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6475" r:id="rId2"/>
    <p:sldMasterId id="2147486487" r:id="rId3"/>
  </p:sldMasterIdLst>
  <p:notesMasterIdLst>
    <p:notesMasterId r:id="rId46"/>
  </p:notesMasterIdLst>
  <p:handoutMasterIdLst>
    <p:handoutMasterId r:id="rId47"/>
  </p:handoutMasterIdLst>
  <p:sldIdLst>
    <p:sldId id="784" r:id="rId4"/>
    <p:sldId id="1026" r:id="rId5"/>
    <p:sldId id="1160" r:id="rId6"/>
    <p:sldId id="1161" r:id="rId7"/>
    <p:sldId id="902" r:id="rId8"/>
    <p:sldId id="1062" r:id="rId9"/>
    <p:sldId id="909" r:id="rId10"/>
    <p:sldId id="1162" r:id="rId11"/>
    <p:sldId id="912" r:id="rId12"/>
    <p:sldId id="1002" r:id="rId13"/>
    <p:sldId id="1023" r:id="rId14"/>
    <p:sldId id="1005" r:id="rId15"/>
    <p:sldId id="1006" r:id="rId16"/>
    <p:sldId id="1008" r:id="rId17"/>
    <p:sldId id="1172" r:id="rId18"/>
    <p:sldId id="1070" r:id="rId19"/>
    <p:sldId id="1085" r:id="rId20"/>
    <p:sldId id="1071" r:id="rId21"/>
    <p:sldId id="1074" r:id="rId22"/>
    <p:sldId id="1154" r:id="rId23"/>
    <p:sldId id="1084" r:id="rId24"/>
    <p:sldId id="1151" r:id="rId25"/>
    <p:sldId id="1089" r:id="rId26"/>
    <p:sldId id="1091" r:id="rId27"/>
    <p:sldId id="1092" r:id="rId28"/>
    <p:sldId id="1093" r:id="rId29"/>
    <p:sldId id="1097" r:id="rId30"/>
    <p:sldId id="1099" r:id="rId31"/>
    <p:sldId id="1098" r:id="rId32"/>
    <p:sldId id="1100" r:id="rId33"/>
    <p:sldId id="1101" r:id="rId34"/>
    <p:sldId id="1102" r:id="rId35"/>
    <p:sldId id="1103" r:id="rId36"/>
    <p:sldId id="1104" r:id="rId37"/>
    <p:sldId id="1105" r:id="rId38"/>
    <p:sldId id="1106" r:id="rId39"/>
    <p:sldId id="1107" r:id="rId40"/>
    <p:sldId id="1108" r:id="rId41"/>
    <p:sldId id="1109" r:id="rId42"/>
    <p:sldId id="1110" r:id="rId43"/>
    <p:sldId id="1157" r:id="rId44"/>
    <p:sldId id="1127" r:id="rId45"/>
  </p:sldIdLst>
  <p:sldSz cx="9144000" cy="6858000" type="screen4x3"/>
  <p:notesSz cx="7315200" cy="9601200"/>
  <p:defaultTextStyle>
    <a:defPPr>
      <a:defRPr lang="en-US"/>
    </a:defPPr>
    <a:lvl1pPr algn="l" defTabSz="912813" rtl="0" fontAlgn="base">
      <a:spcBef>
        <a:spcPct val="0"/>
      </a:spcBef>
      <a:spcAft>
        <a:spcPct val="0"/>
      </a:spcAft>
      <a:defRPr sz="2400" kern="1200">
        <a:solidFill>
          <a:schemeClr val="tx1"/>
        </a:solidFill>
        <a:latin typeface="Arial" charset="0"/>
        <a:ea typeface="ＭＳ Ｐゴシック" charset="-128"/>
        <a:cs typeface="+mn-cs"/>
      </a:defRPr>
    </a:lvl1pPr>
    <a:lvl2pPr marL="455613" indent="1588" algn="l" defTabSz="912813" rtl="0" fontAlgn="base">
      <a:spcBef>
        <a:spcPct val="0"/>
      </a:spcBef>
      <a:spcAft>
        <a:spcPct val="0"/>
      </a:spcAft>
      <a:defRPr sz="2400" kern="1200">
        <a:solidFill>
          <a:schemeClr val="tx1"/>
        </a:solidFill>
        <a:latin typeface="Arial" charset="0"/>
        <a:ea typeface="ＭＳ Ｐゴシック" charset="-128"/>
        <a:cs typeface="+mn-cs"/>
      </a:defRPr>
    </a:lvl2pPr>
    <a:lvl3pPr marL="912813" indent="1588" algn="l" defTabSz="912813" rtl="0" fontAlgn="base">
      <a:spcBef>
        <a:spcPct val="0"/>
      </a:spcBef>
      <a:spcAft>
        <a:spcPct val="0"/>
      </a:spcAft>
      <a:defRPr sz="2400" kern="1200">
        <a:solidFill>
          <a:schemeClr val="tx1"/>
        </a:solidFill>
        <a:latin typeface="Arial" charset="0"/>
        <a:ea typeface="ＭＳ Ｐゴシック" charset="-128"/>
        <a:cs typeface="+mn-cs"/>
      </a:defRPr>
    </a:lvl3pPr>
    <a:lvl4pPr marL="1368425" indent="3175" algn="l" defTabSz="912813" rtl="0" fontAlgn="base">
      <a:spcBef>
        <a:spcPct val="0"/>
      </a:spcBef>
      <a:spcAft>
        <a:spcPct val="0"/>
      </a:spcAft>
      <a:defRPr sz="2400" kern="1200">
        <a:solidFill>
          <a:schemeClr val="tx1"/>
        </a:solidFill>
        <a:latin typeface="Arial" charset="0"/>
        <a:ea typeface="ＭＳ Ｐゴシック" charset="-128"/>
        <a:cs typeface="+mn-cs"/>
      </a:defRPr>
    </a:lvl4pPr>
    <a:lvl5pPr marL="1825625" indent="3175" algn="l" defTabSz="912813"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42"/>
    <p:restoredTop sz="96766"/>
  </p:normalViewPr>
  <p:slideViewPr>
    <p:cSldViewPr>
      <p:cViewPr varScale="1">
        <p:scale>
          <a:sx n="142" d="100"/>
          <a:sy n="142" d="100"/>
        </p:scale>
        <p:origin x="1264" y="184"/>
      </p:cViewPr>
      <p:guideLst>
        <p:guide orient="horz" pos="2160"/>
        <p:guide pos="2880"/>
      </p:guideLst>
    </p:cSldViewPr>
  </p:slideViewPr>
  <p:notesTextViewPr>
    <p:cViewPr>
      <p:scale>
        <a:sx n="100" d="100"/>
        <a:sy n="100" d="100"/>
      </p:scale>
      <p:origin x="0" y="0"/>
    </p:cViewPr>
  </p:notesTextViewPr>
  <p:sorterViewPr>
    <p:cViewPr>
      <p:scale>
        <a:sx n="166" d="100"/>
        <a:sy n="166" d="100"/>
      </p:scale>
      <p:origin x="0" y="0"/>
    </p:cViewPr>
  </p:sorterViewPr>
  <p:notesViewPr>
    <p:cSldViewPr>
      <p:cViewPr varScale="1">
        <p:scale>
          <a:sx n="64" d="100"/>
          <a:sy n="64" d="100"/>
        </p:scale>
        <p:origin x="-2600" y="-1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ea typeface="ＭＳ Ｐゴシック" charset="0"/>
                <a:cs typeface="Arial"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ED6FB7B5-9EBD-E540-BF6C-72FE8B8F040E}" type="datetimeFigureOut">
              <a:rPr lang="en-US" altLang="x-none"/>
              <a:pPr/>
              <a:t>10/20/25</a:t>
            </a:fld>
            <a:endParaRPr lang="en-US" altLang="x-none"/>
          </a:p>
        </p:txBody>
      </p:sp>
      <p:sp>
        <p:nvSpPr>
          <p:cNvPr id="4" name="Footer Placeholder 3"/>
          <p:cNvSpPr>
            <a:spLocks noGrp="1"/>
          </p:cNvSpPr>
          <p:nvPr>
            <p:ph type="ftr" sz="quarter" idx="2"/>
          </p:nvPr>
        </p:nvSpPr>
        <p:spPr>
          <a:xfrm>
            <a:off x="0" y="9120188"/>
            <a:ext cx="3170238" cy="479425"/>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ea typeface="ＭＳ Ｐゴシック" charset="0"/>
                <a:cs typeface="Arial"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D4FE0730-6AF0-1A40-9652-7D1ECBC22F52}" type="slidenum">
              <a:rPr lang="en-US" altLang="x-none"/>
              <a:pPr/>
              <a:t>‹#›</a:t>
            </a:fld>
            <a:endParaRPr lang="en-US" altLang="x-none"/>
          </a:p>
        </p:txBody>
      </p:sp>
    </p:spTree>
    <p:extLst>
      <p:ext uri="{BB962C8B-B14F-4D97-AF65-F5344CB8AC3E}">
        <p14:creationId xmlns:p14="http://schemas.microsoft.com/office/powerpoint/2010/main" val="31060140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6661" tIns="48331" rIns="96661" bIns="48331" numCol="1" anchor="t" anchorCtr="0" compatLnSpc="1">
            <a:prstTxWarp prst="textNoShape">
              <a:avLst/>
            </a:prstTxWarp>
          </a:bodyPr>
          <a:lstStyle>
            <a:lvl1pPr>
              <a:defRPr sz="1300">
                <a:latin typeface="Calibri" charset="0"/>
                <a:ea typeface="ＭＳ Ｐゴシック" charset="0"/>
                <a:cs typeface="Arial" charset="0"/>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a:latin typeface="Calibri" charset="0"/>
              </a:defRPr>
            </a:lvl1pPr>
          </a:lstStyle>
          <a:p>
            <a:fld id="{AE0AEBEE-BFAF-6444-BE8E-CD9D25A2AF0F}" type="datetimeFigureOut">
              <a:rPr lang="en-US" altLang="x-none"/>
              <a:pPr/>
              <a:t>10/20/25</a:t>
            </a:fld>
            <a:endParaRPr lang="en-US" altLang="x-non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wrap="square" lIns="96661" tIns="48331" rIns="96661" bIns="48331" numCol="1" anchor="b" anchorCtr="0" compatLnSpc="1">
            <a:prstTxWarp prst="textNoShape">
              <a:avLst/>
            </a:prstTxWarp>
          </a:bodyPr>
          <a:lstStyle>
            <a:lvl1pPr>
              <a:defRPr sz="1300">
                <a:latin typeface="Calibri" charset="0"/>
                <a:ea typeface="ＭＳ Ｐゴシック" charset="0"/>
                <a:cs typeface="Arial" charset="0"/>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a:latin typeface="Calibri" charset="0"/>
              </a:defRPr>
            </a:lvl1pPr>
          </a:lstStyle>
          <a:p>
            <a:fld id="{5411E171-F03E-E743-9E6D-476D2E81B937}" type="slidenum">
              <a:rPr lang="en-US" altLang="x-none"/>
              <a:pPr/>
              <a:t>‹#›</a:t>
            </a:fld>
            <a:endParaRPr lang="en-US" altLang="x-none"/>
          </a:p>
        </p:txBody>
      </p:sp>
    </p:spTree>
    <p:extLst>
      <p:ext uri="{BB962C8B-B14F-4D97-AF65-F5344CB8AC3E}">
        <p14:creationId xmlns:p14="http://schemas.microsoft.com/office/powerpoint/2010/main" val="3351473905"/>
      </p:ext>
    </p:extLst>
  </p:cSld>
  <p:clrMap bg1="lt1" tx1="dk1" bg2="lt2" tx2="dk2" accent1="accent1" accent2="accent2" accent3="accent3" accent4="accent4" accent5="accent5" accent6="accent6" hlink="hlink" folHlink="folHlink"/>
  <p:hf hdr="0" ftr="0" dt="0"/>
  <p:notesStyle>
    <a:lvl1pPr algn="l" defTabSz="912813"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56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28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68425"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5625"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3193" algn="l" defTabSz="913276" rtl="0" eaLnBrk="1" latinLnBrk="0" hangingPunct="1">
      <a:defRPr sz="1200" kern="1200">
        <a:solidFill>
          <a:schemeClr val="tx1"/>
        </a:solidFill>
        <a:latin typeface="+mn-lt"/>
        <a:ea typeface="+mn-ea"/>
        <a:cs typeface="+mn-cs"/>
      </a:defRPr>
    </a:lvl6pPr>
    <a:lvl7pPr marL="2739831" algn="l" defTabSz="913276" rtl="0" eaLnBrk="1" latinLnBrk="0" hangingPunct="1">
      <a:defRPr sz="1200" kern="1200">
        <a:solidFill>
          <a:schemeClr val="tx1"/>
        </a:solidFill>
        <a:latin typeface="+mn-lt"/>
        <a:ea typeface="+mn-ea"/>
        <a:cs typeface="+mn-cs"/>
      </a:defRPr>
    </a:lvl7pPr>
    <a:lvl8pPr marL="3196470" algn="l" defTabSz="913276" rtl="0" eaLnBrk="1" latinLnBrk="0" hangingPunct="1">
      <a:defRPr sz="1200" kern="1200">
        <a:solidFill>
          <a:schemeClr val="tx1"/>
        </a:solidFill>
        <a:latin typeface="+mn-lt"/>
        <a:ea typeface="+mn-ea"/>
        <a:cs typeface="+mn-cs"/>
      </a:defRPr>
    </a:lvl8pPr>
    <a:lvl9pPr marL="3653107" algn="l" defTabSz="91327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5200" eaLnBrk="0" hangingPunct="0">
              <a:defRPr sz="2400">
                <a:solidFill>
                  <a:schemeClr val="tx1"/>
                </a:solidFill>
                <a:latin typeface="Arial" charset="0"/>
                <a:ea typeface="ＭＳ Ｐゴシック" charset="-128"/>
              </a:defRPr>
            </a:lvl1pPr>
            <a:lvl2pPr marL="742950" indent="-285750" defTabSz="965200" eaLnBrk="0" hangingPunct="0">
              <a:defRPr sz="2400">
                <a:solidFill>
                  <a:schemeClr val="tx1"/>
                </a:solidFill>
                <a:latin typeface="Arial" charset="0"/>
                <a:ea typeface="ＭＳ Ｐゴシック" charset="-128"/>
              </a:defRPr>
            </a:lvl2pPr>
            <a:lvl3pPr marL="1143000" indent="-228600" defTabSz="965200" eaLnBrk="0" hangingPunct="0">
              <a:defRPr sz="2400">
                <a:solidFill>
                  <a:schemeClr val="tx1"/>
                </a:solidFill>
                <a:latin typeface="Arial" charset="0"/>
                <a:ea typeface="ＭＳ Ｐゴシック" charset="-128"/>
              </a:defRPr>
            </a:lvl3pPr>
            <a:lvl4pPr marL="1600200" indent="-228600" defTabSz="965200" eaLnBrk="0" hangingPunct="0">
              <a:defRPr sz="2400">
                <a:solidFill>
                  <a:schemeClr val="tx1"/>
                </a:solidFill>
                <a:latin typeface="Arial" charset="0"/>
                <a:ea typeface="ＭＳ Ｐゴシック" charset="-128"/>
              </a:defRPr>
            </a:lvl4pPr>
            <a:lvl5pPr marL="2057400" indent="-228600" defTabSz="965200" eaLnBrk="0" hangingPunct="0">
              <a:defRPr sz="2400">
                <a:solidFill>
                  <a:schemeClr val="tx1"/>
                </a:solidFill>
                <a:latin typeface="Arial" charset="0"/>
                <a:ea typeface="ＭＳ Ｐゴシック" charset="-128"/>
              </a:defRPr>
            </a:lvl5pPr>
            <a:lvl6pPr marL="2514600" indent="-228600" defTabSz="965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5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5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5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96D67023-F412-D845-BB21-E6580AE12E7A}" type="slidenum">
              <a:rPr lang="en-US" altLang="x-none" sz="1200">
                <a:latin typeface="Times New Roman" charset="0"/>
              </a:rPr>
              <a:pPr eaLnBrk="1" hangingPunct="1"/>
              <a:t>1</a:t>
            </a:fld>
            <a:endParaRPr lang="en-US" altLang="x-none" sz="1200">
              <a:latin typeface="Times New Roman" charset="0"/>
            </a:endParaRPr>
          </a:p>
        </p:txBody>
      </p:sp>
      <p:sp>
        <p:nvSpPr>
          <p:cNvPr id="47106" name="Rectangle 2"/>
          <p:cNvSpPr>
            <a:spLocks noGrp="1" noRot="1" noChangeAspect="1" noChangeArrowheads="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47107" name="Rectangle 3"/>
          <p:cNvSpPr>
            <a:spLocks noGrp="1" noChangeArrowheads="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x-none" altLang="x-none">
              <a:latin typeface="Times New Roman" charset="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310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x-none" altLang="x-none">
              <a:ea typeface="ＭＳ Ｐゴシック" charset="-128"/>
            </a:endParaRPr>
          </a:p>
        </p:txBody>
      </p:sp>
      <p:sp>
        <p:nvSpPr>
          <p:cNvPr id="1310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D42DE280-8E35-364B-9262-892A4FBC770C}" type="slidenum">
              <a:rPr lang="en-US" altLang="x-none" sz="1300">
                <a:latin typeface="Calibri" charset="0"/>
              </a:rPr>
              <a:pPr eaLnBrk="1" hangingPunct="1"/>
              <a:t>10</a:t>
            </a:fld>
            <a:endParaRPr lang="en-US" altLang="x-none" sz="1300">
              <a:latin typeface="Calibri" charset="0"/>
            </a:endParaRPr>
          </a:p>
        </p:txBody>
      </p:sp>
    </p:spTree>
    <p:extLst>
      <p:ext uri="{BB962C8B-B14F-4D97-AF65-F5344CB8AC3E}">
        <p14:creationId xmlns:p14="http://schemas.microsoft.com/office/powerpoint/2010/main" val="2123015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331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1331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10780FA3-111D-D544-8FF3-1B26E26B2EFC}" type="slidenum">
              <a:rPr lang="en-US" altLang="x-none" sz="1300">
                <a:latin typeface="Calibri" charset="0"/>
              </a:rPr>
              <a:pPr eaLnBrk="1" hangingPunct="1"/>
              <a:t>11</a:t>
            </a:fld>
            <a:endParaRPr lang="en-US" altLang="x-none" sz="1300">
              <a:latin typeface="Calibri" charset="0"/>
            </a:endParaRPr>
          </a:p>
        </p:txBody>
      </p:sp>
    </p:spTree>
    <p:extLst>
      <p:ext uri="{BB962C8B-B14F-4D97-AF65-F5344CB8AC3E}">
        <p14:creationId xmlns:p14="http://schemas.microsoft.com/office/powerpoint/2010/main" val="3862659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351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1351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5B5A1846-69B3-E444-8DA7-1376D888C05D}" type="slidenum">
              <a:rPr lang="en-US" altLang="x-none" sz="1300">
                <a:solidFill>
                  <a:srgbClr val="000000"/>
                </a:solidFill>
                <a:latin typeface="Calibri" charset="0"/>
              </a:rPr>
              <a:pPr eaLnBrk="1" hangingPunct="1"/>
              <a:t>12</a:t>
            </a:fld>
            <a:endParaRPr lang="en-US" altLang="x-none" sz="1300">
              <a:solidFill>
                <a:srgbClr val="000000"/>
              </a:solidFill>
              <a:latin typeface="Calibri" charset="0"/>
            </a:endParaRPr>
          </a:p>
        </p:txBody>
      </p:sp>
    </p:spTree>
    <p:extLst>
      <p:ext uri="{BB962C8B-B14F-4D97-AF65-F5344CB8AC3E}">
        <p14:creationId xmlns:p14="http://schemas.microsoft.com/office/powerpoint/2010/main" val="2464883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372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1372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78132D9-EF60-F640-BA6E-0E14B4DF1B3F}" type="slidenum">
              <a:rPr lang="en-US" altLang="x-none" sz="1300">
                <a:solidFill>
                  <a:srgbClr val="000000"/>
                </a:solidFill>
                <a:latin typeface="Calibri" charset="0"/>
              </a:rPr>
              <a:pPr eaLnBrk="1" hangingPunct="1"/>
              <a:t>13</a:t>
            </a:fld>
            <a:endParaRPr lang="en-US" altLang="x-none" sz="1300">
              <a:solidFill>
                <a:srgbClr val="000000"/>
              </a:solidFill>
              <a:latin typeface="Calibri" charset="0"/>
            </a:endParaRPr>
          </a:p>
        </p:txBody>
      </p:sp>
    </p:spTree>
    <p:extLst>
      <p:ext uri="{BB962C8B-B14F-4D97-AF65-F5344CB8AC3E}">
        <p14:creationId xmlns:p14="http://schemas.microsoft.com/office/powerpoint/2010/main" val="18566713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413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r>
              <a:rPr lang="en-US" altLang="x-none" dirty="0">
                <a:ea typeface="ＭＳ Ｐゴシック" charset="-128"/>
              </a:rPr>
              <a:t>https://</a:t>
            </a:r>
            <a:r>
              <a:rPr lang="en-US" altLang="x-none" dirty="0" err="1">
                <a:ea typeface="ＭＳ Ｐゴシック" charset="-128"/>
              </a:rPr>
              <a:t>media.cnn.com</a:t>
            </a:r>
            <a:r>
              <a:rPr lang="en-US" altLang="x-none" dirty="0">
                <a:ea typeface="ＭＳ Ｐゴシック" charset="-128"/>
              </a:rPr>
              <a:t>/</a:t>
            </a:r>
            <a:r>
              <a:rPr lang="en-US" altLang="x-none" dirty="0" err="1">
                <a:ea typeface="ＭＳ Ｐゴシック" charset="-128"/>
              </a:rPr>
              <a:t>api</a:t>
            </a:r>
            <a:r>
              <a:rPr lang="en-US" altLang="x-none" dirty="0">
                <a:ea typeface="ＭＳ Ｐゴシック" charset="-128"/>
              </a:rPr>
              <a:t>/v1/images/stellar/prod/221007114404-01-kogi-nigeria-floods.jpg?c=16x9&amp;q=h_720,w_1280,c_fill</a:t>
            </a:r>
            <a:endParaRPr lang="x-none" altLang="x-none">
              <a:ea typeface="ＭＳ Ｐゴシック" charset="-128"/>
            </a:endParaRPr>
          </a:p>
        </p:txBody>
      </p:sp>
      <p:sp>
        <p:nvSpPr>
          <p:cNvPr id="1413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1E253570-F184-4B42-85DC-4F4E67C527DC}" type="slidenum">
              <a:rPr lang="en-US" altLang="x-none" sz="1300">
                <a:solidFill>
                  <a:srgbClr val="000000"/>
                </a:solidFill>
                <a:latin typeface="Calibri" charset="0"/>
              </a:rPr>
              <a:pPr eaLnBrk="1" hangingPunct="1"/>
              <a:t>14</a:t>
            </a:fld>
            <a:endParaRPr lang="en-US" altLang="x-none" sz="1300">
              <a:solidFill>
                <a:srgbClr val="000000"/>
              </a:solidFill>
              <a:latin typeface="Calibri" charset="0"/>
            </a:endParaRPr>
          </a:p>
        </p:txBody>
      </p:sp>
    </p:spTree>
    <p:extLst>
      <p:ext uri="{BB962C8B-B14F-4D97-AF65-F5344CB8AC3E}">
        <p14:creationId xmlns:p14="http://schemas.microsoft.com/office/powerpoint/2010/main" val="2063825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28002"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2800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8559E6F-1677-8E4E-8A5F-3CCEC413D30E}" type="slidenum">
              <a:rPr lang="en-US" sz="1300">
                <a:solidFill>
                  <a:srgbClr val="000000"/>
                </a:solidFill>
                <a:latin typeface="Calibri" charset="0"/>
              </a:rPr>
              <a:pPr eaLnBrk="1" hangingPunct="1"/>
              <a:t>17</a:t>
            </a:fld>
            <a:endParaRPr lang="en-US" sz="1300">
              <a:solidFill>
                <a:srgbClr val="000000"/>
              </a:solidFill>
              <a:latin typeface="Calibri" charset="0"/>
            </a:endParaRPr>
          </a:p>
        </p:txBody>
      </p:sp>
    </p:spTree>
    <p:extLst>
      <p:ext uri="{BB962C8B-B14F-4D97-AF65-F5344CB8AC3E}">
        <p14:creationId xmlns:p14="http://schemas.microsoft.com/office/powerpoint/2010/main" val="599433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2595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High-level DNS determines client location and forward to the corresponding low level DNS</a:t>
            </a:r>
          </a:p>
        </p:txBody>
      </p:sp>
      <p:sp>
        <p:nvSpPr>
          <p:cNvPr id="12595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1D43715-8254-524F-8B7C-190AD0D87534}" type="slidenum">
              <a:rPr lang="en-US" sz="1300">
                <a:solidFill>
                  <a:srgbClr val="000000"/>
                </a:solidFill>
                <a:latin typeface="Calibri" charset="0"/>
              </a:rPr>
              <a:pPr eaLnBrk="1" hangingPunct="1"/>
              <a:t>18</a:t>
            </a:fld>
            <a:endParaRPr lang="en-US" sz="1300">
              <a:solidFill>
                <a:srgbClr val="000000"/>
              </a:solidFill>
              <a:latin typeface="Calibri" charset="0"/>
            </a:endParaRPr>
          </a:p>
        </p:txBody>
      </p:sp>
    </p:spTree>
    <p:extLst>
      <p:ext uri="{BB962C8B-B14F-4D97-AF65-F5344CB8AC3E}">
        <p14:creationId xmlns:p14="http://schemas.microsoft.com/office/powerpoint/2010/main" val="2133406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3209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209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38414A1-CC11-0A49-AE00-285FBD40DBB4}" type="slidenum">
              <a:rPr lang="en-US" sz="1300">
                <a:solidFill>
                  <a:srgbClr val="000000"/>
                </a:solidFill>
                <a:latin typeface="Calibri" charset="0"/>
              </a:rPr>
              <a:pPr eaLnBrk="1" hangingPunct="1"/>
              <a:t>19</a:t>
            </a:fld>
            <a:endParaRPr lang="en-US" sz="1300">
              <a:solidFill>
                <a:srgbClr val="000000"/>
              </a:solidFill>
              <a:latin typeface="Calibri" charset="0"/>
            </a:endParaRPr>
          </a:p>
        </p:txBody>
      </p:sp>
    </p:spTree>
    <p:extLst>
      <p:ext uri="{BB962C8B-B14F-4D97-AF65-F5344CB8AC3E}">
        <p14:creationId xmlns:p14="http://schemas.microsoft.com/office/powerpoint/2010/main" val="42814447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3209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209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38414A1-CC11-0A49-AE00-285FBD40DBB4}" type="slidenum">
              <a:rPr lang="en-US" sz="1300">
                <a:solidFill>
                  <a:srgbClr val="000000"/>
                </a:solidFill>
                <a:latin typeface="Calibri" charset="0"/>
              </a:rPr>
              <a:pPr eaLnBrk="1" hangingPunct="1"/>
              <a:t>20</a:t>
            </a:fld>
            <a:endParaRPr lang="en-US" sz="1300">
              <a:solidFill>
                <a:srgbClr val="000000"/>
              </a:solidFill>
              <a:latin typeface="Calibri" charset="0"/>
            </a:endParaRPr>
          </a:p>
        </p:txBody>
      </p:sp>
    </p:spTree>
    <p:extLst>
      <p:ext uri="{BB962C8B-B14F-4D97-AF65-F5344CB8AC3E}">
        <p14:creationId xmlns:p14="http://schemas.microsoft.com/office/powerpoint/2010/main" val="16383238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5257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15257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0556F4D-BEDE-AB48-A2C9-1415EEA8EDE5}" type="slidenum">
              <a:rPr lang="en-US" sz="1300">
                <a:latin typeface="Calibri" charset="0"/>
              </a:rPr>
              <a:pPr eaLnBrk="1" hangingPunct="1"/>
              <a:t>21</a:t>
            </a:fld>
            <a:endParaRPr lang="en-US" sz="1300">
              <a:latin typeface="Calibri" charset="0"/>
            </a:endParaRPr>
          </a:p>
        </p:txBody>
      </p:sp>
    </p:spTree>
    <p:extLst>
      <p:ext uri="{BB962C8B-B14F-4D97-AF65-F5344CB8AC3E}">
        <p14:creationId xmlns:p14="http://schemas.microsoft.com/office/powerpoint/2010/main" val="1248540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5200" eaLnBrk="0" hangingPunct="0">
              <a:defRPr sz="2400">
                <a:solidFill>
                  <a:schemeClr val="tx1"/>
                </a:solidFill>
                <a:latin typeface="Arial" charset="0"/>
                <a:ea typeface="ＭＳ Ｐゴシック" charset="-128"/>
              </a:defRPr>
            </a:lvl1pPr>
            <a:lvl2pPr marL="742950" indent="-285750" defTabSz="965200" eaLnBrk="0" hangingPunct="0">
              <a:defRPr sz="2400">
                <a:solidFill>
                  <a:schemeClr val="tx1"/>
                </a:solidFill>
                <a:latin typeface="Arial" charset="0"/>
                <a:ea typeface="ＭＳ Ｐゴシック" charset="-128"/>
              </a:defRPr>
            </a:lvl2pPr>
            <a:lvl3pPr marL="1143000" indent="-228600" defTabSz="965200" eaLnBrk="0" hangingPunct="0">
              <a:defRPr sz="2400">
                <a:solidFill>
                  <a:schemeClr val="tx1"/>
                </a:solidFill>
                <a:latin typeface="Arial" charset="0"/>
                <a:ea typeface="ＭＳ Ｐゴシック" charset="-128"/>
              </a:defRPr>
            </a:lvl3pPr>
            <a:lvl4pPr marL="1600200" indent="-228600" defTabSz="965200" eaLnBrk="0" hangingPunct="0">
              <a:defRPr sz="2400">
                <a:solidFill>
                  <a:schemeClr val="tx1"/>
                </a:solidFill>
                <a:latin typeface="Arial" charset="0"/>
                <a:ea typeface="ＭＳ Ｐゴシック" charset="-128"/>
              </a:defRPr>
            </a:lvl4pPr>
            <a:lvl5pPr marL="2057400" indent="-228600" defTabSz="965200" eaLnBrk="0" hangingPunct="0">
              <a:defRPr sz="2400">
                <a:solidFill>
                  <a:schemeClr val="tx1"/>
                </a:solidFill>
                <a:latin typeface="Arial" charset="0"/>
                <a:ea typeface="ＭＳ Ｐゴシック" charset="-128"/>
              </a:defRPr>
            </a:lvl5pPr>
            <a:lvl6pPr marL="2514600" indent="-228600" defTabSz="965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5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5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5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9D349128-BA39-C149-A42E-15502011A9D8}" type="slidenum">
              <a:rPr lang="en-US" altLang="x-none" sz="1200">
                <a:solidFill>
                  <a:srgbClr val="000000"/>
                </a:solidFill>
                <a:latin typeface="Times New Roman" charset="0"/>
              </a:rPr>
              <a:pPr eaLnBrk="1" hangingPunct="1"/>
              <a:t>2</a:t>
            </a:fld>
            <a:endParaRPr lang="en-US" altLang="x-none" sz="1200">
              <a:solidFill>
                <a:srgbClr val="000000"/>
              </a:solidFill>
              <a:latin typeface="Times New Roman" charset="0"/>
            </a:endParaRPr>
          </a:p>
        </p:txBody>
      </p:sp>
      <p:sp>
        <p:nvSpPr>
          <p:cNvPr id="60418" name="Rectangle 2"/>
          <p:cNvSpPr>
            <a:spLocks noGrp="1" noRot="1" noChangeAspect="1" noChangeArrowheads="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0419" name="Rectangle 3"/>
          <p:cNvSpPr>
            <a:spLocks noGrp="1" noChangeArrowheads="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130336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94210"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9421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83657F6-B6BC-DC45-9CBD-D8364574571E}" type="slidenum">
              <a:rPr lang="en-US" sz="1300">
                <a:latin typeface="Calibri" charset="0"/>
              </a:rPr>
              <a:pPr eaLnBrk="1" hangingPunct="1"/>
              <a:t>22</a:t>
            </a:fld>
            <a:endParaRPr lang="en-US" sz="1300">
              <a:latin typeface="Calibri" charset="0"/>
            </a:endParaRPr>
          </a:p>
        </p:txBody>
      </p:sp>
    </p:spTree>
    <p:extLst>
      <p:ext uri="{BB962C8B-B14F-4D97-AF65-F5344CB8AC3E}">
        <p14:creationId xmlns:p14="http://schemas.microsoft.com/office/powerpoint/2010/main" val="1697582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9625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9625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F4A2DF2-C559-F14B-8401-B735D8C406D5}" type="slidenum">
              <a:rPr lang="en-US" sz="1300">
                <a:solidFill>
                  <a:srgbClr val="000000"/>
                </a:solidFill>
                <a:latin typeface="Calibri" charset="0"/>
                <a:cs typeface="Arial" charset="0"/>
              </a:rPr>
              <a:pPr eaLnBrk="1" hangingPunct="1"/>
              <a:t>23</a:t>
            </a:fld>
            <a:endParaRPr lang="en-US" sz="1300">
              <a:solidFill>
                <a:srgbClr val="000000"/>
              </a:solidFill>
              <a:latin typeface="Calibri" charset="0"/>
              <a:cs typeface="Arial" charset="0"/>
            </a:endParaRPr>
          </a:p>
        </p:txBody>
      </p:sp>
    </p:spTree>
    <p:extLst>
      <p:ext uri="{BB962C8B-B14F-4D97-AF65-F5344CB8AC3E}">
        <p14:creationId xmlns:p14="http://schemas.microsoft.com/office/powerpoint/2010/main" val="3008876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00354"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0035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B12B92D-92F9-F543-B008-B87C0955A72A}" type="slidenum">
              <a:rPr lang="en-US" sz="1300">
                <a:latin typeface="Calibri" charset="0"/>
                <a:cs typeface="Arial" charset="0"/>
              </a:rPr>
              <a:pPr eaLnBrk="1" hangingPunct="1"/>
              <a:t>24</a:t>
            </a:fld>
            <a:endParaRPr lang="en-US" sz="1300">
              <a:latin typeface="Calibri" charset="0"/>
              <a:cs typeface="Arial" charset="0"/>
            </a:endParaRPr>
          </a:p>
        </p:txBody>
      </p:sp>
    </p:spTree>
    <p:extLst>
      <p:ext uri="{BB962C8B-B14F-4D97-AF65-F5344CB8AC3E}">
        <p14:creationId xmlns:p14="http://schemas.microsoft.com/office/powerpoint/2010/main" val="21227021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02402"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10240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AA07B82-DB61-6747-AB67-B4B0DCC44962}" type="slidenum">
              <a:rPr lang="en-US" sz="1300">
                <a:latin typeface="Calibri" charset="0"/>
                <a:cs typeface="Arial" charset="0"/>
              </a:rPr>
              <a:pPr eaLnBrk="1" hangingPunct="1"/>
              <a:t>25</a:t>
            </a:fld>
            <a:endParaRPr lang="en-US" sz="1300">
              <a:latin typeface="Calibri" charset="0"/>
              <a:cs typeface="Arial" charset="0"/>
            </a:endParaRPr>
          </a:p>
        </p:txBody>
      </p:sp>
    </p:spTree>
    <p:extLst>
      <p:ext uri="{BB962C8B-B14F-4D97-AF65-F5344CB8AC3E}">
        <p14:creationId xmlns:p14="http://schemas.microsoft.com/office/powerpoint/2010/main" val="41743070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04450"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0445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D5B6E577-1F62-2F4D-8813-6FEEFCFF0CE7}"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26</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1278566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12642"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1264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A0C6BA4C-7B87-F541-B251-E3D4E938035A}"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27</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7513488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1673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1673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F3F9BFB0-118A-8848-8465-97F9EB4F5E22}"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28</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41890551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14690"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1469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F2415156-74A2-1746-A8AD-EA9BD7C25B41}"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29</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6071505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18786"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1878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4FBFBD26-E5C7-B648-83E9-8106CAA1A4AD}"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30</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6323879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88AA068A-759D-1E47-82AD-9D4A7987A8E0}"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31</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
        <p:nvSpPr>
          <p:cNvPr id="120834" name="Rectangle 2"/>
          <p:cNvSpPr>
            <a:spLocks noGrp="1" noRot="1" noChangeAspect="1" noChangeArrowheads="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20835" name="Rectangle 3"/>
          <p:cNvSpPr>
            <a:spLocks noGrp="1" noChangeArrowheads="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Tree>
    <p:extLst>
      <p:ext uri="{BB962C8B-B14F-4D97-AF65-F5344CB8AC3E}">
        <p14:creationId xmlns:p14="http://schemas.microsoft.com/office/powerpoint/2010/main" val="445671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63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563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5D4FBAB-9DD4-F94A-AEE3-0056B1ED6CB8}" type="slidenum">
              <a:rPr lang="en-US" altLang="x-none" sz="1300">
                <a:solidFill>
                  <a:prstClr val="black"/>
                </a:solidFill>
                <a:latin typeface="Calibri" charset="0"/>
              </a:rPr>
              <a:pPr eaLnBrk="1" hangingPunct="1"/>
              <a:t>3</a:t>
            </a:fld>
            <a:endParaRPr lang="en-US" altLang="x-none" sz="1300">
              <a:solidFill>
                <a:prstClr val="black"/>
              </a:solidFill>
              <a:latin typeface="Calibri" charset="0"/>
            </a:endParaRPr>
          </a:p>
        </p:txBody>
      </p:sp>
    </p:spTree>
    <p:extLst>
      <p:ext uri="{BB962C8B-B14F-4D97-AF65-F5344CB8AC3E}">
        <p14:creationId xmlns:p14="http://schemas.microsoft.com/office/powerpoint/2010/main" val="26597069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22882"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2288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01D633BC-F7DC-8E47-B12D-79D9F94F7278}"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32</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6844183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24930"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2493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05976F83-6267-7D49-A648-6F83F64F6C18}"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33</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3558384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2697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2697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CBFD4C12-9785-AE45-B7F7-E8B3FE496A25}"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34</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10780343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29026"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2902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5E917FFF-915C-3642-977C-005EF47AD91D}"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35</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16651070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31074"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107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921C459A-E301-704C-ACF3-E533E5AB58B4}"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36</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9561429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33122"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312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FE489626-F943-F245-BBD6-29C2B1F8A940}"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37</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4108105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35170"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517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4A5F2522-490E-5B4B-8FEE-3D424ED6D634}"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7229756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3721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721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2996794B-DBA9-CC43-9F7A-8AF7CAF47A00}"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2305773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39266"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3926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4E6DBB91-82A0-CB42-A4F4-E897B1DB9A2A}" type="slidenum">
              <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40</a:t>
            </a:fld>
            <a:endParaRPr kumimoji="0" lang="en-US" sz="1300" b="0" i="0" u="none" strike="noStrike" kern="1200" cap="none" spc="0" normalizeH="0" baseline="0" noProof="0">
              <a:ln>
                <a:noFill/>
              </a:ln>
              <a:solidFill>
                <a:prstClr val="black"/>
              </a:solidFill>
              <a:effectLst/>
              <a:uLnTx/>
              <a:uFillTx/>
              <a:latin typeface="Calibri" charset="0"/>
              <a:ea typeface="ＭＳ Ｐゴシック" charset="0"/>
              <a:cs typeface="Arial" charset="0"/>
            </a:endParaRPr>
          </a:p>
        </p:txBody>
      </p:sp>
    </p:spTree>
    <p:extLst>
      <p:ext uri="{BB962C8B-B14F-4D97-AF65-F5344CB8AC3E}">
        <p14:creationId xmlns:p14="http://schemas.microsoft.com/office/powerpoint/2010/main" val="17484728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10594"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x-none">
              <a:ea typeface="ＭＳ Ｐゴシック" charset="-128"/>
            </a:endParaRPr>
          </a:p>
          <a:p>
            <a:endParaRPr lang="en-US" altLang="x-none">
              <a:ea typeface="ＭＳ Ｐゴシック" charset="-128"/>
            </a:endParaRPr>
          </a:p>
        </p:txBody>
      </p:sp>
      <p:sp>
        <p:nvSpPr>
          <p:cNvPr id="11059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E15BBA42-E452-FE4B-B260-46830EA4CCBD}" type="slidenum">
              <a:rPr kumimoji="0" lang="en-US" altLang="x-none" sz="13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41</a:t>
            </a:fld>
            <a:endParaRPr kumimoji="0" lang="en-US" altLang="x-none" sz="1300" b="0" i="0" u="none" strike="noStrike" kern="1200" cap="none" spc="0" normalizeH="0" baseline="0" noProof="0">
              <a:ln>
                <a:noFill/>
              </a:ln>
              <a:solidFill>
                <a:prstClr val="black"/>
              </a:solidFill>
              <a:effectLst/>
              <a:uLnTx/>
              <a:uFillTx/>
              <a:latin typeface="Calibri" charset="0"/>
              <a:ea typeface="ＭＳ Ｐゴシック" charset="-128"/>
              <a:cs typeface="+mn-cs"/>
            </a:endParaRPr>
          </a:p>
        </p:txBody>
      </p:sp>
    </p:spTree>
    <p:extLst>
      <p:ext uri="{BB962C8B-B14F-4D97-AF65-F5344CB8AC3E}">
        <p14:creationId xmlns:p14="http://schemas.microsoft.com/office/powerpoint/2010/main" val="1955951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39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x-none" dirty="0">
                <a:ea typeface="ＭＳ Ｐゴシック" charset="-128"/>
              </a:rPr>
              <a:t>Facebook 12 M HTTP/sec</a:t>
            </a:r>
          </a:p>
          <a:p>
            <a:r>
              <a:rPr lang="en-US" altLang="x-none" dirty="0">
                <a:ea typeface="ＭＳ Ｐゴシック" charset="-128"/>
              </a:rPr>
              <a:t>http://</a:t>
            </a:r>
            <a:r>
              <a:rPr lang="en-US" altLang="x-none" dirty="0" err="1">
                <a:ea typeface="ＭＳ Ｐゴシック" charset="-128"/>
              </a:rPr>
              <a:t>www.datadoghq.com</a:t>
            </a:r>
            <a:r>
              <a:rPr lang="en-US" altLang="x-none" dirty="0">
                <a:ea typeface="ＭＳ Ｐゴシック" charset="-128"/>
              </a:rPr>
              <a:t>/2013/07/the-best-of-velocity-and-devopsdays-2013-part-ii/</a:t>
            </a:r>
          </a:p>
        </p:txBody>
      </p:sp>
      <p:sp>
        <p:nvSpPr>
          <p:cNvPr id="839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DA8D70F2-6682-A540-B1F7-75D815836947}" type="slidenum">
              <a:rPr lang="en-US" altLang="x-none" sz="1300">
                <a:latin typeface="Calibri" charset="0"/>
              </a:rPr>
              <a:pPr eaLnBrk="1" hangingPunct="1"/>
              <a:t>4</a:t>
            </a:fld>
            <a:endParaRPr lang="en-US" altLang="x-none" sz="1300">
              <a:latin typeface="Calibri" charset="0"/>
            </a:endParaRPr>
          </a:p>
        </p:txBody>
      </p:sp>
    </p:spTree>
    <p:extLst>
      <p:ext uri="{BB962C8B-B14F-4D97-AF65-F5344CB8AC3E}">
        <p14:creationId xmlns:p14="http://schemas.microsoft.com/office/powerpoint/2010/main" val="40145950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74082"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Times New Roman" charset="0"/>
            </a:endParaRPr>
          </a:p>
        </p:txBody>
      </p:sp>
      <p:sp>
        <p:nvSpPr>
          <p:cNvPr id="17408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5200" eaLnBrk="0" hangingPunct="0">
              <a:defRPr sz="2400">
                <a:solidFill>
                  <a:schemeClr val="tx1"/>
                </a:solidFill>
                <a:latin typeface="Arial" charset="0"/>
                <a:ea typeface="ＭＳ Ｐゴシック" charset="0"/>
                <a:cs typeface="ＭＳ Ｐゴシック" charset="0"/>
              </a:defRPr>
            </a:lvl1pPr>
            <a:lvl2pPr marL="742950" indent="-285750" defTabSz="965200" eaLnBrk="0" hangingPunct="0">
              <a:defRPr sz="2400">
                <a:solidFill>
                  <a:schemeClr val="tx1"/>
                </a:solidFill>
                <a:latin typeface="Arial" charset="0"/>
                <a:ea typeface="ＭＳ Ｐゴシック" charset="0"/>
              </a:defRPr>
            </a:lvl2pPr>
            <a:lvl3pPr marL="1143000" indent="-228600" defTabSz="965200" eaLnBrk="0" hangingPunct="0">
              <a:defRPr sz="2400">
                <a:solidFill>
                  <a:schemeClr val="tx1"/>
                </a:solidFill>
                <a:latin typeface="Arial" charset="0"/>
                <a:ea typeface="ＭＳ Ｐゴシック" charset="0"/>
              </a:defRPr>
            </a:lvl3pPr>
            <a:lvl4pPr marL="1600200" indent="-228600" defTabSz="965200" eaLnBrk="0" hangingPunct="0">
              <a:defRPr sz="2400">
                <a:solidFill>
                  <a:schemeClr val="tx1"/>
                </a:solidFill>
                <a:latin typeface="Arial" charset="0"/>
                <a:ea typeface="ＭＳ Ｐゴシック" charset="0"/>
              </a:defRPr>
            </a:lvl4pPr>
            <a:lvl5pPr marL="2057400" indent="-228600" defTabSz="965200" eaLnBrk="0" hangingPunct="0">
              <a:defRPr sz="2400">
                <a:solidFill>
                  <a:schemeClr val="tx1"/>
                </a:solidFill>
                <a:latin typeface="Arial" charset="0"/>
                <a:ea typeface="ＭＳ Ｐゴシック" charset="0"/>
              </a:defRPr>
            </a:lvl5pPr>
            <a:lvl6pPr marL="2514600" indent="-228600" defTabSz="965200"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5200"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5200"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52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2B82C720-86B8-BC4F-B7F3-CD6532FF58A0}" type="slidenum">
              <a:rPr kumimoji="0" lang="en-US" sz="1300" b="0" i="0" u="none" strike="noStrike" kern="1200" cap="none" spc="0" normalizeH="0" baseline="0" noProof="0">
                <a:ln>
                  <a:noFill/>
                </a:ln>
                <a:solidFill>
                  <a:srgbClr val="000000"/>
                </a:solidFill>
                <a:effectLst/>
                <a:uLnTx/>
                <a:uFillTx/>
                <a:latin typeface="Times New Roman" charset="0"/>
                <a:ea typeface="ＭＳ Ｐゴシック" charset="0"/>
                <a:cs typeface="Arial" charset="0"/>
              </a:rPr>
              <a:pPr marL="0" marR="0" lvl="0" indent="0" algn="r" defTabSz="965200" rtl="0" eaLnBrk="1" fontAlgn="base" latinLnBrk="0" hangingPunct="1">
                <a:lnSpc>
                  <a:spcPct val="100000"/>
                </a:lnSpc>
                <a:spcBef>
                  <a:spcPct val="0"/>
                </a:spcBef>
                <a:spcAft>
                  <a:spcPct val="0"/>
                </a:spcAft>
                <a:buClrTx/>
                <a:buSzTx/>
                <a:buFontTx/>
                <a:buNone/>
                <a:tabLst/>
                <a:defRPr/>
              </a:pPr>
              <a:t>42</a:t>
            </a:fld>
            <a:endParaRPr kumimoji="0" lang="en-US" sz="13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spTree>
    <p:extLst>
      <p:ext uri="{BB962C8B-B14F-4D97-AF65-F5344CB8AC3E}">
        <p14:creationId xmlns:p14="http://schemas.microsoft.com/office/powerpoint/2010/main" val="2345336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42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942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208850CC-E15A-5A43-8979-256D62A6A166}" type="slidenum">
              <a:rPr kumimoji="0" lang="en-US" altLang="x-none" sz="13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5</a:t>
            </a:fld>
            <a:endParaRPr kumimoji="0" lang="en-US" altLang="x-none" sz="1300" b="0" i="0" u="none" strike="noStrike" kern="1200" cap="none" spc="0" normalizeH="0" baseline="0" noProof="0">
              <a:ln>
                <a:noFill/>
              </a:ln>
              <a:solidFill>
                <a:prstClr val="black"/>
              </a:solidFill>
              <a:effectLst/>
              <a:uLnTx/>
              <a:uFillTx/>
              <a:latin typeface="Calibri" charset="0"/>
              <a:ea typeface="ＭＳ Ｐゴシック" charset="-128"/>
              <a:cs typeface="+mn-cs"/>
            </a:endParaRPr>
          </a:p>
        </p:txBody>
      </p:sp>
    </p:spTree>
    <p:extLst>
      <p:ext uri="{BB962C8B-B14F-4D97-AF65-F5344CB8AC3E}">
        <p14:creationId xmlns:p14="http://schemas.microsoft.com/office/powerpoint/2010/main" val="2917372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880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5CE839A7-F1C7-D944-87C4-584BCFCF148E}" type="slidenum">
              <a:rPr lang="en-US" altLang="x-none" sz="1300">
                <a:latin typeface="Calibri" charset="0"/>
              </a:rPr>
              <a:pPr eaLnBrk="1" hangingPunct="1"/>
              <a:t>6</a:t>
            </a:fld>
            <a:endParaRPr lang="en-US" altLang="x-none" sz="1300">
              <a:latin typeface="Calibri" charset="0"/>
            </a:endParaRPr>
          </a:p>
        </p:txBody>
      </p:sp>
    </p:spTree>
    <p:extLst>
      <p:ext uri="{BB962C8B-B14F-4D97-AF65-F5344CB8AC3E}">
        <p14:creationId xmlns:p14="http://schemas.microsoft.com/office/powerpoint/2010/main" val="4032380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085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1085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FEF065C-B9BC-E046-B942-5AA4FD42B974}" type="slidenum">
              <a:rPr lang="en-US" altLang="x-none" sz="1300">
                <a:latin typeface="Calibri" charset="0"/>
              </a:rPr>
              <a:pPr eaLnBrk="1" hangingPunct="1"/>
              <a:t>7</a:t>
            </a:fld>
            <a:endParaRPr lang="en-US" altLang="x-none" sz="1300">
              <a:latin typeface="Calibri" charset="0"/>
            </a:endParaRPr>
          </a:p>
        </p:txBody>
      </p:sp>
    </p:spTree>
    <p:extLst>
      <p:ext uri="{BB962C8B-B14F-4D97-AF65-F5344CB8AC3E}">
        <p14:creationId xmlns:p14="http://schemas.microsoft.com/office/powerpoint/2010/main" val="609026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05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x-none">
              <a:ea typeface="ＭＳ Ｐゴシック" charset="-128"/>
            </a:endParaRPr>
          </a:p>
          <a:p>
            <a:endParaRPr lang="en-US" altLang="x-none">
              <a:ea typeface="ＭＳ Ｐゴシック" charset="-128"/>
            </a:endParaRPr>
          </a:p>
        </p:txBody>
      </p:sp>
      <p:sp>
        <p:nvSpPr>
          <p:cNvPr id="1105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E15BBA42-E452-FE4B-B260-46830EA4CCBD}" type="slidenum">
              <a:rPr lang="en-US" altLang="x-none" sz="1300">
                <a:latin typeface="Calibri" charset="0"/>
              </a:rPr>
              <a:pPr eaLnBrk="1" hangingPunct="1"/>
              <a:t>8</a:t>
            </a:fld>
            <a:endParaRPr lang="en-US" altLang="x-none" sz="1300">
              <a:latin typeface="Calibri" charset="0"/>
            </a:endParaRPr>
          </a:p>
        </p:txBody>
      </p:sp>
    </p:spTree>
    <p:extLst>
      <p:ext uri="{BB962C8B-B14F-4D97-AF65-F5344CB8AC3E}">
        <p14:creationId xmlns:p14="http://schemas.microsoft.com/office/powerpoint/2010/main" val="3018468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67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x-none" altLang="x-none">
              <a:ea typeface="ＭＳ Ｐゴシック" charset="-128"/>
            </a:endParaRPr>
          </a:p>
        </p:txBody>
      </p:sp>
      <p:sp>
        <p:nvSpPr>
          <p:cNvPr id="1167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12094D69-AF58-734C-A3E3-18C50A6766A2}" type="slidenum">
              <a:rPr lang="en-US" altLang="x-none" sz="1300">
                <a:latin typeface="Calibri" charset="0"/>
              </a:rPr>
              <a:pPr eaLnBrk="1" hangingPunct="1"/>
              <a:t>9</a:t>
            </a:fld>
            <a:endParaRPr lang="en-US" altLang="x-none" sz="1300">
              <a:latin typeface="Calibri" charset="0"/>
            </a:endParaRPr>
          </a:p>
        </p:txBody>
      </p:sp>
    </p:spTree>
    <p:extLst>
      <p:ext uri="{BB962C8B-B14F-4D97-AF65-F5344CB8AC3E}">
        <p14:creationId xmlns:p14="http://schemas.microsoft.com/office/powerpoint/2010/main" val="3828799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448" y="2129656"/>
            <a:ext cx="7771132" cy="1470477"/>
          </a:xfrm>
        </p:spPr>
        <p:txBody>
          <a:bodyPr/>
          <a:lstStyle/>
          <a:p>
            <a:r>
              <a:rPr lang="en-US"/>
              <a:t>Click to edit Master title style</a:t>
            </a:r>
          </a:p>
        </p:txBody>
      </p:sp>
      <p:sp>
        <p:nvSpPr>
          <p:cNvPr id="3" name="Subtitle 2"/>
          <p:cNvSpPr>
            <a:spLocks noGrp="1"/>
          </p:cNvSpPr>
          <p:nvPr>
            <p:ph type="subTitle" idx="1"/>
          </p:nvPr>
        </p:nvSpPr>
        <p:spPr>
          <a:xfrm>
            <a:off x="1371297" y="3886940"/>
            <a:ext cx="6401434" cy="1752530"/>
          </a:xfrm>
        </p:spPr>
        <p:txBody>
          <a:bodyPr/>
          <a:lstStyle>
            <a:lvl1pPr marL="0" indent="0" algn="ctr">
              <a:buNone/>
              <a:defRPr/>
            </a:lvl1pPr>
            <a:lvl2pPr marL="455860" indent="0" algn="ctr">
              <a:buNone/>
              <a:defRPr/>
            </a:lvl2pPr>
            <a:lvl3pPr marL="911722" indent="0" algn="ctr">
              <a:buNone/>
              <a:defRPr/>
            </a:lvl3pPr>
            <a:lvl4pPr marL="1367583" indent="0" algn="ctr">
              <a:buNone/>
              <a:defRPr/>
            </a:lvl4pPr>
            <a:lvl5pPr marL="1823446" indent="0" algn="ctr">
              <a:buNone/>
              <a:defRPr/>
            </a:lvl5pPr>
            <a:lvl6pPr marL="2279306" indent="0" algn="ctr">
              <a:buNone/>
              <a:defRPr/>
            </a:lvl6pPr>
            <a:lvl7pPr marL="2735167" indent="0" algn="ctr">
              <a:buNone/>
              <a:defRPr/>
            </a:lvl7pPr>
            <a:lvl8pPr marL="3191028" indent="0" algn="ctr">
              <a:buNone/>
              <a:defRPr/>
            </a:lvl8pPr>
            <a:lvl9pPr marL="3646890" indent="0" algn="ctr">
              <a:buNone/>
              <a:defRPr/>
            </a:lvl9pPr>
          </a:lstStyle>
          <a:p>
            <a:r>
              <a:rPr lang="en-US"/>
              <a:t>Click to edit Master subtitle style</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78DF3106-869E-BD47-B0CE-63CEA5CBFCD2}" type="slidenum">
              <a:rPr lang="en-US" altLang="x-none"/>
              <a:pPr/>
              <a:t>‹#›</a:t>
            </a:fld>
            <a:endParaRPr lang="en-US" altLang="x-none"/>
          </a:p>
        </p:txBody>
      </p:sp>
    </p:spTree>
    <p:extLst>
      <p:ext uri="{BB962C8B-B14F-4D97-AF65-F5344CB8AC3E}">
        <p14:creationId xmlns:p14="http://schemas.microsoft.com/office/powerpoint/2010/main" val="907723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848F7BDB-8B70-AF49-A319-6CC881E2C00A}" type="slidenum">
              <a:rPr lang="en-US" altLang="x-none"/>
              <a:pPr/>
              <a:t>‹#›</a:t>
            </a:fld>
            <a:endParaRPr lang="en-US" altLang="x-none"/>
          </a:p>
        </p:txBody>
      </p:sp>
    </p:spTree>
    <p:extLst>
      <p:ext uri="{BB962C8B-B14F-4D97-AF65-F5344CB8AC3E}">
        <p14:creationId xmlns:p14="http://schemas.microsoft.com/office/powerpoint/2010/main" val="1912326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3400" y="228191"/>
            <a:ext cx="1941991" cy="601976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2674" y="228191"/>
            <a:ext cx="5678538" cy="60197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AEE68D67-34E2-5C46-AE8E-AA8909A320A3}" type="slidenum">
              <a:rPr lang="en-US" altLang="x-none"/>
              <a:pPr/>
              <a:t>‹#›</a:t>
            </a:fld>
            <a:endParaRPr lang="en-US" altLang="x-none"/>
          </a:p>
        </p:txBody>
      </p:sp>
    </p:spTree>
    <p:extLst>
      <p:ext uri="{BB962C8B-B14F-4D97-AF65-F5344CB8AC3E}">
        <p14:creationId xmlns:p14="http://schemas.microsoft.com/office/powerpoint/2010/main" val="1232316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2660" y="228178"/>
            <a:ext cx="7772718" cy="1144056"/>
          </a:xfrm>
        </p:spPr>
        <p:txBody>
          <a:bodyPr/>
          <a:lstStyle/>
          <a:p>
            <a:r>
              <a:rPr lang="en-US"/>
              <a:t>Click to edit Master title style</a:t>
            </a:r>
          </a:p>
        </p:txBody>
      </p:sp>
      <p:sp>
        <p:nvSpPr>
          <p:cNvPr id="3" name="Text Placeholder 2"/>
          <p:cNvSpPr>
            <a:spLocks noGrp="1"/>
          </p:cNvSpPr>
          <p:nvPr>
            <p:ph type="body" sz="half" idx="1"/>
          </p:nvPr>
        </p:nvSpPr>
        <p:spPr>
          <a:xfrm>
            <a:off x="532674" y="1600415"/>
            <a:ext cx="3809472"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A3F9E364-467F-1345-B39E-770C71BC256C}" type="slidenum">
              <a:rPr lang="en-US" altLang="x-none"/>
              <a:pPr/>
              <a:t>‹#›</a:t>
            </a:fld>
            <a:endParaRPr lang="en-US" altLang="x-none"/>
          </a:p>
        </p:txBody>
      </p:sp>
    </p:spTree>
    <p:extLst>
      <p:ext uri="{BB962C8B-B14F-4D97-AF65-F5344CB8AC3E}">
        <p14:creationId xmlns:p14="http://schemas.microsoft.com/office/powerpoint/2010/main" val="1218737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5" name="Rectangle 6"/>
          <p:cNvSpPr>
            <a:spLocks noGrp="1" noChangeArrowheads="1"/>
          </p:cNvSpPr>
          <p:nvPr>
            <p:ph type="sldNum" sz="quarter" idx="11"/>
          </p:nvPr>
        </p:nvSpPr>
        <p:spPr/>
        <p:txBody>
          <a:bodyPr/>
          <a:lstStyle>
            <a:lvl1pPr defTabSz="912813" eaLnBrk="1" hangingPunct="1">
              <a:defRPr/>
            </a:lvl1pPr>
          </a:lstStyle>
          <a:p>
            <a:fld id="{1E1C57C1-1FFB-6644-BC18-6AD993EE6178}" type="slidenum">
              <a:rPr lang="en-US" altLang="x-none"/>
              <a:pPr/>
              <a:t>‹#›</a:t>
            </a:fld>
            <a:endParaRPr lang="en-US" altLang="x-none"/>
          </a:p>
        </p:txBody>
      </p: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5" name="Rectangle 6"/>
          <p:cNvSpPr>
            <a:spLocks noGrp="1" noChangeArrowheads="1"/>
          </p:cNvSpPr>
          <p:nvPr>
            <p:ph type="sldNum" sz="quarter" idx="11"/>
          </p:nvPr>
        </p:nvSpPr>
        <p:spPr/>
        <p:txBody>
          <a:bodyPr/>
          <a:lstStyle>
            <a:lvl1pPr defTabSz="912813" eaLnBrk="1" hangingPunct="1">
              <a:defRPr/>
            </a:lvl1pPr>
          </a:lstStyle>
          <a:p>
            <a:fld id="{F7D0EFB2-9129-5843-ACEC-231FCF9C3FBF}" type="slidenum">
              <a:rPr lang="en-US" altLang="x-none"/>
              <a:pPr/>
              <a:t>‹#›</a:t>
            </a:fld>
            <a:endParaRPr lang="en-US" altLang="x-none"/>
          </a:p>
        </p:txBody>
      </p: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5" name="Rectangle 6"/>
          <p:cNvSpPr>
            <a:spLocks noGrp="1" noChangeArrowheads="1"/>
          </p:cNvSpPr>
          <p:nvPr>
            <p:ph type="sldNum" sz="quarter" idx="11"/>
          </p:nvPr>
        </p:nvSpPr>
        <p:spPr/>
        <p:txBody>
          <a:bodyPr/>
          <a:lstStyle>
            <a:lvl1pPr defTabSz="912813" eaLnBrk="1" hangingPunct="1">
              <a:defRPr/>
            </a:lvl1pPr>
          </a:lstStyle>
          <a:p>
            <a:fld id="{ACB955DE-AB02-7046-8632-E8B50EE4EB1F}" type="slidenum">
              <a:rPr lang="en-US" altLang="x-none"/>
              <a:pPr/>
              <a:t>‹#›</a:t>
            </a:fld>
            <a:endParaRPr lang="en-US" altLang="x-none"/>
          </a:p>
        </p:txBody>
      </p: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6002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5800" y="16002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6" name="Rectangle 6"/>
          <p:cNvSpPr>
            <a:spLocks noGrp="1" noChangeArrowheads="1"/>
          </p:cNvSpPr>
          <p:nvPr>
            <p:ph type="sldNum" sz="quarter" idx="11"/>
          </p:nvPr>
        </p:nvSpPr>
        <p:spPr/>
        <p:txBody>
          <a:bodyPr/>
          <a:lstStyle>
            <a:lvl1pPr defTabSz="912813" eaLnBrk="1" hangingPunct="1">
              <a:defRPr/>
            </a:lvl1pPr>
          </a:lstStyle>
          <a:p>
            <a:fld id="{BBCC0B70-F577-BD47-B174-4243E4CA9407}" type="slidenum">
              <a:rPr lang="en-US" altLang="x-none"/>
              <a:pPr/>
              <a:t>‹#›</a:t>
            </a:fld>
            <a:endParaRPr lang="en-US" altLang="x-none"/>
          </a:p>
        </p:txBody>
      </p: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8" name="Rectangle 6"/>
          <p:cNvSpPr>
            <a:spLocks noGrp="1" noChangeArrowheads="1"/>
          </p:cNvSpPr>
          <p:nvPr>
            <p:ph type="sldNum" sz="quarter" idx="11"/>
          </p:nvPr>
        </p:nvSpPr>
        <p:spPr/>
        <p:txBody>
          <a:bodyPr/>
          <a:lstStyle>
            <a:lvl1pPr defTabSz="912813" eaLnBrk="1" hangingPunct="1">
              <a:defRPr/>
            </a:lvl1pPr>
          </a:lstStyle>
          <a:p>
            <a:fld id="{953A0065-E774-FD46-A489-FFC2447B6E8C}" type="slidenum">
              <a:rPr lang="en-US" altLang="x-none"/>
              <a:pPr/>
              <a:t>‹#›</a:t>
            </a:fld>
            <a:endParaRPr lang="en-US" altLang="x-none"/>
          </a:p>
        </p:txBody>
      </p:sp>
    </p:spTree>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4" name="Rectangle 6"/>
          <p:cNvSpPr>
            <a:spLocks noGrp="1" noChangeArrowheads="1"/>
          </p:cNvSpPr>
          <p:nvPr>
            <p:ph type="sldNum" sz="quarter" idx="11"/>
          </p:nvPr>
        </p:nvSpPr>
        <p:spPr/>
        <p:txBody>
          <a:bodyPr/>
          <a:lstStyle>
            <a:lvl1pPr defTabSz="912813" eaLnBrk="1" hangingPunct="1">
              <a:defRPr/>
            </a:lvl1pPr>
          </a:lstStyle>
          <a:p>
            <a:fld id="{852C93CA-3F19-9F4C-9816-863D8F838403}" type="slidenum">
              <a:rPr lang="en-US" altLang="x-none"/>
              <a:pPr/>
              <a:t>‹#›</a:t>
            </a:fld>
            <a:endParaRPr lang="en-US" altLang="x-none"/>
          </a:p>
        </p:txBody>
      </p:sp>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3" name="Rectangle 6"/>
          <p:cNvSpPr>
            <a:spLocks noGrp="1" noChangeArrowheads="1"/>
          </p:cNvSpPr>
          <p:nvPr>
            <p:ph type="sldNum" sz="quarter" idx="11"/>
          </p:nvPr>
        </p:nvSpPr>
        <p:spPr/>
        <p:txBody>
          <a:bodyPr/>
          <a:lstStyle>
            <a:lvl1pPr defTabSz="912813" eaLnBrk="1" hangingPunct="1">
              <a:defRPr/>
            </a:lvl1pPr>
          </a:lstStyle>
          <a:p>
            <a:fld id="{909CCAA0-2845-A24F-87D9-33CC5C0C39A1}" type="slidenum">
              <a:rPr lang="en-US" altLang="x-none"/>
              <a:pPr/>
              <a:t>‹#›</a:t>
            </a:fld>
            <a:endParaRPr lang="en-US" altLang="x-none"/>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A3066F9E-7D57-F84D-B619-AE9C647FA295}" type="slidenum">
              <a:rPr lang="en-US" altLang="x-none"/>
              <a:pPr/>
              <a:t>‹#›</a:t>
            </a:fld>
            <a:endParaRPr lang="en-US" altLang="x-none"/>
          </a:p>
        </p:txBody>
      </p:sp>
    </p:spTree>
    <p:extLst>
      <p:ext uri="{BB962C8B-B14F-4D97-AF65-F5344CB8AC3E}">
        <p14:creationId xmlns:p14="http://schemas.microsoft.com/office/powerpoint/2010/main" val="3781789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6" name="Rectangle 6"/>
          <p:cNvSpPr>
            <a:spLocks noGrp="1" noChangeArrowheads="1"/>
          </p:cNvSpPr>
          <p:nvPr>
            <p:ph type="sldNum" sz="quarter" idx="11"/>
          </p:nvPr>
        </p:nvSpPr>
        <p:spPr/>
        <p:txBody>
          <a:bodyPr/>
          <a:lstStyle>
            <a:lvl1pPr defTabSz="912813" eaLnBrk="1" hangingPunct="1">
              <a:defRPr/>
            </a:lvl1pPr>
          </a:lstStyle>
          <a:p>
            <a:fld id="{A24BE1A5-5A4B-9848-B4E1-3A439D1110D7}" type="slidenum">
              <a:rPr lang="en-US" altLang="x-none"/>
              <a:pPr/>
              <a:t>‹#›</a:t>
            </a:fld>
            <a:endParaRPr lang="en-US" altLang="x-none"/>
          </a:p>
        </p:txBody>
      </p:sp>
    </p:spTree>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6" name="Rectangle 6"/>
          <p:cNvSpPr>
            <a:spLocks noGrp="1" noChangeArrowheads="1"/>
          </p:cNvSpPr>
          <p:nvPr>
            <p:ph type="sldNum" sz="quarter" idx="11"/>
          </p:nvPr>
        </p:nvSpPr>
        <p:spPr/>
        <p:txBody>
          <a:bodyPr/>
          <a:lstStyle>
            <a:lvl1pPr defTabSz="912813" eaLnBrk="1" hangingPunct="1">
              <a:defRPr/>
            </a:lvl1pPr>
          </a:lstStyle>
          <a:p>
            <a:fld id="{99A57C70-9C2B-5145-A116-4E563CAE258F}" type="slidenum">
              <a:rPr lang="en-US" altLang="x-none"/>
              <a:pPr/>
              <a:t>‹#›</a:t>
            </a:fld>
            <a:endParaRPr lang="en-US" altLang="x-none"/>
          </a:p>
        </p:txBody>
      </p:sp>
    </p:spTree>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5" name="Rectangle 6"/>
          <p:cNvSpPr>
            <a:spLocks noGrp="1" noChangeArrowheads="1"/>
          </p:cNvSpPr>
          <p:nvPr>
            <p:ph type="sldNum" sz="quarter" idx="11"/>
          </p:nvPr>
        </p:nvSpPr>
        <p:spPr/>
        <p:txBody>
          <a:bodyPr/>
          <a:lstStyle>
            <a:lvl1pPr defTabSz="912813" eaLnBrk="1" hangingPunct="1">
              <a:defRPr/>
            </a:lvl1pPr>
          </a:lstStyle>
          <a:p>
            <a:fld id="{86678F19-C6BA-9F48-B516-AA81F8DCEE65}" type="slidenum">
              <a:rPr lang="en-US" altLang="x-none"/>
              <a:pPr/>
              <a:t>‹#›</a:t>
            </a:fld>
            <a:endParaRPr lang="en-US" altLang="x-none"/>
          </a:p>
        </p:txBody>
      </p:sp>
    </p:spTree>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228600"/>
            <a:ext cx="19431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228600"/>
            <a:ext cx="56769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defTabSz="912813" eaLnBrk="1" hangingPunct="1">
              <a:defRPr>
                <a:cs typeface="ＭＳ Ｐゴシック" charset="0"/>
              </a:defRPr>
            </a:lvl1pPr>
          </a:lstStyle>
          <a:p>
            <a:pPr>
              <a:defRPr/>
            </a:pPr>
            <a:endParaRPr lang="en-US"/>
          </a:p>
        </p:txBody>
      </p:sp>
      <p:sp>
        <p:nvSpPr>
          <p:cNvPr id="5" name="Rectangle 6"/>
          <p:cNvSpPr>
            <a:spLocks noGrp="1" noChangeArrowheads="1"/>
          </p:cNvSpPr>
          <p:nvPr>
            <p:ph type="sldNum" sz="quarter" idx="11"/>
          </p:nvPr>
        </p:nvSpPr>
        <p:spPr/>
        <p:txBody>
          <a:bodyPr/>
          <a:lstStyle>
            <a:lvl1pPr defTabSz="912813" eaLnBrk="1" hangingPunct="1">
              <a:defRPr/>
            </a:lvl1pPr>
          </a:lstStyle>
          <a:p>
            <a:fld id="{54CBFB67-2250-3F4C-ADCA-AD957834E8B1}" type="slidenum">
              <a:rPr lang="en-US" altLang="x-none"/>
              <a:pPr/>
              <a:t>‹#›</a:t>
            </a:fld>
            <a:endParaRPr lang="en-US" altLang="x-none"/>
          </a:p>
        </p:txBody>
      </p:sp>
    </p:spTree>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448" y="2129656"/>
            <a:ext cx="7771132" cy="1470477"/>
          </a:xfrm>
        </p:spPr>
        <p:txBody>
          <a:bodyPr/>
          <a:lstStyle/>
          <a:p>
            <a:r>
              <a:rPr lang="en-US"/>
              <a:t>Click to edit Master title style</a:t>
            </a:r>
          </a:p>
        </p:txBody>
      </p:sp>
      <p:sp>
        <p:nvSpPr>
          <p:cNvPr id="3" name="Subtitle 2"/>
          <p:cNvSpPr>
            <a:spLocks noGrp="1"/>
          </p:cNvSpPr>
          <p:nvPr>
            <p:ph type="subTitle" idx="1"/>
          </p:nvPr>
        </p:nvSpPr>
        <p:spPr>
          <a:xfrm>
            <a:off x="1371297" y="3886940"/>
            <a:ext cx="6401434" cy="1752530"/>
          </a:xfrm>
        </p:spPr>
        <p:txBody>
          <a:bodyPr/>
          <a:lstStyle>
            <a:lvl1pPr marL="0" indent="0" algn="ctr">
              <a:buNone/>
              <a:defRPr/>
            </a:lvl1pPr>
            <a:lvl2pPr marL="455860" indent="0" algn="ctr">
              <a:buNone/>
              <a:defRPr/>
            </a:lvl2pPr>
            <a:lvl3pPr marL="911722" indent="0" algn="ctr">
              <a:buNone/>
              <a:defRPr/>
            </a:lvl3pPr>
            <a:lvl4pPr marL="1367583" indent="0" algn="ctr">
              <a:buNone/>
              <a:defRPr/>
            </a:lvl4pPr>
            <a:lvl5pPr marL="1823446" indent="0" algn="ctr">
              <a:buNone/>
              <a:defRPr/>
            </a:lvl5pPr>
            <a:lvl6pPr marL="2279306" indent="0" algn="ctr">
              <a:buNone/>
              <a:defRPr/>
            </a:lvl6pPr>
            <a:lvl7pPr marL="2735167" indent="0" algn="ctr">
              <a:buNone/>
              <a:defRPr/>
            </a:lvl7pPr>
            <a:lvl8pPr marL="3191028" indent="0" algn="ctr">
              <a:buNone/>
              <a:defRPr/>
            </a:lvl8pPr>
            <a:lvl9pPr marL="3646890" indent="0" algn="ctr">
              <a:buNone/>
              <a:defRPr/>
            </a:lvl9pPr>
          </a:lstStyle>
          <a:p>
            <a:r>
              <a:rPr lang="en-US"/>
              <a:t>Click to edit Master subtitle style</a:t>
            </a:r>
          </a:p>
        </p:txBody>
      </p:sp>
      <p:sp>
        <p:nvSpPr>
          <p:cNvPr id="4" name="Rectangle 10"/>
          <p:cNvSpPr>
            <a:spLocks noGrp="1" noChangeArrowheads="1"/>
          </p:cNvSpPr>
          <p:nvPr>
            <p:ph type="dt" sz="half" idx="10"/>
          </p:nvPr>
        </p:nvSpPr>
        <p:spPr/>
        <p:txBody>
          <a:bodyPr/>
          <a:lstStyle>
            <a:lvl1pPr>
              <a:defRPr/>
            </a:lvl1pPr>
          </a:lstStyle>
          <a:p>
            <a:fld id="{35EAD0D6-075D-6143-965C-1570A3191111}" type="datetime1">
              <a:rPr lang="en-US" altLang="x-none" smtClean="0"/>
              <a:t>10/20/25</a:t>
            </a:fld>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D9F9F519-CD00-5F4D-B7F2-0EE1F4636E50}" type="slidenum">
              <a:rPr lang="en-US" altLang="x-none"/>
              <a:pPr/>
              <a:t>‹#›</a:t>
            </a:fld>
            <a:endParaRPr lang="en-US" altLang="x-none"/>
          </a:p>
        </p:txBody>
      </p:sp>
    </p:spTree>
    <p:extLst>
      <p:ext uri="{BB962C8B-B14F-4D97-AF65-F5344CB8AC3E}">
        <p14:creationId xmlns:p14="http://schemas.microsoft.com/office/powerpoint/2010/main" val="40998516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fld id="{D807135D-D8AE-944F-A2F7-E99889097000}" type="datetime1">
              <a:rPr lang="en-US" altLang="x-none" smtClean="0"/>
              <a:t>10/20/25</a:t>
            </a:fld>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4233A062-1DAB-6544-B281-8FCB983AFCD2}" type="slidenum">
              <a:rPr lang="en-US" altLang="x-none"/>
              <a:pPr/>
              <a:t>‹#›</a:t>
            </a:fld>
            <a:endParaRPr lang="en-US" altLang="x-none"/>
          </a:p>
        </p:txBody>
      </p:sp>
    </p:spTree>
    <p:extLst>
      <p:ext uri="{BB962C8B-B14F-4D97-AF65-F5344CB8AC3E}">
        <p14:creationId xmlns:p14="http://schemas.microsoft.com/office/powerpoint/2010/main" val="3804223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96" y="4406678"/>
            <a:ext cx="7771132" cy="136272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896" y="2906107"/>
            <a:ext cx="7771132" cy="1500584"/>
          </a:xfrm>
        </p:spPr>
        <p:txBody>
          <a:bodyPr anchor="b"/>
          <a:lstStyle>
            <a:lvl1pPr marL="0" indent="0">
              <a:buNone/>
              <a:defRPr sz="2000"/>
            </a:lvl1pPr>
            <a:lvl2pPr marL="455860" indent="0">
              <a:buNone/>
              <a:defRPr sz="1800"/>
            </a:lvl2pPr>
            <a:lvl3pPr marL="911722" indent="0">
              <a:buNone/>
              <a:defRPr sz="1600"/>
            </a:lvl3pPr>
            <a:lvl4pPr marL="1367583" indent="0">
              <a:buNone/>
              <a:defRPr sz="1400"/>
            </a:lvl4pPr>
            <a:lvl5pPr marL="1823446" indent="0">
              <a:buNone/>
              <a:defRPr sz="1400"/>
            </a:lvl5pPr>
            <a:lvl6pPr marL="2279306" indent="0">
              <a:buNone/>
              <a:defRPr sz="1400"/>
            </a:lvl6pPr>
            <a:lvl7pPr marL="2735167" indent="0">
              <a:buNone/>
              <a:defRPr sz="1400"/>
            </a:lvl7pPr>
            <a:lvl8pPr marL="3191028" indent="0">
              <a:buNone/>
              <a:defRPr sz="1400"/>
            </a:lvl8pPr>
            <a:lvl9pPr marL="3646890" indent="0">
              <a:buNone/>
              <a:defRPr sz="1400"/>
            </a:lvl9pPr>
          </a:lstStyle>
          <a:p>
            <a:pPr lvl="0"/>
            <a:r>
              <a:rPr lang="en-US"/>
              <a:t>Click to edit Master text styles</a:t>
            </a:r>
          </a:p>
        </p:txBody>
      </p:sp>
      <p:sp>
        <p:nvSpPr>
          <p:cNvPr id="4" name="Rectangle 10"/>
          <p:cNvSpPr>
            <a:spLocks noGrp="1" noChangeArrowheads="1"/>
          </p:cNvSpPr>
          <p:nvPr>
            <p:ph type="dt" sz="half" idx="10"/>
          </p:nvPr>
        </p:nvSpPr>
        <p:spPr/>
        <p:txBody>
          <a:bodyPr/>
          <a:lstStyle>
            <a:lvl1pPr>
              <a:defRPr/>
            </a:lvl1pPr>
          </a:lstStyle>
          <a:p>
            <a:fld id="{1514BFB4-783E-ED44-BB55-4EEC14F37513}" type="datetime1">
              <a:rPr lang="en-US" altLang="x-none" smtClean="0"/>
              <a:t>10/20/25</a:t>
            </a:fld>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15DFBD51-7707-A14D-8E45-40C7AB00D711}" type="slidenum">
              <a:rPr lang="en-US" altLang="x-none"/>
              <a:pPr/>
              <a:t>‹#›</a:t>
            </a:fld>
            <a:endParaRPr lang="en-US" altLang="x-none"/>
          </a:p>
        </p:txBody>
      </p:sp>
    </p:spTree>
    <p:extLst>
      <p:ext uri="{BB962C8B-B14F-4D97-AF65-F5344CB8AC3E}">
        <p14:creationId xmlns:p14="http://schemas.microsoft.com/office/powerpoint/2010/main" val="1032022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2674" y="1600415"/>
            <a:ext cx="3809472"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fld id="{086867D5-0150-8443-850C-7385870BEEB9}" type="datetime1">
              <a:rPr lang="en-US" altLang="x-none" smtClean="0"/>
              <a:t>10/20/25</a:t>
            </a:fld>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948FC1C5-9278-B343-903F-967F183C1B5A}" type="slidenum">
              <a:rPr lang="en-US" altLang="x-none"/>
              <a:pPr/>
              <a:t>‹#›</a:t>
            </a:fld>
            <a:endParaRPr lang="en-US" altLang="x-none"/>
          </a:p>
        </p:txBody>
      </p:sp>
    </p:spTree>
    <p:extLst>
      <p:ext uri="{BB962C8B-B14F-4D97-AF65-F5344CB8AC3E}">
        <p14:creationId xmlns:p14="http://schemas.microsoft.com/office/powerpoint/2010/main" val="42636364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4131"/>
            <a:ext cx="8230868" cy="114405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6566" y="1535444"/>
            <a:ext cx="4040926"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4" name="Content Placeholder 3"/>
          <p:cNvSpPr>
            <a:spLocks noGrp="1"/>
          </p:cNvSpPr>
          <p:nvPr>
            <p:ph sz="half" idx="2"/>
          </p:nvPr>
        </p:nvSpPr>
        <p:spPr>
          <a:xfrm>
            <a:off x="456566" y="2175609"/>
            <a:ext cx="4040926"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24" y="1535444"/>
            <a:ext cx="4042510"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4924" y="2175609"/>
            <a:ext cx="4042510"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dt" sz="half" idx="10"/>
          </p:nvPr>
        </p:nvSpPr>
        <p:spPr/>
        <p:txBody>
          <a:bodyPr/>
          <a:lstStyle>
            <a:lvl1pPr>
              <a:defRPr/>
            </a:lvl1pPr>
          </a:lstStyle>
          <a:p>
            <a:fld id="{33C7FD87-B3B1-0D4A-94CF-9CF6704F41A8}" type="datetime1">
              <a:rPr lang="en-US" altLang="x-none" smtClean="0"/>
              <a:t>10/20/25</a:t>
            </a:fld>
            <a:endParaRPr lang="en-US" altLang="x-none"/>
          </a:p>
        </p:txBody>
      </p:sp>
      <p:sp>
        <p:nvSpPr>
          <p:cNvPr id="8"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9" name="Rectangle 12"/>
          <p:cNvSpPr>
            <a:spLocks noGrp="1" noChangeArrowheads="1"/>
          </p:cNvSpPr>
          <p:nvPr>
            <p:ph type="sldNum" sz="quarter" idx="12"/>
          </p:nvPr>
        </p:nvSpPr>
        <p:spPr/>
        <p:txBody>
          <a:bodyPr/>
          <a:lstStyle>
            <a:lvl1pPr>
              <a:defRPr/>
            </a:lvl1pPr>
          </a:lstStyle>
          <a:p>
            <a:fld id="{5D69D330-CC91-AD43-9267-70A9CD434F39}" type="slidenum">
              <a:rPr lang="en-US" altLang="x-none"/>
              <a:pPr/>
              <a:t>‹#›</a:t>
            </a:fld>
            <a:endParaRPr lang="en-US" altLang="x-none"/>
          </a:p>
        </p:txBody>
      </p:sp>
    </p:spTree>
    <p:extLst>
      <p:ext uri="{BB962C8B-B14F-4D97-AF65-F5344CB8AC3E}">
        <p14:creationId xmlns:p14="http://schemas.microsoft.com/office/powerpoint/2010/main" val="19617856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dt" sz="half" idx="10"/>
          </p:nvPr>
        </p:nvSpPr>
        <p:spPr/>
        <p:txBody>
          <a:bodyPr/>
          <a:lstStyle>
            <a:lvl1pPr>
              <a:defRPr/>
            </a:lvl1pPr>
          </a:lstStyle>
          <a:p>
            <a:fld id="{B1CD475A-68D6-1F4A-9584-7A701CB7D666}" type="datetime1">
              <a:rPr lang="en-US" altLang="x-none" smtClean="0"/>
              <a:t>10/20/25</a:t>
            </a:fld>
            <a:endParaRPr lang="en-US" altLang="x-none"/>
          </a:p>
        </p:txBody>
      </p:sp>
      <p:sp>
        <p:nvSpPr>
          <p:cNvPr id="4"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5" name="Rectangle 12"/>
          <p:cNvSpPr>
            <a:spLocks noGrp="1" noChangeArrowheads="1"/>
          </p:cNvSpPr>
          <p:nvPr>
            <p:ph type="sldNum" sz="quarter" idx="12"/>
          </p:nvPr>
        </p:nvSpPr>
        <p:spPr/>
        <p:txBody>
          <a:bodyPr/>
          <a:lstStyle>
            <a:lvl1pPr>
              <a:defRPr/>
            </a:lvl1pPr>
          </a:lstStyle>
          <a:p>
            <a:fld id="{73938B40-F02D-614F-8C35-BB1692F75E24}" type="slidenum">
              <a:rPr lang="en-US" altLang="x-none"/>
              <a:pPr/>
              <a:t>‹#›</a:t>
            </a:fld>
            <a:endParaRPr lang="en-US" altLang="x-none"/>
          </a:p>
        </p:txBody>
      </p:sp>
    </p:spTree>
    <p:extLst>
      <p:ext uri="{BB962C8B-B14F-4D97-AF65-F5344CB8AC3E}">
        <p14:creationId xmlns:p14="http://schemas.microsoft.com/office/powerpoint/2010/main" val="1109331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96" y="4406678"/>
            <a:ext cx="7771132" cy="136272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896" y="2906107"/>
            <a:ext cx="7771132" cy="1500584"/>
          </a:xfrm>
        </p:spPr>
        <p:txBody>
          <a:bodyPr anchor="b"/>
          <a:lstStyle>
            <a:lvl1pPr marL="0" indent="0">
              <a:buNone/>
              <a:defRPr sz="2000"/>
            </a:lvl1pPr>
            <a:lvl2pPr marL="455860" indent="0">
              <a:buNone/>
              <a:defRPr sz="1800"/>
            </a:lvl2pPr>
            <a:lvl3pPr marL="911722" indent="0">
              <a:buNone/>
              <a:defRPr sz="1600"/>
            </a:lvl3pPr>
            <a:lvl4pPr marL="1367583" indent="0">
              <a:buNone/>
              <a:defRPr sz="1400"/>
            </a:lvl4pPr>
            <a:lvl5pPr marL="1823446" indent="0">
              <a:buNone/>
              <a:defRPr sz="1400"/>
            </a:lvl5pPr>
            <a:lvl6pPr marL="2279306" indent="0">
              <a:buNone/>
              <a:defRPr sz="1400"/>
            </a:lvl6pPr>
            <a:lvl7pPr marL="2735167" indent="0">
              <a:buNone/>
              <a:defRPr sz="1400"/>
            </a:lvl7pPr>
            <a:lvl8pPr marL="3191028" indent="0">
              <a:buNone/>
              <a:defRPr sz="1400"/>
            </a:lvl8pPr>
            <a:lvl9pPr marL="3646890" indent="0">
              <a:buNone/>
              <a:defRPr sz="1400"/>
            </a:lvl9pPr>
          </a:lstStyle>
          <a:p>
            <a:pPr lvl="0"/>
            <a:r>
              <a:rPr lang="en-US"/>
              <a:t>Click to edit Master text styles</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0C84720A-A9EE-6D40-9A1A-C08B48151DB8}" type="slidenum">
              <a:rPr lang="en-US" altLang="x-none"/>
              <a:pPr/>
              <a:t>‹#›</a:t>
            </a:fld>
            <a:endParaRPr lang="en-US" altLang="x-none"/>
          </a:p>
        </p:txBody>
      </p:sp>
    </p:spTree>
    <p:extLst>
      <p:ext uri="{BB962C8B-B14F-4D97-AF65-F5344CB8AC3E}">
        <p14:creationId xmlns:p14="http://schemas.microsoft.com/office/powerpoint/2010/main" val="16496020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p:txBody>
          <a:bodyPr/>
          <a:lstStyle>
            <a:lvl1pPr>
              <a:defRPr/>
            </a:lvl1pPr>
          </a:lstStyle>
          <a:p>
            <a:fld id="{C8C38C56-F3DD-BA4F-BA8A-8A28594E2536}" type="datetime1">
              <a:rPr lang="en-US" altLang="x-none" smtClean="0"/>
              <a:t>10/20/25</a:t>
            </a:fld>
            <a:endParaRPr lang="en-US" altLang="x-none"/>
          </a:p>
        </p:txBody>
      </p:sp>
      <p:sp>
        <p:nvSpPr>
          <p:cNvPr id="3"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4" name="Rectangle 12"/>
          <p:cNvSpPr>
            <a:spLocks noGrp="1" noChangeArrowheads="1"/>
          </p:cNvSpPr>
          <p:nvPr>
            <p:ph type="sldNum" sz="quarter" idx="12"/>
          </p:nvPr>
        </p:nvSpPr>
        <p:spPr/>
        <p:txBody>
          <a:bodyPr/>
          <a:lstStyle>
            <a:lvl1pPr>
              <a:defRPr/>
            </a:lvl1pPr>
          </a:lstStyle>
          <a:p>
            <a:fld id="{B89AE1A1-5CDD-DC4F-A65B-FF7949D08C2D}" type="slidenum">
              <a:rPr lang="en-US" altLang="x-none"/>
              <a:pPr/>
              <a:t>‹#›</a:t>
            </a:fld>
            <a:endParaRPr lang="en-US" altLang="x-none"/>
          </a:p>
        </p:txBody>
      </p:sp>
    </p:spTree>
    <p:extLst>
      <p:ext uri="{BB962C8B-B14F-4D97-AF65-F5344CB8AC3E}">
        <p14:creationId xmlns:p14="http://schemas.microsoft.com/office/powerpoint/2010/main" val="11105023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2559"/>
            <a:ext cx="3008896" cy="116307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4862" y="272559"/>
            <a:ext cx="5112586" cy="58533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6566" y="1435617"/>
            <a:ext cx="3008896" cy="4690314"/>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fld id="{7C1DB38F-F891-4E43-8576-2E4F46733BD6}" type="datetime1">
              <a:rPr lang="en-US" altLang="x-none" smtClean="0"/>
              <a:t>10/20/25</a:t>
            </a:fld>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7471666B-0EEC-2B45-B80D-4EBE635E63FC}" type="slidenum">
              <a:rPr lang="en-US" altLang="x-none"/>
              <a:pPr/>
              <a:t>‹#›</a:t>
            </a:fld>
            <a:endParaRPr lang="en-US" altLang="x-none"/>
          </a:p>
        </p:txBody>
      </p:sp>
    </p:spTree>
    <p:extLst>
      <p:ext uri="{BB962C8B-B14F-4D97-AF65-F5344CB8AC3E}">
        <p14:creationId xmlns:p14="http://schemas.microsoft.com/office/powerpoint/2010/main" val="42771909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973" y="4801234"/>
            <a:ext cx="5485132" cy="56569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973" y="613228"/>
            <a:ext cx="5485132" cy="4115116"/>
          </a:xfrm>
        </p:spPr>
        <p:txBody>
          <a:bodyPr/>
          <a:lstStyle>
            <a:lvl1pPr marL="0" indent="0">
              <a:buNone/>
              <a:defRPr sz="3200"/>
            </a:lvl1pPr>
            <a:lvl2pPr marL="455860" indent="0">
              <a:buNone/>
              <a:defRPr sz="2800"/>
            </a:lvl2pPr>
            <a:lvl3pPr marL="911722" indent="0">
              <a:buNone/>
              <a:defRPr sz="2400"/>
            </a:lvl3pPr>
            <a:lvl4pPr marL="1367583" indent="0">
              <a:buNone/>
              <a:defRPr sz="2000"/>
            </a:lvl4pPr>
            <a:lvl5pPr marL="1823446" indent="0">
              <a:buNone/>
              <a:defRPr sz="2000"/>
            </a:lvl5pPr>
            <a:lvl6pPr marL="2279306" indent="0">
              <a:buNone/>
              <a:defRPr sz="2000"/>
            </a:lvl6pPr>
            <a:lvl7pPr marL="2735167" indent="0">
              <a:buNone/>
              <a:defRPr sz="2000"/>
            </a:lvl7pPr>
            <a:lvl8pPr marL="3191028" indent="0">
              <a:buNone/>
              <a:defRPr sz="2000"/>
            </a:lvl8pPr>
            <a:lvl9pPr marL="3646890" indent="0">
              <a:buNone/>
              <a:defRPr sz="2000"/>
            </a:lvl9pPr>
          </a:lstStyle>
          <a:p>
            <a:pPr lvl="0"/>
            <a:endParaRPr lang="en-US" noProof="0"/>
          </a:p>
        </p:txBody>
      </p:sp>
      <p:sp>
        <p:nvSpPr>
          <p:cNvPr id="4" name="Text Placeholder 3"/>
          <p:cNvSpPr>
            <a:spLocks noGrp="1"/>
          </p:cNvSpPr>
          <p:nvPr>
            <p:ph type="body" sz="half" idx="2"/>
          </p:nvPr>
        </p:nvSpPr>
        <p:spPr>
          <a:xfrm>
            <a:off x="1792973" y="5366924"/>
            <a:ext cx="5485132" cy="804959"/>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fld id="{E4091F03-82E5-DA46-B3E5-045E75AAFE5F}" type="datetime1">
              <a:rPr lang="en-US" altLang="x-none" smtClean="0"/>
              <a:t>10/20/25</a:t>
            </a:fld>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A6755842-54D0-0447-98F9-D129128F187F}" type="slidenum">
              <a:rPr lang="en-US" altLang="x-none"/>
              <a:pPr/>
              <a:t>‹#›</a:t>
            </a:fld>
            <a:endParaRPr lang="en-US" altLang="x-none"/>
          </a:p>
        </p:txBody>
      </p:sp>
    </p:spTree>
    <p:extLst>
      <p:ext uri="{BB962C8B-B14F-4D97-AF65-F5344CB8AC3E}">
        <p14:creationId xmlns:p14="http://schemas.microsoft.com/office/powerpoint/2010/main" val="41467720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fld id="{4DCF74D8-01B6-DA4E-8738-1AB73E5B15A5}" type="datetime1">
              <a:rPr lang="en-US" altLang="x-none" smtClean="0"/>
              <a:t>10/20/25</a:t>
            </a:fld>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1B8A529D-6132-CB46-8C6C-DAD9A2385A48}" type="slidenum">
              <a:rPr lang="en-US" altLang="x-none"/>
              <a:pPr/>
              <a:t>‹#›</a:t>
            </a:fld>
            <a:endParaRPr lang="en-US" altLang="x-none"/>
          </a:p>
        </p:txBody>
      </p:sp>
    </p:spTree>
    <p:extLst>
      <p:ext uri="{BB962C8B-B14F-4D97-AF65-F5344CB8AC3E}">
        <p14:creationId xmlns:p14="http://schemas.microsoft.com/office/powerpoint/2010/main" val="6497240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3400" y="228191"/>
            <a:ext cx="1941991" cy="601976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2674" y="228191"/>
            <a:ext cx="5678538" cy="60197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fld id="{6459DF67-2265-6845-A86E-1D18FA25ECD6}" type="datetime1">
              <a:rPr lang="en-US" altLang="x-none" smtClean="0"/>
              <a:t>10/20/25</a:t>
            </a:fld>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9DBBDC82-DC13-7947-B18B-0C71C25B5EE4}" type="slidenum">
              <a:rPr lang="en-US" altLang="x-none"/>
              <a:pPr/>
              <a:t>‹#›</a:t>
            </a:fld>
            <a:endParaRPr lang="en-US" altLang="x-none"/>
          </a:p>
        </p:txBody>
      </p:sp>
    </p:spTree>
    <p:extLst>
      <p:ext uri="{BB962C8B-B14F-4D97-AF65-F5344CB8AC3E}">
        <p14:creationId xmlns:p14="http://schemas.microsoft.com/office/powerpoint/2010/main" val="26721920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2660" y="228178"/>
            <a:ext cx="7772718" cy="1144056"/>
          </a:xfrm>
        </p:spPr>
        <p:txBody>
          <a:bodyPr/>
          <a:lstStyle/>
          <a:p>
            <a:r>
              <a:rPr lang="en-US"/>
              <a:t>Click to edit Master title style</a:t>
            </a:r>
          </a:p>
        </p:txBody>
      </p:sp>
      <p:sp>
        <p:nvSpPr>
          <p:cNvPr id="3" name="Text Placeholder 2"/>
          <p:cNvSpPr>
            <a:spLocks noGrp="1"/>
          </p:cNvSpPr>
          <p:nvPr>
            <p:ph type="body" sz="half" idx="1"/>
          </p:nvPr>
        </p:nvSpPr>
        <p:spPr>
          <a:xfrm>
            <a:off x="532674" y="1600415"/>
            <a:ext cx="3809472"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fld id="{AC62DA20-1F74-084F-8266-F07A407FD0FC}" type="datetime1">
              <a:rPr lang="en-US" altLang="x-none" smtClean="0"/>
              <a:t>10/20/25</a:t>
            </a:fld>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9AB768B2-D33F-BF4A-93BD-11F19F8D5172}" type="slidenum">
              <a:rPr lang="en-US" altLang="x-none"/>
              <a:pPr/>
              <a:t>‹#›</a:t>
            </a:fld>
            <a:endParaRPr lang="en-US" altLang="x-none"/>
          </a:p>
        </p:txBody>
      </p:sp>
    </p:spTree>
    <p:extLst>
      <p:ext uri="{BB962C8B-B14F-4D97-AF65-F5344CB8AC3E}">
        <p14:creationId xmlns:p14="http://schemas.microsoft.com/office/powerpoint/2010/main" val="2037984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2674" y="1600415"/>
            <a:ext cx="3809472"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5EEC282E-E86E-A34F-AC3B-7E93D9E08FAB}" type="slidenum">
              <a:rPr lang="en-US" altLang="x-none"/>
              <a:pPr/>
              <a:t>‹#›</a:t>
            </a:fld>
            <a:endParaRPr lang="en-US" altLang="x-none"/>
          </a:p>
        </p:txBody>
      </p:sp>
    </p:spTree>
    <p:extLst>
      <p:ext uri="{BB962C8B-B14F-4D97-AF65-F5344CB8AC3E}">
        <p14:creationId xmlns:p14="http://schemas.microsoft.com/office/powerpoint/2010/main" val="847250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4131"/>
            <a:ext cx="8230868" cy="114405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6566" y="1535444"/>
            <a:ext cx="4040926"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4" name="Content Placeholder 3"/>
          <p:cNvSpPr>
            <a:spLocks noGrp="1"/>
          </p:cNvSpPr>
          <p:nvPr>
            <p:ph sz="half" idx="2"/>
          </p:nvPr>
        </p:nvSpPr>
        <p:spPr>
          <a:xfrm>
            <a:off x="456566" y="2175609"/>
            <a:ext cx="4040926"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24" y="1535444"/>
            <a:ext cx="4042510"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4924" y="2175609"/>
            <a:ext cx="4042510"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dt" sz="half" idx="10"/>
          </p:nvPr>
        </p:nvSpPr>
        <p:spPr/>
        <p:txBody>
          <a:bodyPr/>
          <a:lstStyle>
            <a:lvl1pPr>
              <a:defRPr/>
            </a:lvl1pPr>
          </a:lstStyle>
          <a:p>
            <a:endParaRPr lang="en-US" altLang="x-none"/>
          </a:p>
        </p:txBody>
      </p:sp>
      <p:sp>
        <p:nvSpPr>
          <p:cNvPr id="8"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9" name="Rectangle 12"/>
          <p:cNvSpPr>
            <a:spLocks noGrp="1" noChangeArrowheads="1"/>
          </p:cNvSpPr>
          <p:nvPr>
            <p:ph type="sldNum" sz="quarter" idx="12"/>
          </p:nvPr>
        </p:nvSpPr>
        <p:spPr/>
        <p:txBody>
          <a:bodyPr/>
          <a:lstStyle>
            <a:lvl1pPr>
              <a:defRPr/>
            </a:lvl1pPr>
          </a:lstStyle>
          <a:p>
            <a:fld id="{A49575ED-2F6F-7D40-B80B-A4570B103D4B}" type="slidenum">
              <a:rPr lang="en-US" altLang="x-none"/>
              <a:pPr/>
              <a:t>‹#›</a:t>
            </a:fld>
            <a:endParaRPr lang="en-US" altLang="x-none"/>
          </a:p>
        </p:txBody>
      </p:sp>
    </p:spTree>
    <p:extLst>
      <p:ext uri="{BB962C8B-B14F-4D97-AF65-F5344CB8AC3E}">
        <p14:creationId xmlns:p14="http://schemas.microsoft.com/office/powerpoint/2010/main" val="1923632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dt" sz="half" idx="10"/>
          </p:nvPr>
        </p:nvSpPr>
        <p:spPr/>
        <p:txBody>
          <a:bodyPr/>
          <a:lstStyle>
            <a:lvl1pPr>
              <a:defRPr/>
            </a:lvl1pPr>
          </a:lstStyle>
          <a:p>
            <a:endParaRPr lang="en-US" altLang="x-none"/>
          </a:p>
        </p:txBody>
      </p:sp>
      <p:sp>
        <p:nvSpPr>
          <p:cNvPr id="4"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5" name="Rectangle 12"/>
          <p:cNvSpPr>
            <a:spLocks noGrp="1" noChangeArrowheads="1"/>
          </p:cNvSpPr>
          <p:nvPr>
            <p:ph type="sldNum" sz="quarter" idx="12"/>
          </p:nvPr>
        </p:nvSpPr>
        <p:spPr/>
        <p:txBody>
          <a:bodyPr/>
          <a:lstStyle>
            <a:lvl1pPr>
              <a:defRPr/>
            </a:lvl1pPr>
          </a:lstStyle>
          <a:p>
            <a:fld id="{34B80D01-EA77-4F4A-AEAC-088C1657FBB6}" type="slidenum">
              <a:rPr lang="en-US" altLang="x-none"/>
              <a:pPr/>
              <a:t>‹#›</a:t>
            </a:fld>
            <a:endParaRPr lang="en-US" altLang="x-none"/>
          </a:p>
        </p:txBody>
      </p:sp>
    </p:spTree>
    <p:extLst>
      <p:ext uri="{BB962C8B-B14F-4D97-AF65-F5344CB8AC3E}">
        <p14:creationId xmlns:p14="http://schemas.microsoft.com/office/powerpoint/2010/main" val="129004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p:txBody>
          <a:bodyPr/>
          <a:lstStyle>
            <a:lvl1pPr>
              <a:defRPr/>
            </a:lvl1pPr>
          </a:lstStyle>
          <a:p>
            <a:endParaRPr lang="en-US" altLang="x-none"/>
          </a:p>
        </p:txBody>
      </p:sp>
      <p:sp>
        <p:nvSpPr>
          <p:cNvPr id="3"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4" name="Rectangle 12"/>
          <p:cNvSpPr>
            <a:spLocks noGrp="1" noChangeArrowheads="1"/>
          </p:cNvSpPr>
          <p:nvPr>
            <p:ph type="sldNum" sz="quarter" idx="12"/>
          </p:nvPr>
        </p:nvSpPr>
        <p:spPr/>
        <p:txBody>
          <a:bodyPr/>
          <a:lstStyle>
            <a:lvl1pPr>
              <a:defRPr/>
            </a:lvl1pPr>
          </a:lstStyle>
          <a:p>
            <a:fld id="{36E915DF-872A-B548-A2A9-88D714A38F58}" type="slidenum">
              <a:rPr lang="en-US" altLang="x-none"/>
              <a:pPr/>
              <a:t>‹#›</a:t>
            </a:fld>
            <a:endParaRPr lang="en-US" altLang="x-none"/>
          </a:p>
        </p:txBody>
      </p:sp>
    </p:spTree>
    <p:extLst>
      <p:ext uri="{BB962C8B-B14F-4D97-AF65-F5344CB8AC3E}">
        <p14:creationId xmlns:p14="http://schemas.microsoft.com/office/powerpoint/2010/main" val="136480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2559"/>
            <a:ext cx="3008896" cy="116307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4862" y="272559"/>
            <a:ext cx="5112586" cy="58533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6566" y="1435617"/>
            <a:ext cx="3008896" cy="4690314"/>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4D4213F1-317C-3C44-93D8-A843E5C99096}" type="slidenum">
              <a:rPr lang="en-US" altLang="x-none"/>
              <a:pPr/>
              <a:t>‹#›</a:t>
            </a:fld>
            <a:endParaRPr lang="en-US" altLang="x-none"/>
          </a:p>
        </p:txBody>
      </p:sp>
    </p:spTree>
    <p:extLst>
      <p:ext uri="{BB962C8B-B14F-4D97-AF65-F5344CB8AC3E}">
        <p14:creationId xmlns:p14="http://schemas.microsoft.com/office/powerpoint/2010/main" val="1056919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973" y="4801234"/>
            <a:ext cx="5485132" cy="56569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973" y="613228"/>
            <a:ext cx="5485132" cy="4115116"/>
          </a:xfrm>
        </p:spPr>
        <p:txBody>
          <a:bodyPr/>
          <a:lstStyle>
            <a:lvl1pPr marL="0" indent="0">
              <a:buNone/>
              <a:defRPr sz="3200"/>
            </a:lvl1pPr>
            <a:lvl2pPr marL="455860" indent="0">
              <a:buNone/>
              <a:defRPr sz="2800"/>
            </a:lvl2pPr>
            <a:lvl3pPr marL="911722" indent="0">
              <a:buNone/>
              <a:defRPr sz="2400"/>
            </a:lvl3pPr>
            <a:lvl4pPr marL="1367583" indent="0">
              <a:buNone/>
              <a:defRPr sz="2000"/>
            </a:lvl4pPr>
            <a:lvl5pPr marL="1823446" indent="0">
              <a:buNone/>
              <a:defRPr sz="2000"/>
            </a:lvl5pPr>
            <a:lvl6pPr marL="2279306" indent="0">
              <a:buNone/>
              <a:defRPr sz="2000"/>
            </a:lvl6pPr>
            <a:lvl7pPr marL="2735167" indent="0">
              <a:buNone/>
              <a:defRPr sz="2000"/>
            </a:lvl7pPr>
            <a:lvl8pPr marL="3191028" indent="0">
              <a:buNone/>
              <a:defRPr sz="2000"/>
            </a:lvl8pPr>
            <a:lvl9pPr marL="3646890" indent="0">
              <a:buNone/>
              <a:defRPr sz="2000"/>
            </a:lvl9pPr>
          </a:lstStyle>
          <a:p>
            <a:pPr lvl="0"/>
            <a:endParaRPr lang="en-US" noProof="0"/>
          </a:p>
        </p:txBody>
      </p:sp>
      <p:sp>
        <p:nvSpPr>
          <p:cNvPr id="4" name="Text Placeholder 3"/>
          <p:cNvSpPr>
            <a:spLocks noGrp="1"/>
          </p:cNvSpPr>
          <p:nvPr>
            <p:ph type="body" sz="half" idx="2"/>
          </p:nvPr>
        </p:nvSpPr>
        <p:spPr>
          <a:xfrm>
            <a:off x="1792973" y="5366924"/>
            <a:ext cx="5485132" cy="804959"/>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3D6E5745-35E0-A84E-9838-9BE6CAD6E264}" type="slidenum">
              <a:rPr lang="en-US" altLang="x-none"/>
              <a:pPr/>
              <a:t>‹#›</a:t>
            </a:fld>
            <a:endParaRPr lang="en-US" altLang="x-none"/>
          </a:p>
        </p:txBody>
      </p:sp>
    </p:spTree>
    <p:extLst>
      <p:ext uri="{BB962C8B-B14F-4D97-AF65-F5344CB8AC3E}">
        <p14:creationId xmlns:p14="http://schemas.microsoft.com/office/powerpoint/2010/main" val="1815514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228600"/>
            <a:ext cx="7772400" cy="11430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294" tIns="45654" rIns="91294" bIns="45654" numCol="1" anchor="ctr" anchorCtr="0" compatLnSpc="1">
            <a:prstTxWarp prst="textNoShape">
              <a:avLst/>
            </a:prstTxWarp>
          </a:bodyPr>
          <a:lstStyle/>
          <a:p>
            <a:pPr lvl="0"/>
            <a:r>
              <a:rPr lang="en-US" altLang="x-none"/>
              <a:t>Click to edit Master title style</a:t>
            </a:r>
          </a:p>
        </p:txBody>
      </p:sp>
      <p:sp>
        <p:nvSpPr>
          <p:cNvPr id="1027" name="Rectangle 3"/>
          <p:cNvSpPr>
            <a:spLocks noGrp="1" noChangeArrowheads="1"/>
          </p:cNvSpPr>
          <p:nvPr>
            <p:ph type="body" idx="1"/>
          </p:nvPr>
        </p:nvSpPr>
        <p:spPr bwMode="auto">
          <a:xfrm>
            <a:off x="533400" y="1600200"/>
            <a:ext cx="7772400" cy="46482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294" tIns="45654" rIns="91294" bIns="45654"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xmlns=""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05" name="Text Box 5"/>
          <p:cNvSpPr txBox="1">
            <a:spLocks noChangeArrowheads="1"/>
          </p:cNvSpPr>
          <p:nvPr/>
        </p:nvSpPr>
        <p:spPr bwMode="auto">
          <a:xfrm>
            <a:off x="8040688" y="6396038"/>
            <a:ext cx="184150" cy="166687"/>
          </a:xfrm>
          <a:prstGeom prst="rect">
            <a:avLst/>
          </a:prstGeom>
          <a:noFill/>
          <a:ln w="12700">
            <a:noFill/>
            <a:miter lim="800000"/>
            <a:headEnd/>
            <a:tailEnd/>
          </a:ln>
          <a:effectLst/>
        </p:spPr>
        <p:txBody>
          <a:bodyPr wrap="none" lIns="91168" tIns="45577" rIns="91168" bIns="45577">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algn="ctr">
              <a:defRPr/>
            </a:pPr>
            <a:endParaRPr lang="en-US" sz="500">
              <a:solidFill>
                <a:srgbClr val="000000"/>
              </a:solidFill>
              <a:latin typeface="Times New Roman" charset="0"/>
            </a:endParaRPr>
          </a:p>
        </p:txBody>
      </p:sp>
      <p:sp>
        <p:nvSpPr>
          <p:cNvPr id="1030" name="Rectangle 7"/>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xmlns=""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10" name="Rectangle 10"/>
          <p:cNvSpPr>
            <a:spLocks noGrp="1" noChangeArrowheads="1"/>
          </p:cNvSpPr>
          <p:nvPr>
            <p:ph type="dt" sz="half" idx="2"/>
          </p:nvPr>
        </p:nvSpPr>
        <p:spPr bwMode="auto">
          <a:xfrm>
            <a:off x="234950"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defRPr sz="1200">
                <a:solidFill>
                  <a:srgbClr val="000000"/>
                </a:solidFill>
                <a:latin typeface="Tahoma" charset="0"/>
              </a:defRPr>
            </a:lvl1pPr>
          </a:lstStyle>
          <a:p>
            <a:endParaRPr lang="en-US" altLang="x-none"/>
          </a:p>
        </p:txBody>
      </p:sp>
      <p:sp>
        <p:nvSpPr>
          <p:cNvPr id="230411" name="Rectangle 11"/>
          <p:cNvSpPr>
            <a:spLocks noGrp="1" noChangeArrowheads="1"/>
          </p:cNvSpPr>
          <p:nvPr>
            <p:ph type="ftr" sz="quarter" idx="3"/>
          </p:nvPr>
        </p:nvSpPr>
        <p:spPr bwMode="auto">
          <a:xfrm>
            <a:off x="2822575" y="6402388"/>
            <a:ext cx="3956050"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ctr" defTabSz="913276" eaLnBrk="1" hangingPunct="1">
              <a:defRPr sz="1200">
                <a:solidFill>
                  <a:srgbClr val="000000"/>
                </a:solidFill>
                <a:latin typeface="Tahoma" pitchFamily="34" charset="0"/>
                <a:ea typeface="+mn-ea"/>
                <a:cs typeface="+mn-cs"/>
              </a:defRPr>
            </a:lvl1pPr>
          </a:lstStyle>
          <a:p>
            <a:pPr>
              <a:defRPr/>
            </a:pPr>
            <a:endParaRPr lang="en-US"/>
          </a:p>
        </p:txBody>
      </p:sp>
      <p:sp>
        <p:nvSpPr>
          <p:cNvPr id="230412" name="Rectangle 12"/>
          <p:cNvSpPr>
            <a:spLocks noGrp="1" noChangeArrowheads="1"/>
          </p:cNvSpPr>
          <p:nvPr>
            <p:ph type="sldNum" sz="quarter" idx="4"/>
          </p:nvPr>
        </p:nvSpPr>
        <p:spPr bwMode="auto">
          <a:xfrm>
            <a:off x="7013575"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r">
              <a:defRPr sz="1200">
                <a:solidFill>
                  <a:srgbClr val="000000"/>
                </a:solidFill>
                <a:latin typeface="Tahoma" charset="0"/>
              </a:defRPr>
            </a:lvl1pPr>
          </a:lstStyle>
          <a:p>
            <a:fld id="{D1285A3A-EB13-EE4C-896D-E64706686859}" type="slidenum">
              <a:rPr lang="en-US" altLang="x-none"/>
              <a:pPr/>
              <a:t>‹#›</a:t>
            </a:fld>
            <a:endParaRPr lang="en-US" altLang="x-none"/>
          </a:p>
        </p:txBody>
      </p:sp>
    </p:spTree>
  </p:cSld>
  <p:clrMap bg1="lt1" tx1="dk1" bg2="lt2" tx2="dk2" accent1="accent1" accent2="accent2" accent3="accent3" accent4="accent4" accent5="accent5" accent6="accent6" hlink="hlink" folHlink="folHlink"/>
  <p:sldLayoutIdLst>
    <p:sldLayoutId id="2147486436" r:id="rId1"/>
    <p:sldLayoutId id="2147486437" r:id="rId2"/>
    <p:sldLayoutId id="2147486438" r:id="rId3"/>
    <p:sldLayoutId id="2147486439" r:id="rId4"/>
    <p:sldLayoutId id="2147486440" r:id="rId5"/>
    <p:sldLayoutId id="2147486441" r:id="rId6"/>
    <p:sldLayoutId id="2147486442" r:id="rId7"/>
    <p:sldLayoutId id="2147486443" r:id="rId8"/>
    <p:sldLayoutId id="2147486444" r:id="rId9"/>
    <p:sldLayoutId id="2147486445" r:id="rId10"/>
    <p:sldLayoutId id="2147486446" r:id="rId11"/>
    <p:sldLayoutId id="2147486447" r:id="rId12"/>
  </p:sldLayoutIdLst>
  <p:hf hdr="0" ftr="0" dt="0"/>
  <p:txStyles>
    <p:titleStyle>
      <a:lvl1pPr algn="l" rtl="0" eaLnBrk="0" fontAlgn="base" hangingPunct="0">
        <a:spcBef>
          <a:spcPct val="0"/>
        </a:spcBef>
        <a:spcAft>
          <a:spcPct val="0"/>
        </a:spcAft>
        <a:defRPr sz="4000" u="sng">
          <a:solidFill>
            <a:schemeClr val="accent2"/>
          </a:solidFill>
          <a:latin typeface="+mj-lt"/>
          <a:ea typeface="ＭＳ Ｐゴシック" charset="0"/>
          <a:cs typeface="ＭＳ Ｐゴシック" charset="0"/>
        </a:defRPr>
      </a:lvl1pPr>
      <a:lvl2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5pPr>
      <a:lvl6pPr marL="455860" algn="l" defTabSz="913306" rtl="0" eaLnBrk="0" fontAlgn="base" hangingPunct="0">
        <a:spcBef>
          <a:spcPct val="0"/>
        </a:spcBef>
        <a:spcAft>
          <a:spcPct val="0"/>
        </a:spcAft>
        <a:defRPr sz="4000" u="sng">
          <a:solidFill>
            <a:schemeClr val="accent2"/>
          </a:solidFill>
          <a:latin typeface="Comic Sans MS" pitchFamily="66" charset="0"/>
        </a:defRPr>
      </a:lvl6pPr>
      <a:lvl7pPr marL="911722" algn="l" defTabSz="913306" rtl="0" eaLnBrk="0" fontAlgn="base" hangingPunct="0">
        <a:spcBef>
          <a:spcPct val="0"/>
        </a:spcBef>
        <a:spcAft>
          <a:spcPct val="0"/>
        </a:spcAft>
        <a:defRPr sz="4000" u="sng">
          <a:solidFill>
            <a:schemeClr val="accent2"/>
          </a:solidFill>
          <a:latin typeface="Comic Sans MS" pitchFamily="66" charset="0"/>
        </a:defRPr>
      </a:lvl7pPr>
      <a:lvl8pPr marL="1367583" algn="l" defTabSz="913306" rtl="0" eaLnBrk="0" fontAlgn="base" hangingPunct="0">
        <a:spcBef>
          <a:spcPct val="0"/>
        </a:spcBef>
        <a:spcAft>
          <a:spcPct val="0"/>
        </a:spcAft>
        <a:defRPr sz="4000" u="sng">
          <a:solidFill>
            <a:schemeClr val="accent2"/>
          </a:solidFill>
          <a:latin typeface="Comic Sans MS" pitchFamily="66" charset="0"/>
        </a:defRPr>
      </a:lvl8pPr>
      <a:lvl9pPr marL="1823446" algn="l" defTabSz="913306" rtl="0" eaLnBrk="0" fontAlgn="base" hangingPunct="0">
        <a:spcBef>
          <a:spcPct val="0"/>
        </a:spcBef>
        <a:spcAft>
          <a:spcPct val="0"/>
        </a:spcAft>
        <a:defRPr sz="4000" u="sng">
          <a:solidFill>
            <a:schemeClr val="accent2"/>
          </a:solidFill>
          <a:latin typeface="Comic Sans MS" pitchFamily="66" charset="0"/>
        </a:defRPr>
      </a:lvl9pPr>
    </p:titleStyle>
    <p:bodyStyle>
      <a:lvl1pPr marL="339725" indent="-339725" algn="l" rtl="0" eaLnBrk="0" fontAlgn="base" hangingPunct="0">
        <a:spcBef>
          <a:spcPct val="20000"/>
        </a:spcBef>
        <a:spcAft>
          <a:spcPct val="0"/>
        </a:spcAft>
        <a:buClr>
          <a:schemeClr val="accent2"/>
        </a:buClr>
        <a:buSzPct val="85000"/>
        <a:buFont typeface="ZapfDingbats" charset="0"/>
        <a:buChar char="r"/>
        <a:defRPr sz="2800">
          <a:solidFill>
            <a:schemeClr val="tx1"/>
          </a:solidFill>
          <a:latin typeface="+mn-lt"/>
          <a:ea typeface="ＭＳ Ｐゴシック" charset="0"/>
          <a:cs typeface="ＭＳ Ｐゴシック" charset="0"/>
        </a:defRPr>
      </a:lvl1pPr>
      <a:lvl2pPr marL="739775" indent="-284163" algn="l" rtl="0" eaLnBrk="0" fontAlgn="base" hangingPunct="0">
        <a:spcBef>
          <a:spcPct val="20000"/>
        </a:spcBef>
        <a:spcAft>
          <a:spcPct val="0"/>
        </a:spcAft>
        <a:buClr>
          <a:schemeClr val="accent2"/>
        </a:buClr>
        <a:buSzPct val="75000"/>
        <a:buFont typeface="ZapfDingbats" charset="0"/>
        <a:buChar char="m"/>
        <a:defRPr sz="2400">
          <a:solidFill>
            <a:schemeClr val="tx1"/>
          </a:solidFill>
          <a:latin typeface="+mn-lt"/>
          <a:ea typeface="ＭＳ Ｐゴシック" charset="0"/>
        </a:defRPr>
      </a:lvl2pPr>
      <a:lvl3pPr marL="1138238" indent="-225425" algn="l" rtl="0" eaLnBrk="0" fontAlgn="base" hangingPunct="0">
        <a:spcBef>
          <a:spcPct val="20000"/>
        </a:spcBef>
        <a:spcAft>
          <a:spcPct val="0"/>
        </a:spcAft>
        <a:buChar char="•"/>
        <a:defRPr sz="2000">
          <a:solidFill>
            <a:schemeClr val="tx1"/>
          </a:solidFill>
          <a:latin typeface="+mn-lt"/>
          <a:ea typeface="ＭＳ Ｐゴシック" charset="0"/>
        </a:defRPr>
      </a:lvl3pPr>
      <a:lvl4pPr marL="1597025" indent="-227013"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4pPr>
      <a:lvl5pPr marL="2052638" indent="-225425"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5pPr>
      <a:lvl6pPr marL="2510403" indent="-227929" algn="l" defTabSz="913306" rtl="0" eaLnBrk="0" fontAlgn="base" hangingPunct="0">
        <a:spcBef>
          <a:spcPct val="20000"/>
        </a:spcBef>
        <a:spcAft>
          <a:spcPct val="0"/>
        </a:spcAft>
        <a:buChar char="»"/>
        <a:defRPr sz="2000">
          <a:solidFill>
            <a:schemeClr val="tx1"/>
          </a:solidFill>
          <a:latin typeface="Times New Roman" pitchFamily="18" charset="0"/>
        </a:defRPr>
      </a:lvl6pPr>
      <a:lvl7pPr marL="2966262" indent="-227929" algn="l" defTabSz="913306" rtl="0" eaLnBrk="0" fontAlgn="base" hangingPunct="0">
        <a:spcBef>
          <a:spcPct val="20000"/>
        </a:spcBef>
        <a:spcAft>
          <a:spcPct val="0"/>
        </a:spcAft>
        <a:buChar char="»"/>
        <a:defRPr sz="2000">
          <a:solidFill>
            <a:schemeClr val="tx1"/>
          </a:solidFill>
          <a:latin typeface="Times New Roman" pitchFamily="18" charset="0"/>
        </a:defRPr>
      </a:lvl7pPr>
      <a:lvl8pPr marL="3422124" indent="-227929" algn="l" defTabSz="913306" rtl="0" eaLnBrk="0" fontAlgn="base" hangingPunct="0">
        <a:spcBef>
          <a:spcPct val="20000"/>
        </a:spcBef>
        <a:spcAft>
          <a:spcPct val="0"/>
        </a:spcAft>
        <a:buChar char="»"/>
        <a:defRPr sz="2000">
          <a:solidFill>
            <a:schemeClr val="tx1"/>
          </a:solidFill>
          <a:latin typeface="Times New Roman" pitchFamily="18" charset="0"/>
        </a:defRPr>
      </a:lvl8pPr>
      <a:lvl9pPr marL="3877987" indent="-227929" algn="l" defTabSz="913306"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1722" rtl="0" eaLnBrk="1" latinLnBrk="0" hangingPunct="1">
        <a:defRPr sz="1800" kern="1200">
          <a:solidFill>
            <a:schemeClr val="tx1"/>
          </a:solidFill>
          <a:latin typeface="+mn-lt"/>
          <a:ea typeface="+mn-ea"/>
          <a:cs typeface="+mn-cs"/>
        </a:defRPr>
      </a:lvl1pPr>
      <a:lvl2pPr marL="455860" algn="l" defTabSz="911722" rtl="0" eaLnBrk="1" latinLnBrk="0" hangingPunct="1">
        <a:defRPr sz="1800" kern="1200">
          <a:solidFill>
            <a:schemeClr val="tx1"/>
          </a:solidFill>
          <a:latin typeface="+mn-lt"/>
          <a:ea typeface="+mn-ea"/>
          <a:cs typeface="+mn-cs"/>
        </a:defRPr>
      </a:lvl2pPr>
      <a:lvl3pPr marL="911722" algn="l" defTabSz="911722" rtl="0" eaLnBrk="1" latinLnBrk="0" hangingPunct="1">
        <a:defRPr sz="1800" kern="1200">
          <a:solidFill>
            <a:schemeClr val="tx1"/>
          </a:solidFill>
          <a:latin typeface="+mn-lt"/>
          <a:ea typeface="+mn-ea"/>
          <a:cs typeface="+mn-cs"/>
        </a:defRPr>
      </a:lvl3pPr>
      <a:lvl4pPr marL="1367583" algn="l" defTabSz="911722" rtl="0" eaLnBrk="1" latinLnBrk="0" hangingPunct="1">
        <a:defRPr sz="1800" kern="1200">
          <a:solidFill>
            <a:schemeClr val="tx1"/>
          </a:solidFill>
          <a:latin typeface="+mn-lt"/>
          <a:ea typeface="+mn-ea"/>
          <a:cs typeface="+mn-cs"/>
        </a:defRPr>
      </a:lvl4pPr>
      <a:lvl5pPr marL="1823446" algn="l" defTabSz="911722" rtl="0" eaLnBrk="1" latinLnBrk="0" hangingPunct="1">
        <a:defRPr sz="1800" kern="1200">
          <a:solidFill>
            <a:schemeClr val="tx1"/>
          </a:solidFill>
          <a:latin typeface="+mn-lt"/>
          <a:ea typeface="+mn-ea"/>
          <a:cs typeface="+mn-cs"/>
        </a:defRPr>
      </a:lvl5pPr>
      <a:lvl6pPr marL="2279306" algn="l" defTabSz="911722" rtl="0" eaLnBrk="1" latinLnBrk="0" hangingPunct="1">
        <a:defRPr sz="1800" kern="1200">
          <a:solidFill>
            <a:schemeClr val="tx1"/>
          </a:solidFill>
          <a:latin typeface="+mn-lt"/>
          <a:ea typeface="+mn-ea"/>
          <a:cs typeface="+mn-cs"/>
        </a:defRPr>
      </a:lvl6pPr>
      <a:lvl7pPr marL="2735167" algn="l" defTabSz="911722" rtl="0" eaLnBrk="1" latinLnBrk="0" hangingPunct="1">
        <a:defRPr sz="1800" kern="1200">
          <a:solidFill>
            <a:schemeClr val="tx1"/>
          </a:solidFill>
          <a:latin typeface="+mn-lt"/>
          <a:ea typeface="+mn-ea"/>
          <a:cs typeface="+mn-cs"/>
        </a:defRPr>
      </a:lvl7pPr>
      <a:lvl8pPr marL="3191028" algn="l" defTabSz="911722" rtl="0" eaLnBrk="1" latinLnBrk="0" hangingPunct="1">
        <a:defRPr sz="1800" kern="1200">
          <a:solidFill>
            <a:schemeClr val="tx1"/>
          </a:solidFill>
          <a:latin typeface="+mn-lt"/>
          <a:ea typeface="+mn-ea"/>
          <a:cs typeface="+mn-cs"/>
        </a:defRPr>
      </a:lvl8pPr>
      <a:lvl9pPr marL="3646890" algn="l" defTabSz="91172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533400" y="228600"/>
            <a:ext cx="7772400" cy="11430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x-none"/>
              <a:t>Click to edit Master title style</a:t>
            </a:r>
          </a:p>
        </p:txBody>
      </p:sp>
      <p:sp>
        <p:nvSpPr>
          <p:cNvPr id="14339" name="Rectangle 3"/>
          <p:cNvSpPr>
            <a:spLocks noGrp="1" noChangeArrowheads="1"/>
          </p:cNvSpPr>
          <p:nvPr>
            <p:ph type="body" idx="1"/>
          </p:nvPr>
        </p:nvSpPr>
        <p:spPr bwMode="auto">
          <a:xfrm>
            <a:off x="533400" y="1600200"/>
            <a:ext cx="7772400" cy="46482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defTabSz="914400" eaLnBrk="0" hangingPunct="0">
              <a:defRPr sz="1400">
                <a:solidFill>
                  <a:srgbClr val="000000"/>
                </a:solidFill>
                <a:latin typeface="Times New Roman" charset="0"/>
                <a:ea typeface="ＭＳ Ｐゴシック"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686800" y="6515100"/>
            <a:ext cx="457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defTabSz="914400" eaLnBrk="0" hangingPunct="0">
              <a:defRPr sz="1400">
                <a:solidFill>
                  <a:srgbClr val="000000"/>
                </a:solidFill>
                <a:latin typeface="Times New Roman" charset="0"/>
              </a:defRPr>
            </a:lvl1pPr>
          </a:lstStyle>
          <a:p>
            <a:fld id="{664B718F-3730-9844-8A29-988FC194D1C8}" type="slidenum">
              <a:rPr lang="en-US" altLang="x-none"/>
              <a:pPr/>
              <a:t>‹#›</a:t>
            </a:fld>
            <a:endParaRPr lang="en-US" altLang="x-none"/>
          </a:p>
        </p:txBody>
      </p:sp>
      <p:sp>
        <p:nvSpPr>
          <p:cNvPr id="14342" name="Rectangle 7"/>
          <p:cNvSpPr>
            <a:spLocks noChangeArrowheads="1"/>
          </p:cNvSpPr>
          <p:nvPr userDrawn="1"/>
        </p:nvSpPr>
        <p:spPr bwMode="auto">
          <a:xfrm>
            <a:off x="0" y="126047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xmlns="" w="50800">
                <a:solidFill>
                  <a:srgbClr val="000000"/>
                </a:solidFill>
                <a:miter lim="800000"/>
                <a:headEnd/>
                <a:tailEnd/>
              </a14:hiddenLine>
            </a:ext>
          </a:extLst>
        </p:spPr>
        <p:txBody>
          <a:bodyPr wrap="none" lIns="90488" tIns="44450" rIns="90488" bIns="44450"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defTabSz="914400"/>
            <a:endParaRPr lang="x-none" altLang="x-none" sz="1800">
              <a:solidFill>
                <a:srgbClr val="000000"/>
              </a:solidFill>
              <a:latin typeface="Comic Sans MS" charset="0"/>
            </a:endParaRPr>
          </a:p>
        </p:txBody>
      </p:sp>
    </p:spTree>
    <p:extLst>
      <p:ext uri="{BB962C8B-B14F-4D97-AF65-F5344CB8AC3E}">
        <p14:creationId xmlns:p14="http://schemas.microsoft.com/office/powerpoint/2010/main" val="566554574"/>
      </p:ext>
    </p:extLst>
  </p:cSld>
  <p:clrMap bg1="lt1" tx1="dk1" bg2="lt2" tx2="dk2" accent1="accent1" accent2="accent2" accent3="accent3" accent4="accent4" accent5="accent5" accent6="accent6" hlink="hlink" folHlink="folHlink"/>
  <p:sldLayoutIdLst>
    <p:sldLayoutId id="2147486476" r:id="rId1"/>
    <p:sldLayoutId id="2147486477" r:id="rId2"/>
    <p:sldLayoutId id="2147486478" r:id="rId3"/>
    <p:sldLayoutId id="2147486479" r:id="rId4"/>
    <p:sldLayoutId id="2147486480" r:id="rId5"/>
    <p:sldLayoutId id="2147486481" r:id="rId6"/>
    <p:sldLayoutId id="2147486482" r:id="rId7"/>
    <p:sldLayoutId id="2147486483" r:id="rId8"/>
    <p:sldLayoutId id="2147486484" r:id="rId9"/>
    <p:sldLayoutId id="2147486485" r:id="rId10"/>
    <p:sldLayoutId id="2147486486" r:id="rId11"/>
  </p:sldLayoutIdLst>
  <p:hf hdr="0" ftr="0" dt="0"/>
  <p:txStyles>
    <p:titleStyle>
      <a:lvl1pPr algn="l" rtl="0" eaLnBrk="0" fontAlgn="base" hangingPunct="0">
        <a:spcBef>
          <a:spcPct val="0"/>
        </a:spcBef>
        <a:spcAft>
          <a:spcPct val="0"/>
        </a:spcAft>
        <a:defRPr sz="4000" u="sng">
          <a:solidFill>
            <a:schemeClr val="accent2"/>
          </a:solidFill>
          <a:latin typeface="+mj-lt"/>
          <a:ea typeface="ＭＳ Ｐゴシック" charset="0"/>
          <a:cs typeface="ＭＳ Ｐゴシック" charset="0"/>
        </a:defRPr>
      </a:lvl1pPr>
      <a:lvl2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5pPr>
      <a:lvl6pPr marL="457200" algn="l" rtl="0" eaLnBrk="0" fontAlgn="base" hangingPunct="0">
        <a:spcBef>
          <a:spcPct val="0"/>
        </a:spcBef>
        <a:spcAft>
          <a:spcPct val="0"/>
        </a:spcAft>
        <a:defRPr sz="4000" u="sng">
          <a:solidFill>
            <a:schemeClr val="accent2"/>
          </a:solidFill>
          <a:latin typeface="Comic Sans MS" pitchFamily="66" charset="0"/>
        </a:defRPr>
      </a:lvl6pPr>
      <a:lvl7pPr marL="914400" algn="l" rtl="0" eaLnBrk="0" fontAlgn="base" hangingPunct="0">
        <a:spcBef>
          <a:spcPct val="0"/>
        </a:spcBef>
        <a:spcAft>
          <a:spcPct val="0"/>
        </a:spcAft>
        <a:defRPr sz="4000" u="sng">
          <a:solidFill>
            <a:schemeClr val="accent2"/>
          </a:solidFill>
          <a:latin typeface="Comic Sans MS" pitchFamily="66" charset="0"/>
        </a:defRPr>
      </a:lvl7pPr>
      <a:lvl8pPr marL="1371600" algn="l" rtl="0" eaLnBrk="0" fontAlgn="base" hangingPunct="0">
        <a:spcBef>
          <a:spcPct val="0"/>
        </a:spcBef>
        <a:spcAft>
          <a:spcPct val="0"/>
        </a:spcAft>
        <a:defRPr sz="4000" u="sng">
          <a:solidFill>
            <a:schemeClr val="accent2"/>
          </a:solidFill>
          <a:latin typeface="Comic Sans MS" pitchFamily="66" charset="0"/>
        </a:defRPr>
      </a:lvl8pPr>
      <a:lvl9pPr marL="1828800" algn="l" rtl="0" eaLnBrk="0" fontAlgn="base" hangingPunct="0">
        <a:spcBef>
          <a:spcPct val="0"/>
        </a:spcBef>
        <a:spcAft>
          <a:spcPct val="0"/>
        </a:spcAft>
        <a:defRPr sz="4000" u="sng">
          <a:solidFill>
            <a:schemeClr val="accent2"/>
          </a:solidFill>
          <a:latin typeface="Comic Sans MS" pitchFamily="66" charset="0"/>
        </a:defRPr>
      </a:lvl9pPr>
    </p:titleStyle>
    <p:bodyStyle>
      <a:lvl1pPr marL="342900" indent="-342900" algn="l" rtl="0" eaLnBrk="0" fontAlgn="base" hangingPunct="0">
        <a:spcBef>
          <a:spcPct val="20000"/>
        </a:spcBef>
        <a:spcAft>
          <a:spcPct val="0"/>
        </a:spcAft>
        <a:buClr>
          <a:schemeClr val="accent2"/>
        </a:buClr>
        <a:buSzPct val="85000"/>
        <a:buFont typeface="ZapfDingbats" charset="0"/>
        <a:buChar char="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lr>
          <a:schemeClr val="accent2"/>
        </a:buClr>
        <a:buSzPct val="75000"/>
        <a:buFont typeface="ZapfDingbats" charset="0"/>
        <a:buChar char="m"/>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294" tIns="45654" rIns="91294" bIns="45654" numCol="1" anchor="ctr" anchorCtr="0" compatLnSpc="1">
            <a:prstTxWarp prst="textNoShape">
              <a:avLst/>
            </a:prstTxWarp>
          </a:bodyPr>
          <a:lstStyle/>
          <a:p>
            <a:pPr lvl="0"/>
            <a:r>
              <a:rPr lang="en-US" altLang="x-none"/>
              <a:t>Click to edit Master title style</a:t>
            </a:r>
          </a:p>
        </p:txBody>
      </p:sp>
      <p:sp>
        <p:nvSpPr>
          <p:cNvPr id="1027" name="Rectangle 3"/>
          <p:cNvSpPr>
            <a:spLocks noGrp="1" noChangeArrowheads="1"/>
          </p:cNvSpPr>
          <p:nvPr>
            <p:ph type="body" idx="1"/>
          </p:nvPr>
        </p:nvSpPr>
        <p:spPr bwMode="auto">
          <a:xfrm>
            <a:off x="533400" y="16002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294" tIns="45654" rIns="91294" bIns="45654"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05" name="Text Box 5"/>
          <p:cNvSpPr txBox="1">
            <a:spLocks noChangeArrowheads="1"/>
          </p:cNvSpPr>
          <p:nvPr/>
        </p:nvSpPr>
        <p:spPr bwMode="auto">
          <a:xfrm>
            <a:off x="8040688" y="6396038"/>
            <a:ext cx="184150" cy="166687"/>
          </a:xfrm>
          <a:prstGeom prst="rect">
            <a:avLst/>
          </a:prstGeom>
          <a:noFill/>
          <a:ln w="12700">
            <a:noFill/>
            <a:miter lim="800000"/>
            <a:headEnd/>
            <a:tailEnd/>
          </a:ln>
          <a:effectLst/>
        </p:spPr>
        <p:txBody>
          <a:bodyPr wrap="none" lIns="91168" tIns="45577" rIns="91168" bIns="45577">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algn="ctr">
              <a:defRPr/>
            </a:pPr>
            <a:endParaRPr lang="en-US" sz="500">
              <a:solidFill>
                <a:srgbClr val="000000"/>
              </a:solidFill>
              <a:latin typeface="Times New Roman" charset="0"/>
            </a:endParaRPr>
          </a:p>
        </p:txBody>
      </p:sp>
      <p:sp>
        <p:nvSpPr>
          <p:cNvPr id="1030" name="Rectangle 7"/>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10" name="Rectangle 10"/>
          <p:cNvSpPr>
            <a:spLocks noGrp="1" noChangeArrowheads="1"/>
          </p:cNvSpPr>
          <p:nvPr>
            <p:ph type="dt" sz="half" idx="2"/>
          </p:nvPr>
        </p:nvSpPr>
        <p:spPr bwMode="auto">
          <a:xfrm>
            <a:off x="234950"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defRPr sz="1200">
                <a:solidFill>
                  <a:srgbClr val="000000"/>
                </a:solidFill>
                <a:latin typeface="Tahoma" charset="0"/>
              </a:defRPr>
            </a:lvl1pPr>
          </a:lstStyle>
          <a:p>
            <a:fld id="{B30A6FCE-25EF-C44C-BE71-0B4336441FB2}" type="datetime1">
              <a:rPr lang="en-US" altLang="x-none" smtClean="0"/>
              <a:t>10/20/25</a:t>
            </a:fld>
            <a:endParaRPr lang="en-US" altLang="x-none"/>
          </a:p>
        </p:txBody>
      </p:sp>
      <p:sp>
        <p:nvSpPr>
          <p:cNvPr id="230411" name="Rectangle 11"/>
          <p:cNvSpPr>
            <a:spLocks noGrp="1" noChangeArrowheads="1"/>
          </p:cNvSpPr>
          <p:nvPr>
            <p:ph type="ftr" sz="quarter" idx="3"/>
          </p:nvPr>
        </p:nvSpPr>
        <p:spPr bwMode="auto">
          <a:xfrm>
            <a:off x="2822575" y="6402388"/>
            <a:ext cx="3956050"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ctr" defTabSz="913276" eaLnBrk="1" hangingPunct="1">
              <a:defRPr sz="1200">
                <a:solidFill>
                  <a:srgbClr val="000000"/>
                </a:solidFill>
                <a:latin typeface="Tahoma" pitchFamily="34" charset="0"/>
                <a:ea typeface="+mn-ea"/>
                <a:cs typeface="+mn-cs"/>
              </a:defRPr>
            </a:lvl1pPr>
          </a:lstStyle>
          <a:p>
            <a:pPr>
              <a:defRPr/>
            </a:pPr>
            <a:endParaRPr lang="en-US"/>
          </a:p>
        </p:txBody>
      </p:sp>
      <p:sp>
        <p:nvSpPr>
          <p:cNvPr id="230412" name="Rectangle 12"/>
          <p:cNvSpPr>
            <a:spLocks noGrp="1" noChangeArrowheads="1"/>
          </p:cNvSpPr>
          <p:nvPr>
            <p:ph type="sldNum" sz="quarter" idx="4"/>
          </p:nvPr>
        </p:nvSpPr>
        <p:spPr bwMode="auto">
          <a:xfrm>
            <a:off x="7013575"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r">
              <a:defRPr sz="1200">
                <a:solidFill>
                  <a:srgbClr val="000000"/>
                </a:solidFill>
                <a:latin typeface="Tahoma" charset="0"/>
              </a:defRPr>
            </a:lvl1pPr>
          </a:lstStyle>
          <a:p>
            <a:fld id="{423624A3-3C20-1242-81F5-81B2E8617FF8}" type="slidenum">
              <a:rPr lang="en-US" altLang="x-none"/>
              <a:pPr/>
              <a:t>‹#›</a:t>
            </a:fld>
            <a:endParaRPr lang="en-US" altLang="x-none"/>
          </a:p>
        </p:txBody>
      </p:sp>
    </p:spTree>
    <p:extLst>
      <p:ext uri="{BB962C8B-B14F-4D97-AF65-F5344CB8AC3E}">
        <p14:creationId xmlns:p14="http://schemas.microsoft.com/office/powerpoint/2010/main" val="2115045571"/>
      </p:ext>
    </p:extLst>
  </p:cSld>
  <p:clrMap bg1="lt1" tx1="dk1" bg2="lt2" tx2="dk2" accent1="accent1" accent2="accent2" accent3="accent3" accent4="accent4" accent5="accent5" accent6="accent6" hlink="hlink" folHlink="folHlink"/>
  <p:sldLayoutIdLst>
    <p:sldLayoutId id="2147486488" r:id="rId1"/>
    <p:sldLayoutId id="2147486489" r:id="rId2"/>
    <p:sldLayoutId id="2147486490" r:id="rId3"/>
    <p:sldLayoutId id="2147486491" r:id="rId4"/>
    <p:sldLayoutId id="2147486492" r:id="rId5"/>
    <p:sldLayoutId id="2147486493" r:id="rId6"/>
    <p:sldLayoutId id="2147486494" r:id="rId7"/>
    <p:sldLayoutId id="2147486495" r:id="rId8"/>
    <p:sldLayoutId id="2147486496" r:id="rId9"/>
    <p:sldLayoutId id="2147486497" r:id="rId10"/>
    <p:sldLayoutId id="2147486498" r:id="rId11"/>
    <p:sldLayoutId id="2147486499" r:id="rId12"/>
  </p:sldLayoutIdLst>
  <p:hf hdr="0" ftr="0" dt="0"/>
  <p:txStyles>
    <p:titleStyle>
      <a:lvl1pPr algn="l" rtl="0" eaLnBrk="0" fontAlgn="base" hangingPunct="0">
        <a:spcBef>
          <a:spcPct val="0"/>
        </a:spcBef>
        <a:spcAft>
          <a:spcPct val="0"/>
        </a:spcAft>
        <a:defRPr sz="4000" u="sng">
          <a:solidFill>
            <a:schemeClr val="accent2"/>
          </a:solidFill>
          <a:latin typeface="+mj-lt"/>
          <a:ea typeface="ＭＳ Ｐゴシック" charset="0"/>
          <a:cs typeface="ＭＳ Ｐゴシック" charset="0"/>
        </a:defRPr>
      </a:lvl1pPr>
      <a:lvl2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5pPr>
      <a:lvl6pPr marL="455860" algn="l" defTabSz="913306" rtl="0" eaLnBrk="0" fontAlgn="base" hangingPunct="0">
        <a:spcBef>
          <a:spcPct val="0"/>
        </a:spcBef>
        <a:spcAft>
          <a:spcPct val="0"/>
        </a:spcAft>
        <a:defRPr sz="4000" u="sng">
          <a:solidFill>
            <a:schemeClr val="accent2"/>
          </a:solidFill>
          <a:latin typeface="Comic Sans MS" pitchFamily="66" charset="0"/>
        </a:defRPr>
      </a:lvl6pPr>
      <a:lvl7pPr marL="911722" algn="l" defTabSz="913306" rtl="0" eaLnBrk="0" fontAlgn="base" hangingPunct="0">
        <a:spcBef>
          <a:spcPct val="0"/>
        </a:spcBef>
        <a:spcAft>
          <a:spcPct val="0"/>
        </a:spcAft>
        <a:defRPr sz="4000" u="sng">
          <a:solidFill>
            <a:schemeClr val="accent2"/>
          </a:solidFill>
          <a:latin typeface="Comic Sans MS" pitchFamily="66" charset="0"/>
        </a:defRPr>
      </a:lvl7pPr>
      <a:lvl8pPr marL="1367583" algn="l" defTabSz="913306" rtl="0" eaLnBrk="0" fontAlgn="base" hangingPunct="0">
        <a:spcBef>
          <a:spcPct val="0"/>
        </a:spcBef>
        <a:spcAft>
          <a:spcPct val="0"/>
        </a:spcAft>
        <a:defRPr sz="4000" u="sng">
          <a:solidFill>
            <a:schemeClr val="accent2"/>
          </a:solidFill>
          <a:latin typeface="Comic Sans MS" pitchFamily="66" charset="0"/>
        </a:defRPr>
      </a:lvl8pPr>
      <a:lvl9pPr marL="1823446" algn="l" defTabSz="913306" rtl="0" eaLnBrk="0" fontAlgn="base" hangingPunct="0">
        <a:spcBef>
          <a:spcPct val="0"/>
        </a:spcBef>
        <a:spcAft>
          <a:spcPct val="0"/>
        </a:spcAft>
        <a:defRPr sz="4000" u="sng">
          <a:solidFill>
            <a:schemeClr val="accent2"/>
          </a:solidFill>
          <a:latin typeface="Comic Sans MS" pitchFamily="66" charset="0"/>
        </a:defRPr>
      </a:lvl9pPr>
    </p:titleStyle>
    <p:bodyStyle>
      <a:lvl1pPr marL="339725" indent="-339725" algn="l" rtl="0" eaLnBrk="0" fontAlgn="base" hangingPunct="0">
        <a:spcBef>
          <a:spcPct val="20000"/>
        </a:spcBef>
        <a:spcAft>
          <a:spcPct val="0"/>
        </a:spcAft>
        <a:buClr>
          <a:schemeClr val="accent2"/>
        </a:buClr>
        <a:buSzPct val="85000"/>
        <a:buFont typeface="ZapfDingbats" charset="0"/>
        <a:buChar char="r"/>
        <a:defRPr sz="2800">
          <a:solidFill>
            <a:schemeClr val="tx1"/>
          </a:solidFill>
          <a:latin typeface="+mn-lt"/>
          <a:ea typeface="ＭＳ Ｐゴシック" charset="0"/>
          <a:cs typeface="ＭＳ Ｐゴシック" charset="0"/>
        </a:defRPr>
      </a:lvl1pPr>
      <a:lvl2pPr marL="739775" indent="-284163" algn="l" rtl="0" eaLnBrk="0" fontAlgn="base" hangingPunct="0">
        <a:spcBef>
          <a:spcPct val="20000"/>
        </a:spcBef>
        <a:spcAft>
          <a:spcPct val="0"/>
        </a:spcAft>
        <a:buClr>
          <a:schemeClr val="accent2"/>
        </a:buClr>
        <a:buSzPct val="75000"/>
        <a:buFont typeface="ZapfDingbats" charset="0"/>
        <a:buChar char="m"/>
        <a:defRPr sz="2400">
          <a:solidFill>
            <a:schemeClr val="tx1"/>
          </a:solidFill>
          <a:latin typeface="+mn-lt"/>
          <a:ea typeface="ＭＳ Ｐゴシック" charset="0"/>
        </a:defRPr>
      </a:lvl2pPr>
      <a:lvl3pPr marL="1138238" indent="-225425" algn="l" rtl="0" eaLnBrk="0" fontAlgn="base" hangingPunct="0">
        <a:spcBef>
          <a:spcPct val="20000"/>
        </a:spcBef>
        <a:spcAft>
          <a:spcPct val="0"/>
        </a:spcAft>
        <a:buChar char="•"/>
        <a:defRPr sz="2000">
          <a:solidFill>
            <a:schemeClr val="tx1"/>
          </a:solidFill>
          <a:latin typeface="+mn-lt"/>
          <a:ea typeface="ＭＳ Ｐゴシック" charset="0"/>
        </a:defRPr>
      </a:lvl3pPr>
      <a:lvl4pPr marL="1597025" indent="-227013"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4pPr>
      <a:lvl5pPr marL="2052638" indent="-225425"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5pPr>
      <a:lvl6pPr marL="2510403" indent="-227929" algn="l" defTabSz="913306" rtl="0" eaLnBrk="0" fontAlgn="base" hangingPunct="0">
        <a:spcBef>
          <a:spcPct val="20000"/>
        </a:spcBef>
        <a:spcAft>
          <a:spcPct val="0"/>
        </a:spcAft>
        <a:buChar char="»"/>
        <a:defRPr sz="2000">
          <a:solidFill>
            <a:schemeClr val="tx1"/>
          </a:solidFill>
          <a:latin typeface="Times New Roman" pitchFamily="18" charset="0"/>
        </a:defRPr>
      </a:lvl6pPr>
      <a:lvl7pPr marL="2966262" indent="-227929" algn="l" defTabSz="913306" rtl="0" eaLnBrk="0" fontAlgn="base" hangingPunct="0">
        <a:spcBef>
          <a:spcPct val="20000"/>
        </a:spcBef>
        <a:spcAft>
          <a:spcPct val="0"/>
        </a:spcAft>
        <a:buChar char="»"/>
        <a:defRPr sz="2000">
          <a:solidFill>
            <a:schemeClr val="tx1"/>
          </a:solidFill>
          <a:latin typeface="Times New Roman" pitchFamily="18" charset="0"/>
        </a:defRPr>
      </a:lvl7pPr>
      <a:lvl8pPr marL="3422124" indent="-227929" algn="l" defTabSz="913306" rtl="0" eaLnBrk="0" fontAlgn="base" hangingPunct="0">
        <a:spcBef>
          <a:spcPct val="20000"/>
        </a:spcBef>
        <a:spcAft>
          <a:spcPct val="0"/>
        </a:spcAft>
        <a:buChar char="»"/>
        <a:defRPr sz="2000">
          <a:solidFill>
            <a:schemeClr val="tx1"/>
          </a:solidFill>
          <a:latin typeface="Times New Roman" pitchFamily="18" charset="0"/>
        </a:defRPr>
      </a:lvl8pPr>
      <a:lvl9pPr marL="3877987" indent="-227929" algn="l" defTabSz="913306"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1722" rtl="0" eaLnBrk="1" latinLnBrk="0" hangingPunct="1">
        <a:defRPr sz="1800" kern="1200">
          <a:solidFill>
            <a:schemeClr val="tx1"/>
          </a:solidFill>
          <a:latin typeface="+mn-lt"/>
          <a:ea typeface="+mn-ea"/>
          <a:cs typeface="+mn-cs"/>
        </a:defRPr>
      </a:lvl1pPr>
      <a:lvl2pPr marL="455860" algn="l" defTabSz="911722" rtl="0" eaLnBrk="1" latinLnBrk="0" hangingPunct="1">
        <a:defRPr sz="1800" kern="1200">
          <a:solidFill>
            <a:schemeClr val="tx1"/>
          </a:solidFill>
          <a:latin typeface="+mn-lt"/>
          <a:ea typeface="+mn-ea"/>
          <a:cs typeface="+mn-cs"/>
        </a:defRPr>
      </a:lvl2pPr>
      <a:lvl3pPr marL="911722" algn="l" defTabSz="911722" rtl="0" eaLnBrk="1" latinLnBrk="0" hangingPunct="1">
        <a:defRPr sz="1800" kern="1200">
          <a:solidFill>
            <a:schemeClr val="tx1"/>
          </a:solidFill>
          <a:latin typeface="+mn-lt"/>
          <a:ea typeface="+mn-ea"/>
          <a:cs typeface="+mn-cs"/>
        </a:defRPr>
      </a:lvl3pPr>
      <a:lvl4pPr marL="1367583" algn="l" defTabSz="911722" rtl="0" eaLnBrk="1" latinLnBrk="0" hangingPunct="1">
        <a:defRPr sz="1800" kern="1200">
          <a:solidFill>
            <a:schemeClr val="tx1"/>
          </a:solidFill>
          <a:latin typeface="+mn-lt"/>
          <a:ea typeface="+mn-ea"/>
          <a:cs typeface="+mn-cs"/>
        </a:defRPr>
      </a:lvl4pPr>
      <a:lvl5pPr marL="1823446" algn="l" defTabSz="911722" rtl="0" eaLnBrk="1" latinLnBrk="0" hangingPunct="1">
        <a:defRPr sz="1800" kern="1200">
          <a:solidFill>
            <a:schemeClr val="tx1"/>
          </a:solidFill>
          <a:latin typeface="+mn-lt"/>
          <a:ea typeface="+mn-ea"/>
          <a:cs typeface="+mn-cs"/>
        </a:defRPr>
      </a:lvl5pPr>
      <a:lvl6pPr marL="2279306" algn="l" defTabSz="911722" rtl="0" eaLnBrk="1" latinLnBrk="0" hangingPunct="1">
        <a:defRPr sz="1800" kern="1200">
          <a:solidFill>
            <a:schemeClr val="tx1"/>
          </a:solidFill>
          <a:latin typeface="+mn-lt"/>
          <a:ea typeface="+mn-ea"/>
          <a:cs typeface="+mn-cs"/>
        </a:defRPr>
      </a:lvl6pPr>
      <a:lvl7pPr marL="2735167" algn="l" defTabSz="911722" rtl="0" eaLnBrk="1" latinLnBrk="0" hangingPunct="1">
        <a:defRPr sz="1800" kern="1200">
          <a:solidFill>
            <a:schemeClr val="tx1"/>
          </a:solidFill>
          <a:latin typeface="+mn-lt"/>
          <a:ea typeface="+mn-ea"/>
          <a:cs typeface="+mn-cs"/>
        </a:defRPr>
      </a:lvl7pPr>
      <a:lvl8pPr marL="3191028" algn="l" defTabSz="911722" rtl="0" eaLnBrk="1" latinLnBrk="0" hangingPunct="1">
        <a:defRPr sz="1800" kern="1200">
          <a:solidFill>
            <a:schemeClr val="tx1"/>
          </a:solidFill>
          <a:latin typeface="+mn-lt"/>
          <a:ea typeface="+mn-ea"/>
          <a:cs typeface="+mn-cs"/>
        </a:defRPr>
      </a:lvl8pPr>
      <a:lvl9pPr marL="3646890" algn="l" defTabSz="91172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5.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2.wmf"/><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7.xml"/></Relationships>
</file>

<file path=ppt/slides/_rels/slide3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3" Type="http://schemas.openxmlformats.org/officeDocument/2006/relationships/hyperlink" Target="../readings/Load%20Balancing%20Servers,%20Firewalls,%20and%20Caches.pdf" TargetMode="External"/><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6.xml"/><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5.xml"/><Relationship Id="rId7" Type="http://schemas.openxmlformats.org/officeDocument/2006/relationships/oleObject" Target="../embeddings/oleObject5.bin"/><Relationship Id="rId2" Type="http://schemas.openxmlformats.org/officeDocument/2006/relationships/slideLayout" Target="../slideLayouts/slideLayout29.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oleObject" Target="../embeddings/oleObject9.bin"/><Relationship Id="rId5" Type="http://schemas.openxmlformats.org/officeDocument/2006/relationships/image" Target="../media/image3.wmf"/><Relationship Id="rId10" Type="http://schemas.openxmlformats.org/officeDocument/2006/relationships/oleObject" Target="../embeddings/oleObject8.bin"/><Relationship Id="rId4" Type="http://schemas.openxmlformats.org/officeDocument/2006/relationships/oleObject" Target="../embeddings/oleObject3.bin"/><Relationship Id="rId9"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ctrTitle"/>
          </p:nvPr>
        </p:nvSpPr>
        <p:spPr>
          <a:xfrm>
            <a:off x="762000" y="1371600"/>
            <a:ext cx="8128000" cy="2228850"/>
          </a:xfrm>
        </p:spPr>
        <p:txBody>
          <a:bodyPr/>
          <a:lstStyle/>
          <a:p>
            <a:pPr algn="ctr"/>
            <a:r>
              <a:rPr lang="en-US" altLang="x-none" sz="3200" dirty="0">
                <a:ea typeface="ＭＳ Ｐゴシック" charset="-128"/>
              </a:rPr>
              <a:t>Network Applications:</a:t>
            </a:r>
            <a:br>
              <a:rPr lang="en-US" altLang="x-none" sz="3200" dirty="0">
                <a:ea typeface="ＭＳ Ｐゴシック" charset="-128"/>
              </a:rPr>
            </a:br>
            <a:r>
              <a:rPr lang="en-US" altLang="zh-CN" sz="3200" dirty="0">
                <a:ea typeface="ＭＳ Ｐゴシック" charset="-128"/>
              </a:rPr>
              <a:t>Load Balancing among Homogeneous Servers </a:t>
            </a:r>
            <a:endParaRPr lang="en-US" altLang="x-none" sz="3200" dirty="0">
              <a:ea typeface="ＭＳ Ｐゴシック" charset="-128"/>
            </a:endParaRPr>
          </a:p>
        </p:txBody>
      </p:sp>
      <p:sp>
        <p:nvSpPr>
          <p:cNvPr id="2" name="Slide Number Placeholder 1"/>
          <p:cNvSpPr>
            <a:spLocks noGrp="1"/>
          </p:cNvSpPr>
          <p:nvPr>
            <p:ph type="sldNum" sz="quarter" idx="12"/>
          </p:nvPr>
        </p:nvSpPr>
        <p:spPr/>
        <p:txBody>
          <a:bodyPr/>
          <a:lstStyle/>
          <a:p>
            <a:fld id="{78DF3106-869E-BD47-B0CE-63CEA5CBFCD2}" type="slidenum">
              <a:rPr lang="en-US" altLang="x-none" smtClean="0"/>
              <a:pPr/>
              <a:t>1</a:t>
            </a:fld>
            <a:endParaRPr lang="en-US" altLang="x-none"/>
          </a:p>
        </p:txBody>
      </p:sp>
      <p:sp>
        <p:nvSpPr>
          <p:cNvPr id="5" name="Rectangle 5">
            <a:extLst>
              <a:ext uri="{FF2B5EF4-FFF2-40B4-BE49-F238E27FC236}">
                <a16:creationId xmlns:a16="http://schemas.microsoft.com/office/drawing/2014/main" id="{028D5284-182D-D442-8F39-A91D00586DFA}"/>
              </a:ext>
            </a:extLst>
          </p:cNvPr>
          <p:cNvSpPr txBox="1">
            <a:spLocks noChangeArrowheads="1"/>
          </p:cNvSpPr>
          <p:nvPr/>
        </p:nvSpPr>
        <p:spPr bwMode="auto">
          <a:xfrm>
            <a:off x="1022350" y="3468839"/>
            <a:ext cx="70104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chemeClr val="accent2"/>
              </a:buClr>
              <a:buSzPct val="85000"/>
              <a:buFont typeface="ZapfDingbats" charset="0"/>
              <a:buNone/>
              <a:defRPr sz="2800">
                <a:solidFill>
                  <a:schemeClr val="tx1"/>
                </a:solidFill>
                <a:latin typeface="+mn-lt"/>
                <a:ea typeface="ＭＳ Ｐゴシック" charset="0"/>
                <a:cs typeface="ＭＳ Ｐゴシック" charset="0"/>
              </a:defRPr>
            </a:lvl1pPr>
            <a:lvl2pPr marL="457200" indent="0" algn="ctr" rtl="0" eaLnBrk="0" fontAlgn="base" hangingPunct="0">
              <a:spcBef>
                <a:spcPct val="20000"/>
              </a:spcBef>
              <a:spcAft>
                <a:spcPct val="0"/>
              </a:spcAft>
              <a:buClr>
                <a:schemeClr val="accent2"/>
              </a:buClr>
              <a:buSzPct val="75000"/>
              <a:buFont typeface="ZapfDingbats" charset="0"/>
              <a:buNone/>
              <a:defRPr sz="2400">
                <a:solidFill>
                  <a:schemeClr val="tx1"/>
                </a:solidFill>
                <a:latin typeface="+mn-lt"/>
                <a:ea typeface="ＭＳ Ｐゴシック" charset="0"/>
              </a:defRPr>
            </a:lvl2pPr>
            <a:lvl3pPr marL="914400" indent="0" algn="ctr" rtl="0" eaLnBrk="0" fontAlgn="base" hangingPunct="0">
              <a:spcBef>
                <a:spcPct val="20000"/>
              </a:spcBef>
              <a:spcAft>
                <a:spcPct val="0"/>
              </a:spcAft>
              <a:buNone/>
              <a:defRPr sz="2000">
                <a:solidFill>
                  <a:schemeClr val="tx1"/>
                </a:solidFill>
                <a:latin typeface="+mn-lt"/>
                <a:ea typeface="ＭＳ Ｐゴシック" charset="0"/>
              </a:defRPr>
            </a:lvl3pPr>
            <a:lvl4pPr marL="1371600" indent="0" algn="ctr" rtl="0" eaLnBrk="0" fontAlgn="base" hangingPunct="0">
              <a:spcBef>
                <a:spcPct val="20000"/>
              </a:spcBef>
              <a:spcAft>
                <a:spcPct val="0"/>
              </a:spcAft>
              <a:buNone/>
              <a:defRPr sz="2000">
                <a:solidFill>
                  <a:schemeClr val="tx1"/>
                </a:solidFill>
                <a:latin typeface="Times New Roman" pitchFamily="18" charset="0"/>
                <a:ea typeface="ＭＳ Ｐゴシック" charset="0"/>
              </a:defRPr>
            </a:lvl4pPr>
            <a:lvl5pPr marL="1828800" indent="0" algn="ctr" rtl="0" eaLnBrk="0" fontAlgn="base" hangingPunct="0">
              <a:spcBef>
                <a:spcPct val="20000"/>
              </a:spcBef>
              <a:spcAft>
                <a:spcPct val="0"/>
              </a:spcAft>
              <a:buNone/>
              <a:defRPr sz="2000">
                <a:solidFill>
                  <a:schemeClr val="tx1"/>
                </a:solidFill>
                <a:latin typeface="Times New Roman" pitchFamily="18" charset="0"/>
                <a:ea typeface="ＭＳ Ｐゴシック" charset="0"/>
              </a:defRPr>
            </a:lvl5pPr>
            <a:lvl6pPr marL="2286000" indent="0" algn="ctr" rtl="0" eaLnBrk="0" fontAlgn="base" hangingPunct="0">
              <a:spcBef>
                <a:spcPct val="20000"/>
              </a:spcBef>
              <a:spcAft>
                <a:spcPct val="0"/>
              </a:spcAft>
              <a:buNone/>
              <a:defRPr sz="2000">
                <a:solidFill>
                  <a:schemeClr val="tx1"/>
                </a:solidFill>
                <a:latin typeface="Times New Roman" pitchFamily="18" charset="0"/>
              </a:defRPr>
            </a:lvl6pPr>
            <a:lvl7pPr marL="2743200" indent="0" algn="ctr" rtl="0" eaLnBrk="0" fontAlgn="base" hangingPunct="0">
              <a:spcBef>
                <a:spcPct val="20000"/>
              </a:spcBef>
              <a:spcAft>
                <a:spcPct val="0"/>
              </a:spcAft>
              <a:buNone/>
              <a:defRPr sz="2000">
                <a:solidFill>
                  <a:schemeClr val="tx1"/>
                </a:solidFill>
                <a:latin typeface="Times New Roman" pitchFamily="18" charset="0"/>
              </a:defRPr>
            </a:lvl7pPr>
            <a:lvl8pPr marL="3200400" indent="0" algn="ctr" rtl="0" eaLnBrk="0" fontAlgn="base" hangingPunct="0">
              <a:spcBef>
                <a:spcPct val="20000"/>
              </a:spcBef>
              <a:spcAft>
                <a:spcPct val="0"/>
              </a:spcAft>
              <a:buNone/>
              <a:defRPr sz="2000">
                <a:solidFill>
                  <a:schemeClr val="tx1"/>
                </a:solidFill>
                <a:latin typeface="Times New Roman" pitchFamily="18" charset="0"/>
              </a:defRPr>
            </a:lvl8pPr>
            <a:lvl9pPr marL="3657600" indent="0" algn="ctr" rtl="0" eaLnBrk="0" fontAlgn="base" hangingPunct="0">
              <a:spcBef>
                <a:spcPct val="20000"/>
              </a:spcBef>
              <a:spcAft>
                <a:spcPct val="0"/>
              </a:spcAft>
              <a:buNone/>
              <a:defRPr sz="2000">
                <a:solidFill>
                  <a:schemeClr val="tx1"/>
                </a:solidFill>
                <a:latin typeface="Times New Roman" pitchFamily="18" charset="0"/>
              </a:defRPr>
            </a:lvl9pPr>
          </a:lstStyle>
          <a:p>
            <a:pPr lvl="1"/>
            <a:r>
              <a:rPr lang="en-US" altLang="x-none" dirty="0">
                <a:ea typeface="ＭＳ Ｐゴシック" charset="-128"/>
              </a:rPr>
              <a:t>Qi</a:t>
            </a:r>
            <a:r>
              <a:rPr lang="en-US" altLang="zh-CN" dirty="0">
                <a:ea typeface="ＭＳ Ｐゴシック" charset="-128"/>
              </a:rPr>
              <a:t>ao</a:t>
            </a:r>
            <a:r>
              <a:rPr lang="zh-CN" altLang="en-US" dirty="0">
                <a:ea typeface="ＭＳ Ｐゴシック" charset="-128"/>
              </a:rPr>
              <a:t> </a:t>
            </a:r>
            <a:r>
              <a:rPr lang="en-US" altLang="zh-CN" dirty="0">
                <a:ea typeface="ＭＳ Ｐゴシック" charset="-128"/>
              </a:rPr>
              <a:t>Xiang,</a:t>
            </a:r>
            <a:r>
              <a:rPr lang="zh-CN" altLang="en-US" dirty="0">
                <a:ea typeface="ＭＳ Ｐゴシック" charset="-128"/>
              </a:rPr>
              <a:t> </a:t>
            </a:r>
            <a:r>
              <a:rPr lang="en-US" altLang="zh-CN" b="1" dirty="0" err="1">
                <a:ea typeface="ＭＳ Ｐゴシック" charset="-128"/>
              </a:rPr>
              <a:t>Congming</a:t>
            </a:r>
            <a:r>
              <a:rPr lang="zh-CN" altLang="en-US" b="1" dirty="0">
                <a:ea typeface="ＭＳ Ｐゴシック" charset="-128"/>
              </a:rPr>
              <a:t> </a:t>
            </a:r>
            <a:r>
              <a:rPr lang="en-US" altLang="zh-CN" b="1" dirty="0">
                <a:ea typeface="ＭＳ Ｐゴシック" charset="-128"/>
              </a:rPr>
              <a:t>Gao</a:t>
            </a:r>
            <a:r>
              <a:rPr lang="en-US" altLang="zh-CN" dirty="0">
                <a:ea typeface="ＭＳ Ｐゴシック" charset="-128"/>
              </a:rPr>
              <a:t>,</a:t>
            </a:r>
            <a:r>
              <a:rPr lang="zh-CN" altLang="en-US" dirty="0">
                <a:ea typeface="ＭＳ Ｐゴシック" charset="-128"/>
              </a:rPr>
              <a:t> </a:t>
            </a:r>
            <a:r>
              <a:rPr lang="en-US" altLang="zh-CN" dirty="0" err="1">
                <a:ea typeface="ＭＳ Ｐゴシック" charset="-128"/>
              </a:rPr>
              <a:t>Qiang</a:t>
            </a:r>
            <a:r>
              <a:rPr lang="zh-CN" altLang="en-US" dirty="0">
                <a:ea typeface="ＭＳ Ｐゴシック" charset="-128"/>
              </a:rPr>
              <a:t> </a:t>
            </a:r>
            <a:r>
              <a:rPr lang="en-US" altLang="zh-CN" dirty="0">
                <a:ea typeface="ＭＳ Ｐゴシック" charset="-128"/>
              </a:rPr>
              <a:t>Su</a:t>
            </a:r>
            <a:endParaRPr lang="en-US" altLang="x-none" dirty="0">
              <a:ea typeface="ＭＳ Ｐゴシック" charset="-128"/>
            </a:endParaRPr>
          </a:p>
          <a:p>
            <a:pPr lvl="1"/>
            <a:endParaRPr lang="en-US" altLang="x-none" dirty="0">
              <a:ea typeface="ＭＳ Ｐゴシック" charset="-128"/>
            </a:endParaRPr>
          </a:p>
          <a:p>
            <a:pPr lvl="1"/>
            <a:r>
              <a:rPr lang="en-US" altLang="x-none" dirty="0">
                <a:ea typeface="ＭＳ Ｐゴシック" charset="-128"/>
              </a:rPr>
              <a:t>https://</a:t>
            </a:r>
            <a:r>
              <a:rPr lang="en-US" altLang="x-none" dirty="0" err="1">
                <a:ea typeface="ＭＳ Ｐゴシック" charset="-128"/>
              </a:rPr>
              <a:t>sngr</a:t>
            </a:r>
            <a:r>
              <a:rPr lang="en-US" altLang="zh-CN" dirty="0" err="1">
                <a:ea typeface="ＭＳ Ｐゴシック" charset="-128"/>
              </a:rPr>
              <a:t>oup.org.cn</a:t>
            </a:r>
            <a:r>
              <a:rPr lang="en-US" altLang="x-none" dirty="0">
                <a:ea typeface="ＭＳ Ｐゴシック" charset="-128"/>
              </a:rPr>
              <a:t>/courses/cnns-xmuf2</a:t>
            </a:r>
            <a:r>
              <a:rPr lang="en-US" altLang="zh-CN" dirty="0">
                <a:ea typeface="ＭＳ Ｐゴシック" charset="-128"/>
              </a:rPr>
              <a:t>5</a:t>
            </a:r>
            <a:r>
              <a:rPr lang="en-US" altLang="x-none" dirty="0">
                <a:ea typeface="ＭＳ Ｐゴシック" charset="-128"/>
              </a:rPr>
              <a:t>/</a:t>
            </a:r>
            <a:r>
              <a:rPr lang="en-US" altLang="x-none" dirty="0" err="1">
                <a:ea typeface="ＭＳ Ｐゴシック" charset="-128"/>
              </a:rPr>
              <a:t>index.shtml</a:t>
            </a:r>
            <a:endParaRPr lang="en-US" altLang="x-none" dirty="0">
              <a:ea typeface="ＭＳ Ｐゴシック" charset="-128"/>
            </a:endParaRPr>
          </a:p>
          <a:p>
            <a:pPr lvl="1"/>
            <a:endParaRPr lang="en-US" altLang="x-none" dirty="0">
              <a:ea typeface="ＭＳ Ｐゴシック" charset="-128"/>
            </a:endParaRPr>
          </a:p>
          <a:p>
            <a:pPr lvl="1"/>
            <a:r>
              <a:rPr lang="en-US" altLang="zh-CN" dirty="0">
                <a:ea typeface="ＭＳ Ｐゴシック" charset="-128"/>
              </a:rPr>
              <a:t>10</a:t>
            </a:r>
            <a:r>
              <a:rPr lang="en-US" altLang="x-none" dirty="0">
                <a:ea typeface="ＭＳ Ｐゴシック" charset="-128"/>
              </a:rPr>
              <a:t>/</a:t>
            </a:r>
            <a:r>
              <a:rPr lang="en-US" altLang="zh-CN" dirty="0">
                <a:ea typeface="宋体" charset="-122"/>
              </a:rPr>
              <a:t>16</a:t>
            </a:r>
            <a:r>
              <a:rPr lang="en-US" altLang="x-none" dirty="0">
                <a:ea typeface="ＭＳ Ｐゴシック" charset="-128"/>
              </a:rPr>
              <a:t>/20</a:t>
            </a:r>
            <a:r>
              <a:rPr lang="en-US" altLang="zh-CN" dirty="0">
                <a:ea typeface="ＭＳ Ｐゴシック" charset="-128"/>
              </a:rPr>
              <a:t>25</a:t>
            </a:r>
            <a:endParaRPr lang="en-US" altLang="x-none" kern="0" dirty="0">
              <a:ea typeface="ＭＳ Ｐゴシック" charset="-128"/>
            </a:endParaRPr>
          </a:p>
        </p:txBody>
      </p:sp>
      <p:sp>
        <p:nvSpPr>
          <p:cNvPr id="6" name="TextBox 5">
            <a:extLst>
              <a:ext uri="{FF2B5EF4-FFF2-40B4-BE49-F238E27FC236}">
                <a16:creationId xmlns:a16="http://schemas.microsoft.com/office/drawing/2014/main" id="{CC2BE2EF-29A6-1742-A47D-707EE1AFD00F}"/>
              </a:ext>
            </a:extLst>
          </p:cNvPr>
          <p:cNvSpPr txBox="1"/>
          <p:nvPr/>
        </p:nvSpPr>
        <p:spPr>
          <a:xfrm>
            <a:off x="465683" y="6407150"/>
            <a:ext cx="8225329" cy="276999"/>
          </a:xfrm>
          <a:prstGeom prst="rect">
            <a:avLst/>
          </a:prstGeom>
          <a:noFill/>
        </p:spPr>
        <p:txBody>
          <a:bodyPr wrap="none" rtlCol="0">
            <a:spAutoFit/>
          </a:bodyPr>
          <a:lstStyle/>
          <a:p>
            <a:r>
              <a:rPr lang="en-US" sz="1200" dirty="0">
                <a:latin typeface="+mn-lt"/>
              </a:rPr>
              <a:t>Th</a:t>
            </a:r>
            <a:r>
              <a:rPr lang="en-US" altLang="zh-CN" sz="1200" dirty="0">
                <a:latin typeface="+mn-lt"/>
              </a:rPr>
              <a:t>is</a:t>
            </a:r>
            <a:r>
              <a:rPr lang="zh-CN" altLang="en-US" sz="1200" dirty="0">
                <a:latin typeface="+mn-lt"/>
              </a:rPr>
              <a:t> </a:t>
            </a:r>
            <a:r>
              <a:rPr lang="en-US" altLang="zh-CN" sz="1200" dirty="0">
                <a:latin typeface="+mn-lt"/>
              </a:rPr>
              <a:t>deck</a:t>
            </a:r>
            <a:r>
              <a:rPr lang="zh-CN" altLang="en-US" sz="1200" dirty="0">
                <a:latin typeface="+mn-lt"/>
              </a:rPr>
              <a:t> </a:t>
            </a:r>
            <a:r>
              <a:rPr lang="en-US" altLang="zh-CN" sz="1200" dirty="0">
                <a:latin typeface="+mn-lt"/>
              </a:rPr>
              <a:t>of</a:t>
            </a:r>
            <a:r>
              <a:rPr lang="zh-CN" altLang="en-US" sz="1200" dirty="0">
                <a:latin typeface="+mn-lt"/>
              </a:rPr>
              <a:t> </a:t>
            </a:r>
            <a:r>
              <a:rPr lang="en-US" altLang="zh-CN" sz="1200" dirty="0">
                <a:latin typeface="+mn-lt"/>
              </a:rPr>
              <a:t>slides</a:t>
            </a:r>
            <a:r>
              <a:rPr lang="en-US" sz="1200" dirty="0">
                <a:latin typeface="+mn-lt"/>
              </a:rPr>
              <a:t> are heavily based on CPSC 433/533 at Yale University, by courtesy of Dr. Y. Richard Yang.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Title 1"/>
          <p:cNvSpPr>
            <a:spLocks noGrp="1"/>
          </p:cNvSpPr>
          <p:nvPr>
            <p:ph type="title"/>
          </p:nvPr>
        </p:nvSpPr>
        <p:spPr/>
        <p:txBody>
          <a:bodyPr/>
          <a:lstStyle/>
          <a:p>
            <a:r>
              <a:rPr lang="en-US" altLang="x-none">
                <a:ea typeface="ＭＳ Ｐゴシック" charset="-128"/>
              </a:rPr>
              <a:t>Outline</a:t>
            </a:r>
          </a:p>
        </p:txBody>
      </p:sp>
      <p:sp>
        <p:nvSpPr>
          <p:cNvPr id="130050" name="Content Placeholder 2"/>
          <p:cNvSpPr>
            <a:spLocks noGrp="1"/>
          </p:cNvSpPr>
          <p:nvPr>
            <p:ph idx="1"/>
          </p:nvPr>
        </p:nvSpPr>
        <p:spPr>
          <a:xfrm>
            <a:off x="533400" y="1447800"/>
            <a:ext cx="7772400" cy="5105400"/>
          </a:xfrm>
        </p:spPr>
        <p:txBody>
          <a:bodyPr/>
          <a:lstStyle/>
          <a:p>
            <a:pPr>
              <a:buFont typeface="Wingdings" pitchFamily="2" charset="2"/>
              <a:buChar char="q"/>
            </a:pPr>
            <a:r>
              <a:rPr lang="en-US" altLang="x-none" dirty="0">
                <a:ea typeface="ＭＳ Ｐゴシック" charset="-128"/>
              </a:rPr>
              <a:t>Recap</a:t>
            </a:r>
          </a:p>
          <a:p>
            <a:pPr>
              <a:buFont typeface="Wingdings" pitchFamily="2" charset="2"/>
              <a:buChar char="q"/>
            </a:pPr>
            <a:r>
              <a:rPr lang="en-US" altLang="x-none" dirty="0">
                <a:solidFill>
                  <a:schemeClr val="bg2"/>
                </a:solidFill>
                <a:ea typeface="ＭＳ Ｐゴシック" charset="-128"/>
              </a:rPr>
              <a:t>Single network server</a:t>
            </a:r>
          </a:p>
          <a:p>
            <a:pPr>
              <a:buFont typeface="Wingdings" pitchFamily="2" charset="2"/>
              <a:buChar char="q"/>
            </a:pPr>
            <a:r>
              <a:rPr lang="en-US" altLang="x-none" dirty="0">
                <a:ea typeface="ＭＳ Ｐゴシック" charset="-128"/>
              </a:rPr>
              <a:t>Multiple network servers</a:t>
            </a:r>
          </a:p>
          <a:p>
            <a:pPr lvl="1">
              <a:buFont typeface="Courier New" panose="02070309020205020404" pitchFamily="49" charset="0"/>
              <a:buChar char="o"/>
            </a:pPr>
            <a:r>
              <a:rPr lang="en-US" altLang="x-none" dirty="0">
                <a:ea typeface="ＭＳ Ｐゴシック" charset="-128"/>
              </a:rPr>
              <a:t>Why multiple servers</a:t>
            </a:r>
          </a:p>
          <a:p>
            <a:pPr lvl="1">
              <a:buFont typeface="Courier New" panose="02070309020205020404" pitchFamily="49" charset="0"/>
              <a:buChar char="o"/>
            </a:pPr>
            <a:r>
              <a:rPr lang="en-US" altLang="x-none" dirty="0">
                <a:ea typeface="ＭＳ Ｐゴシック" charset="-128"/>
              </a:rPr>
              <a:t>Request routing mechanisms</a:t>
            </a:r>
          </a:p>
          <a:p>
            <a:pPr lvl="2"/>
            <a:r>
              <a:rPr lang="en-US" altLang="x-none" dirty="0">
                <a:ea typeface="ＭＳ Ｐゴシック" charset="-128"/>
              </a:rPr>
              <a:t>Overview</a:t>
            </a:r>
          </a:p>
          <a:p>
            <a:pPr lvl="2"/>
            <a:r>
              <a:rPr lang="en-US" altLang="x-none" dirty="0">
                <a:ea typeface="ＭＳ Ｐゴシック" charset="-128"/>
              </a:rPr>
              <a:t>Application-layer</a:t>
            </a:r>
          </a:p>
          <a:p>
            <a:pPr lvl="2">
              <a:buClr>
                <a:srgbClr val="C00000"/>
              </a:buClr>
              <a:buFont typeface="Wingdings" pitchFamily="2" charset="2"/>
              <a:buChar char="Ø"/>
            </a:pPr>
            <a:r>
              <a:rPr lang="en-US" altLang="x-none" i="1" dirty="0">
                <a:solidFill>
                  <a:srgbClr val="C00000"/>
                </a:solidFill>
                <a:ea typeface="ＭＳ Ｐゴシック" charset="-128"/>
              </a:rPr>
              <a:t>DNS</a:t>
            </a:r>
          </a:p>
        </p:txBody>
      </p:sp>
      <p:sp>
        <p:nvSpPr>
          <p:cNvPr id="2" name="Slide Number Placeholder 1">
            <a:extLst>
              <a:ext uri="{FF2B5EF4-FFF2-40B4-BE49-F238E27FC236}">
                <a16:creationId xmlns:a16="http://schemas.microsoft.com/office/drawing/2014/main" id="{59032F90-0E10-D14F-8FF0-FA9140344B16}"/>
              </a:ext>
            </a:extLst>
          </p:cNvPr>
          <p:cNvSpPr>
            <a:spLocks noGrp="1"/>
          </p:cNvSpPr>
          <p:nvPr>
            <p:ph type="sldNum" sz="quarter" idx="12"/>
          </p:nvPr>
        </p:nvSpPr>
        <p:spPr/>
        <p:txBody>
          <a:bodyPr/>
          <a:lstStyle/>
          <a:p>
            <a:fld id="{4233A062-1DAB-6544-B281-8FCB983AFCD2}" type="slidenum">
              <a:rPr lang="en-US" altLang="x-none" smtClean="0"/>
              <a:pPr/>
              <a:t>10</a:t>
            </a:fld>
            <a:endParaRPr lang="en-US" altLang="x-none"/>
          </a:p>
        </p:txBody>
      </p:sp>
    </p:spTree>
    <p:extLst>
      <p:ext uri="{BB962C8B-B14F-4D97-AF65-F5344CB8AC3E}">
        <p14:creationId xmlns:p14="http://schemas.microsoft.com/office/powerpoint/2010/main" val="3024404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Title 1"/>
          <p:cNvSpPr>
            <a:spLocks noGrp="1"/>
          </p:cNvSpPr>
          <p:nvPr>
            <p:ph type="title"/>
          </p:nvPr>
        </p:nvSpPr>
        <p:spPr>
          <a:xfrm>
            <a:off x="533400" y="228600"/>
            <a:ext cx="8382000" cy="1143000"/>
          </a:xfrm>
        </p:spPr>
        <p:txBody>
          <a:bodyPr/>
          <a:lstStyle/>
          <a:p>
            <a:r>
              <a:rPr lang="en-US" altLang="x-none" sz="3600">
                <a:ea typeface="ＭＳ Ｐゴシック" charset="-128"/>
              </a:rPr>
              <a:t>Basic DNS Indirection and Rotation</a:t>
            </a:r>
          </a:p>
        </p:txBody>
      </p:sp>
      <p:pic>
        <p:nvPicPr>
          <p:cNvPr id="132099" name="Picture 6" descr="C:\Users\yry\AppData\Local\Microsoft\Windows\Temporary Internet Files\Content.IE5\8BBYIUT1\MCj04352420000[1].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086600" y="1447800"/>
            <a:ext cx="533400" cy="1055688"/>
          </a:xfrm>
        </p:spPr>
      </p:pic>
      <p:pic>
        <p:nvPicPr>
          <p:cNvPr id="132100" name="Picture 6" descr="C:\Users\yry\AppData\Local\Microsoft\Windows\Temporary Internet Files\Content.IE5\8BBYIUT1\MCj0435242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362200"/>
            <a:ext cx="5334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2101" name="Picture 6" descr="C:\Users\yry\AppData\Local\Microsoft\Windows\Temporary Internet Files\Content.IE5\8BBYIUT1\MCj0435242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3352800"/>
            <a:ext cx="5334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2" name="Rectangle 8"/>
          <p:cNvSpPr>
            <a:spLocks noChangeArrowheads="1"/>
          </p:cNvSpPr>
          <p:nvPr/>
        </p:nvSpPr>
        <p:spPr bwMode="auto">
          <a:xfrm>
            <a:off x="7620000" y="1371600"/>
            <a:ext cx="16097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1600"/>
              <a:t>157.166.226.25</a:t>
            </a:r>
          </a:p>
        </p:txBody>
      </p:sp>
      <p:pic>
        <p:nvPicPr>
          <p:cNvPr id="13210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2514600"/>
            <a:ext cx="1285875"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2104" name="Straight Connector 15"/>
          <p:cNvCxnSpPr>
            <a:cxnSpLocks noChangeShapeType="1"/>
          </p:cNvCxnSpPr>
          <p:nvPr/>
        </p:nvCxnSpPr>
        <p:spPr bwMode="auto">
          <a:xfrm rot="5400000" flipH="1" flipV="1">
            <a:off x="6109494" y="1537494"/>
            <a:ext cx="539750" cy="141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32105" name="Straight Connector 17"/>
          <p:cNvCxnSpPr>
            <a:cxnSpLocks noChangeShapeType="1"/>
          </p:cNvCxnSpPr>
          <p:nvPr/>
        </p:nvCxnSpPr>
        <p:spPr bwMode="auto">
          <a:xfrm>
            <a:off x="6019800" y="2819400"/>
            <a:ext cx="1066800" cy="698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32106" name="Straight Connector 20"/>
          <p:cNvCxnSpPr>
            <a:cxnSpLocks noChangeShapeType="1"/>
          </p:cNvCxnSpPr>
          <p:nvPr/>
        </p:nvCxnSpPr>
        <p:spPr bwMode="auto">
          <a:xfrm>
            <a:off x="5867400" y="2971800"/>
            <a:ext cx="1219200" cy="908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32107" name="Rectangle 21"/>
          <p:cNvSpPr>
            <a:spLocks noChangeArrowheads="1"/>
          </p:cNvSpPr>
          <p:nvPr/>
        </p:nvSpPr>
        <p:spPr bwMode="auto">
          <a:xfrm>
            <a:off x="5105400" y="2133600"/>
            <a:ext cx="78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router</a:t>
            </a:r>
          </a:p>
        </p:txBody>
      </p:sp>
      <p:pic>
        <p:nvPicPr>
          <p:cNvPr id="132108" name="Picture 6" descr="C:\Users\yry\AppData\Local\Microsoft\Windows\Temporary Internet Files\Content.IE5\8BBYIUT1\MCj0435242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4887913"/>
            <a:ext cx="533400" cy="105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9" name="Rectangle 23"/>
          <p:cNvSpPr>
            <a:spLocks noChangeArrowheads="1"/>
          </p:cNvSpPr>
          <p:nvPr/>
        </p:nvSpPr>
        <p:spPr bwMode="auto">
          <a:xfrm>
            <a:off x="5486400" y="5486400"/>
            <a:ext cx="1377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DNS server</a:t>
            </a:r>
            <a:br>
              <a:rPr lang="en-US" altLang="x-none"/>
            </a:br>
            <a:r>
              <a:rPr lang="en-US" altLang="x-none"/>
              <a:t>for cnn.com</a:t>
            </a:r>
          </a:p>
        </p:txBody>
      </p:sp>
      <p:sp>
        <p:nvSpPr>
          <p:cNvPr id="132110" name="computr1"/>
          <p:cNvSpPr>
            <a:spLocks noEditPoints="1" noChangeArrowheads="1"/>
          </p:cNvSpPr>
          <p:nvPr/>
        </p:nvSpPr>
        <p:spPr bwMode="auto">
          <a:xfrm>
            <a:off x="990600" y="1905000"/>
            <a:ext cx="533400" cy="685800"/>
          </a:xfrm>
          <a:custGeom>
            <a:avLst/>
            <a:gdLst>
              <a:gd name="T0" fmla="*/ 2147483647 w 21600"/>
              <a:gd name="T1" fmla="*/ 0 h 21600"/>
              <a:gd name="T2" fmla="*/ 2147483647 w 21600"/>
              <a:gd name="T3" fmla="*/ 0 h 21600"/>
              <a:gd name="T4" fmla="*/ 2147483647 w 21600"/>
              <a:gd name="T5" fmla="*/ 0 h 21600"/>
              <a:gd name="T6" fmla="*/ 0 w 21600"/>
              <a:gd name="T7" fmla="*/ 2147483647 h 21600"/>
              <a:gd name="T8" fmla="*/ 0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2147483647 h 21600"/>
              <a:gd name="T18" fmla="*/ 2147483647 w 21600"/>
              <a:gd name="T19" fmla="*/ 2147483647 h 21600"/>
              <a:gd name="T20" fmla="*/ 2147483647 w 21600"/>
              <a:gd name="T21" fmla="*/ 2147483647 h 21600"/>
              <a:gd name="T22" fmla="*/ 2147483647 w 21600"/>
              <a:gd name="T23" fmla="*/ 2147483647 h 21600"/>
              <a:gd name="T24" fmla="*/ 0 w 21600"/>
              <a:gd name="T25" fmla="*/ 2147483647 h 21600"/>
              <a:gd name="T26" fmla="*/ 2147483647 w 21600"/>
              <a:gd name="T27" fmla="*/ 2147483647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4923 w 21600"/>
              <a:gd name="T43" fmla="*/ 2541 h 21600"/>
              <a:gd name="T44" fmla="*/ 16756 w 21600"/>
              <a:gd name="T45" fmla="*/ 11153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p:spPr>
        <p:txBody>
          <a:bodyPr/>
          <a:lstStyle/>
          <a:p>
            <a:endParaRPr lang="en-US"/>
          </a:p>
        </p:txBody>
      </p:sp>
      <p:grpSp>
        <p:nvGrpSpPr>
          <p:cNvPr id="2" name="Group 44"/>
          <p:cNvGrpSpPr>
            <a:grpSpLocks/>
          </p:cNvGrpSpPr>
          <p:nvPr/>
        </p:nvGrpSpPr>
        <p:grpSpPr bwMode="auto">
          <a:xfrm>
            <a:off x="1524000" y="2393950"/>
            <a:ext cx="3505200" cy="2482850"/>
            <a:chOff x="1524000" y="2393569"/>
            <a:chExt cx="3505200" cy="2483231"/>
          </a:xfrm>
        </p:grpSpPr>
        <p:cxnSp>
          <p:nvCxnSpPr>
            <p:cNvPr id="132125" name="Straight Arrow Connector 26"/>
            <p:cNvCxnSpPr>
              <a:cxnSpLocks noChangeShapeType="1"/>
              <a:stCxn id="132110" idx="7"/>
            </p:cNvCxnSpPr>
            <p:nvPr/>
          </p:nvCxnSpPr>
          <p:spPr bwMode="auto">
            <a:xfrm>
              <a:off x="1524000" y="2393569"/>
              <a:ext cx="3505200" cy="2483231"/>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32126" name="Rectangle 27"/>
            <p:cNvSpPr>
              <a:spLocks noChangeArrowheads="1"/>
            </p:cNvSpPr>
            <p:nvPr/>
          </p:nvSpPr>
          <p:spPr bwMode="auto">
            <a:xfrm>
              <a:off x="2945770" y="2935069"/>
              <a:ext cx="1313180" cy="646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IP address</a:t>
              </a:r>
            </a:p>
            <a:p>
              <a:pPr eaLnBrk="1" hangingPunct="1"/>
              <a:r>
                <a:rPr lang="en-US" altLang="x-none"/>
                <a:t>of cnn.com</a:t>
              </a:r>
            </a:p>
          </p:txBody>
        </p:sp>
      </p:grpSp>
      <p:grpSp>
        <p:nvGrpSpPr>
          <p:cNvPr id="3" name="Group 32"/>
          <p:cNvGrpSpPr>
            <a:grpSpLocks/>
          </p:cNvGrpSpPr>
          <p:nvPr/>
        </p:nvGrpSpPr>
        <p:grpSpPr bwMode="auto">
          <a:xfrm>
            <a:off x="1524000" y="2590800"/>
            <a:ext cx="3429000" cy="2590800"/>
            <a:chOff x="1524000" y="2590800"/>
            <a:chExt cx="3429000" cy="2590800"/>
          </a:xfrm>
        </p:grpSpPr>
        <p:cxnSp>
          <p:nvCxnSpPr>
            <p:cNvPr id="132123" name="Straight Arrow Connector 29"/>
            <p:cNvCxnSpPr>
              <a:cxnSpLocks noChangeShapeType="1"/>
              <a:endCxn id="132110" idx="6"/>
            </p:cNvCxnSpPr>
            <p:nvPr/>
          </p:nvCxnSpPr>
          <p:spPr bwMode="auto">
            <a:xfrm rot="10800000">
              <a:off x="1524000" y="2590800"/>
              <a:ext cx="3429000" cy="2590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32124" name="Rectangle 31"/>
            <p:cNvSpPr>
              <a:spLocks noChangeArrowheads="1"/>
            </p:cNvSpPr>
            <p:nvPr/>
          </p:nvSpPr>
          <p:spPr bwMode="auto">
            <a:xfrm>
              <a:off x="1600200" y="3821668"/>
              <a:ext cx="1787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157.166.226.25</a:t>
              </a:r>
            </a:p>
            <a:p>
              <a:pPr eaLnBrk="1" hangingPunct="1"/>
              <a:r>
                <a:rPr lang="en-US" altLang="x-none"/>
                <a:t>157.166.226.26</a:t>
              </a:r>
            </a:p>
          </p:txBody>
        </p:sp>
      </p:grpSp>
      <p:sp>
        <p:nvSpPr>
          <p:cNvPr id="132113" name="computr1"/>
          <p:cNvSpPr>
            <a:spLocks noEditPoints="1" noChangeArrowheads="1"/>
          </p:cNvSpPr>
          <p:nvPr/>
        </p:nvSpPr>
        <p:spPr bwMode="auto">
          <a:xfrm>
            <a:off x="685800" y="5562600"/>
            <a:ext cx="533400" cy="685800"/>
          </a:xfrm>
          <a:custGeom>
            <a:avLst/>
            <a:gdLst>
              <a:gd name="T0" fmla="*/ 2147483647 w 21600"/>
              <a:gd name="T1" fmla="*/ 0 h 21600"/>
              <a:gd name="T2" fmla="*/ 2147483647 w 21600"/>
              <a:gd name="T3" fmla="*/ 0 h 21600"/>
              <a:gd name="T4" fmla="*/ 2147483647 w 21600"/>
              <a:gd name="T5" fmla="*/ 0 h 21600"/>
              <a:gd name="T6" fmla="*/ 0 w 21600"/>
              <a:gd name="T7" fmla="*/ 2147483647 h 21600"/>
              <a:gd name="T8" fmla="*/ 0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2147483647 h 21600"/>
              <a:gd name="T18" fmla="*/ 2147483647 w 21600"/>
              <a:gd name="T19" fmla="*/ 2147483647 h 21600"/>
              <a:gd name="T20" fmla="*/ 2147483647 w 21600"/>
              <a:gd name="T21" fmla="*/ 2147483647 h 21600"/>
              <a:gd name="T22" fmla="*/ 2147483647 w 21600"/>
              <a:gd name="T23" fmla="*/ 2147483647 h 21600"/>
              <a:gd name="T24" fmla="*/ 0 w 21600"/>
              <a:gd name="T25" fmla="*/ 2147483647 h 21600"/>
              <a:gd name="T26" fmla="*/ 2147483647 w 21600"/>
              <a:gd name="T27" fmla="*/ 2147483647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4923 w 21600"/>
              <a:gd name="T43" fmla="*/ 2541 h 21600"/>
              <a:gd name="T44" fmla="*/ 16756 w 21600"/>
              <a:gd name="T45" fmla="*/ 11153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rgbClr val="FFFFCC"/>
          </a:solidFill>
          <a:ln w="9525">
            <a:solidFill>
              <a:srgbClr val="000000"/>
            </a:solidFill>
            <a:miter lim="800000"/>
            <a:headEnd/>
            <a:tailEnd/>
          </a:ln>
        </p:spPr>
        <p:txBody>
          <a:bodyPr/>
          <a:lstStyle/>
          <a:p>
            <a:endParaRPr lang="en-US"/>
          </a:p>
        </p:txBody>
      </p:sp>
      <p:grpSp>
        <p:nvGrpSpPr>
          <p:cNvPr id="5" name="Group 34"/>
          <p:cNvGrpSpPr>
            <a:grpSpLocks/>
          </p:cNvGrpSpPr>
          <p:nvPr/>
        </p:nvGrpSpPr>
        <p:grpSpPr bwMode="auto">
          <a:xfrm>
            <a:off x="1168400" y="4876800"/>
            <a:ext cx="3860800" cy="687388"/>
            <a:chOff x="939606" y="2895600"/>
            <a:chExt cx="3860994" cy="687388"/>
          </a:xfrm>
        </p:grpSpPr>
        <p:cxnSp>
          <p:nvCxnSpPr>
            <p:cNvPr id="132121" name="Straight Arrow Connector 35"/>
            <p:cNvCxnSpPr>
              <a:cxnSpLocks noChangeShapeType="1"/>
              <a:stCxn id="132113" idx="0"/>
            </p:cNvCxnSpPr>
            <p:nvPr/>
          </p:nvCxnSpPr>
          <p:spPr bwMode="auto">
            <a:xfrm>
              <a:off x="939606" y="3581400"/>
              <a:ext cx="3860994" cy="1588"/>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32122" name="Rectangle 36"/>
            <p:cNvSpPr>
              <a:spLocks noChangeArrowheads="1"/>
            </p:cNvSpPr>
            <p:nvPr/>
          </p:nvSpPr>
          <p:spPr bwMode="auto">
            <a:xfrm>
              <a:off x="1143000" y="2895600"/>
              <a:ext cx="131324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IP address</a:t>
              </a:r>
            </a:p>
            <a:p>
              <a:pPr eaLnBrk="1" hangingPunct="1"/>
              <a:r>
                <a:rPr lang="en-US" altLang="x-none"/>
                <a:t>of cnn.com</a:t>
              </a:r>
            </a:p>
          </p:txBody>
        </p:sp>
      </p:grpSp>
      <p:grpSp>
        <p:nvGrpSpPr>
          <p:cNvPr id="6" name="Group 43"/>
          <p:cNvGrpSpPr>
            <a:grpSpLocks/>
          </p:cNvGrpSpPr>
          <p:nvPr/>
        </p:nvGrpSpPr>
        <p:grpSpPr bwMode="auto">
          <a:xfrm>
            <a:off x="1168400" y="5715000"/>
            <a:ext cx="4013200" cy="722313"/>
            <a:chOff x="1168206" y="5715000"/>
            <a:chExt cx="4013394" cy="721731"/>
          </a:xfrm>
        </p:grpSpPr>
        <p:cxnSp>
          <p:nvCxnSpPr>
            <p:cNvPr id="132119" name="Straight Arrow Connector 39"/>
            <p:cNvCxnSpPr>
              <a:cxnSpLocks noChangeShapeType="1"/>
              <a:endCxn id="132113" idx="11"/>
            </p:cNvCxnSpPr>
            <p:nvPr/>
          </p:nvCxnSpPr>
          <p:spPr bwMode="auto">
            <a:xfrm rot="10800000" flipV="1">
              <a:off x="1168206" y="5715000"/>
              <a:ext cx="4013394" cy="62738"/>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32120" name="Rectangle 42"/>
            <p:cNvSpPr>
              <a:spLocks noChangeArrowheads="1"/>
            </p:cNvSpPr>
            <p:nvPr/>
          </p:nvSpPr>
          <p:spPr bwMode="auto">
            <a:xfrm>
              <a:off x="2057400" y="5791205"/>
              <a:ext cx="1787755" cy="645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t>157.166.226.26</a:t>
              </a:r>
            </a:p>
            <a:p>
              <a:pPr eaLnBrk="1" hangingPunct="1"/>
              <a:r>
                <a:rPr lang="en-US" altLang="x-none"/>
                <a:t>157.166.226.25</a:t>
              </a:r>
            </a:p>
          </p:txBody>
        </p:sp>
      </p:grpSp>
      <p:sp>
        <p:nvSpPr>
          <p:cNvPr id="132116" name="Rectangle 8"/>
          <p:cNvSpPr>
            <a:spLocks noChangeArrowheads="1"/>
          </p:cNvSpPr>
          <p:nvPr/>
        </p:nvSpPr>
        <p:spPr bwMode="auto">
          <a:xfrm>
            <a:off x="7620000" y="2633663"/>
            <a:ext cx="16097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1600"/>
              <a:t>157.166.226.26</a:t>
            </a:r>
          </a:p>
        </p:txBody>
      </p:sp>
      <p:sp>
        <p:nvSpPr>
          <p:cNvPr id="132117" name="Rectangle 8"/>
          <p:cNvSpPr>
            <a:spLocks noChangeArrowheads="1"/>
          </p:cNvSpPr>
          <p:nvPr/>
        </p:nvSpPr>
        <p:spPr bwMode="auto">
          <a:xfrm>
            <a:off x="7610475" y="3581400"/>
            <a:ext cx="16097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1600"/>
              <a:t>157.166.255.18</a:t>
            </a:r>
          </a:p>
        </p:txBody>
      </p:sp>
      <p:sp>
        <p:nvSpPr>
          <p:cNvPr id="132118" name="Rectangle 3"/>
          <p:cNvSpPr>
            <a:spLocks noChangeArrowheads="1"/>
          </p:cNvSpPr>
          <p:nvPr/>
        </p:nvSpPr>
        <p:spPr bwMode="auto">
          <a:xfrm>
            <a:off x="11113" y="1371600"/>
            <a:ext cx="2117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dirty="0"/>
              <a:t>%dig </a:t>
            </a:r>
            <a:r>
              <a:rPr lang="en-US" altLang="x-none" dirty="0" err="1"/>
              <a:t>cnn.com</a:t>
            </a:r>
            <a:endParaRPr lang="en-US" altLang="x-none" dirty="0"/>
          </a:p>
        </p:txBody>
      </p:sp>
      <p:sp>
        <p:nvSpPr>
          <p:cNvPr id="4" name="Slide Number Placeholder 3">
            <a:extLst>
              <a:ext uri="{FF2B5EF4-FFF2-40B4-BE49-F238E27FC236}">
                <a16:creationId xmlns:a16="http://schemas.microsoft.com/office/drawing/2014/main" id="{81E5F5A7-E2B2-684E-B318-7ECD69B46F1E}"/>
              </a:ext>
            </a:extLst>
          </p:cNvPr>
          <p:cNvSpPr>
            <a:spLocks noGrp="1"/>
          </p:cNvSpPr>
          <p:nvPr>
            <p:ph type="sldNum" sz="quarter" idx="12"/>
          </p:nvPr>
        </p:nvSpPr>
        <p:spPr/>
        <p:txBody>
          <a:bodyPr/>
          <a:lstStyle/>
          <a:p>
            <a:fld id="{4233A062-1DAB-6544-B281-8FCB983AFCD2}" type="slidenum">
              <a:rPr lang="en-US" altLang="x-none" smtClean="0"/>
              <a:pPr/>
              <a:t>11</a:t>
            </a:fld>
            <a:endParaRPr lang="en-US" altLang="x-none"/>
          </a:p>
        </p:txBody>
      </p:sp>
    </p:spTree>
    <p:extLst>
      <p:ext uri="{BB962C8B-B14F-4D97-AF65-F5344CB8AC3E}">
        <p14:creationId xmlns:p14="http://schemas.microsoft.com/office/powerpoint/2010/main" val="30945559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itle 1"/>
          <p:cNvSpPr>
            <a:spLocks noGrp="1"/>
          </p:cNvSpPr>
          <p:nvPr>
            <p:ph type="title"/>
          </p:nvPr>
        </p:nvSpPr>
        <p:spPr>
          <a:xfrm>
            <a:off x="533400" y="76200"/>
            <a:ext cx="7772400" cy="1143000"/>
          </a:xfrm>
        </p:spPr>
        <p:txBody>
          <a:bodyPr/>
          <a:lstStyle/>
          <a:p>
            <a:r>
              <a:rPr lang="en-US" altLang="x-none">
                <a:ea typeface="ＭＳ Ｐゴシック" charset="-128"/>
              </a:rPr>
              <a:t>CDN Using DNS (Akamai Architecture as an Example)</a:t>
            </a:r>
          </a:p>
        </p:txBody>
      </p:sp>
      <p:sp>
        <p:nvSpPr>
          <p:cNvPr id="3" name="Content Placeholder 2"/>
          <p:cNvSpPr>
            <a:spLocks noGrp="1"/>
          </p:cNvSpPr>
          <p:nvPr>
            <p:ph idx="1"/>
          </p:nvPr>
        </p:nvSpPr>
        <p:spPr>
          <a:xfrm>
            <a:off x="533400" y="1524000"/>
            <a:ext cx="8226425" cy="4953000"/>
          </a:xfrm>
        </p:spPr>
        <p:txBody>
          <a:bodyPr/>
          <a:lstStyle/>
          <a:p>
            <a:pPr>
              <a:buFont typeface="Wingdings" charset="2"/>
              <a:buChar char="q"/>
            </a:pPr>
            <a:r>
              <a:rPr lang="en-US" altLang="x-none" dirty="0">
                <a:ea typeface="ＭＳ Ｐゴシック" charset="-128"/>
              </a:rPr>
              <a:t>Content publisher (e.g., </a:t>
            </a:r>
            <a:r>
              <a:rPr lang="en-US" altLang="x-none" dirty="0" err="1">
                <a:ea typeface="ＭＳ Ｐゴシック" charset="-128"/>
              </a:rPr>
              <a:t>cnn</a:t>
            </a:r>
            <a:r>
              <a:rPr lang="en-US" altLang="x-none" dirty="0">
                <a:ea typeface="ＭＳ Ｐゴシック" charset="-128"/>
              </a:rPr>
              <a:t>)</a:t>
            </a:r>
          </a:p>
          <a:p>
            <a:pPr lvl="1">
              <a:buFont typeface="Courier New" charset="0"/>
              <a:buChar char="o"/>
            </a:pPr>
            <a:r>
              <a:rPr lang="en-US" altLang="x-none" dirty="0">
                <a:ea typeface="ＭＳ Ｐゴシック" charset="-128"/>
              </a:rPr>
              <a:t>provides base HTML documents</a:t>
            </a:r>
          </a:p>
          <a:p>
            <a:pPr lvl="1">
              <a:buFont typeface="Courier New" charset="0"/>
              <a:buChar char="o"/>
            </a:pPr>
            <a:r>
              <a:rPr lang="en-US" altLang="x-none" dirty="0">
                <a:solidFill>
                  <a:srgbClr val="000000"/>
                </a:solidFill>
                <a:ea typeface="ＭＳ Ｐゴシック" charset="-128"/>
              </a:rPr>
              <a:t>runs </a:t>
            </a:r>
            <a:r>
              <a:rPr lang="en-US" altLang="x-none" dirty="0">
                <a:solidFill>
                  <a:srgbClr val="FF0000"/>
                </a:solidFill>
                <a:ea typeface="ＭＳ Ｐゴシック" charset="-128"/>
              </a:rPr>
              <a:t>origin</a:t>
            </a:r>
            <a:r>
              <a:rPr lang="en-US" altLang="x-none" dirty="0">
                <a:solidFill>
                  <a:srgbClr val="000000"/>
                </a:solidFill>
                <a:ea typeface="ＭＳ Ｐゴシック" charset="-128"/>
              </a:rPr>
              <a:t> server(s); but delegates heavy-weight content (e.g., images) to CDN</a:t>
            </a:r>
            <a:endParaRPr lang="en-US" altLang="x-none" dirty="0">
              <a:ea typeface="ＭＳ Ｐゴシック" charset="-128"/>
            </a:endParaRPr>
          </a:p>
          <a:p>
            <a:pPr>
              <a:buFont typeface="Wingdings" charset="2"/>
              <a:buChar char="q"/>
            </a:pPr>
            <a:r>
              <a:rPr lang="en-US" altLang="x-none" dirty="0">
                <a:ea typeface="ＭＳ Ｐゴシック" charset="-128"/>
              </a:rPr>
              <a:t>Akamai runs </a:t>
            </a:r>
          </a:p>
          <a:p>
            <a:pPr lvl="1">
              <a:buFont typeface="Courier New" charset="0"/>
              <a:buChar char="o"/>
            </a:pPr>
            <a:r>
              <a:rPr lang="en-US" altLang="x-none" dirty="0">
                <a:ea typeface="ＭＳ Ｐゴシック" charset="-128"/>
              </a:rPr>
              <a:t>(~240,000) </a:t>
            </a:r>
            <a:r>
              <a:rPr lang="en-US" altLang="x-none" dirty="0">
                <a:solidFill>
                  <a:srgbClr val="FF0000"/>
                </a:solidFill>
                <a:ea typeface="ＭＳ Ｐゴシック" charset="-128"/>
              </a:rPr>
              <a:t>edge</a:t>
            </a:r>
            <a:r>
              <a:rPr lang="en-US" altLang="x-none" dirty="0">
                <a:ea typeface="ＭＳ Ｐゴシック" charset="-128"/>
              </a:rPr>
              <a:t> servers for hosting content</a:t>
            </a:r>
          </a:p>
          <a:p>
            <a:pPr lvl="2"/>
            <a:r>
              <a:rPr lang="en-US" altLang="x-none" dirty="0">
                <a:ea typeface="ＭＳ Ｐゴシック" charset="-128"/>
              </a:rPr>
              <a:t>Deployment into 130 countries and 1600 networks</a:t>
            </a:r>
          </a:p>
          <a:p>
            <a:pPr lvl="2"/>
            <a:r>
              <a:rPr lang="en-US" dirty="0"/>
              <a:t>Claims 85% Internet users are within a single "network hop" of an Akamai CDN server.</a:t>
            </a:r>
            <a:endParaRPr lang="en-US" altLang="x-none" dirty="0">
              <a:ea typeface="ＭＳ Ｐゴシック" charset="-128"/>
            </a:endParaRPr>
          </a:p>
          <a:p>
            <a:pPr lvl="1">
              <a:lnSpc>
                <a:spcPct val="90000"/>
              </a:lnSpc>
              <a:buFont typeface="Courier New" charset="0"/>
              <a:buChar char="o"/>
            </a:pPr>
            <a:r>
              <a:rPr lang="en-US" altLang="x-none" dirty="0">
                <a:ea typeface="ＭＳ Ｐゴシック" charset="-128"/>
              </a:rPr>
              <a:t>customized </a:t>
            </a:r>
            <a:r>
              <a:rPr lang="en-US" altLang="x-none" dirty="0">
                <a:solidFill>
                  <a:srgbClr val="FF0000"/>
                </a:solidFill>
                <a:ea typeface="ＭＳ Ｐゴシック" charset="-128"/>
              </a:rPr>
              <a:t>DNS redirection servers</a:t>
            </a:r>
            <a:r>
              <a:rPr lang="en-US" altLang="x-none" dirty="0">
                <a:ea typeface="ＭＳ Ｐゴシック" charset="-128"/>
              </a:rPr>
              <a:t> to select edge servers based on</a:t>
            </a:r>
          </a:p>
          <a:p>
            <a:pPr lvl="2">
              <a:lnSpc>
                <a:spcPct val="90000"/>
              </a:lnSpc>
            </a:pPr>
            <a:r>
              <a:rPr lang="en-US" altLang="x-none" dirty="0">
                <a:ea typeface="ＭＳ Ｐゴシック" charset="-128"/>
              </a:rPr>
              <a:t>closeness to client browser, server load</a:t>
            </a:r>
          </a:p>
        </p:txBody>
      </p:sp>
      <p:sp>
        <p:nvSpPr>
          <p:cNvPr id="134148" name="Rectangle 1"/>
          <p:cNvSpPr>
            <a:spLocks noChangeArrowheads="1"/>
          </p:cNvSpPr>
          <p:nvPr/>
        </p:nvSpPr>
        <p:spPr bwMode="auto">
          <a:xfrm>
            <a:off x="304800" y="6373813"/>
            <a:ext cx="80772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1600" i="1" dirty="0"/>
              <a:t>Source: https://</a:t>
            </a:r>
            <a:r>
              <a:rPr lang="en-US" altLang="x-none" sz="1600" i="1" dirty="0" err="1"/>
              <a:t>www.akamai.com</a:t>
            </a:r>
            <a:r>
              <a:rPr lang="en-US" altLang="x-none" sz="1600" i="1" dirty="0"/>
              <a:t>/us/</a:t>
            </a:r>
            <a:r>
              <a:rPr lang="en-US" altLang="x-none" sz="1600" i="1" dirty="0" err="1"/>
              <a:t>en</a:t>
            </a:r>
            <a:r>
              <a:rPr lang="en-US" altLang="x-none" sz="1600" i="1" dirty="0"/>
              <a:t>/about/facts-</a:t>
            </a:r>
            <a:r>
              <a:rPr lang="en-US" altLang="x-none" sz="1600" i="1" dirty="0" err="1"/>
              <a:t>figures.jsp</a:t>
            </a:r>
            <a:endParaRPr lang="en-US" altLang="x-none" sz="1600" i="1" dirty="0"/>
          </a:p>
        </p:txBody>
      </p:sp>
      <p:sp>
        <p:nvSpPr>
          <p:cNvPr id="2" name="Slide Number Placeholder 1">
            <a:extLst>
              <a:ext uri="{FF2B5EF4-FFF2-40B4-BE49-F238E27FC236}">
                <a16:creationId xmlns:a16="http://schemas.microsoft.com/office/drawing/2014/main" id="{E2921F18-C8EC-8648-94BE-B94789BFD0E8}"/>
              </a:ext>
            </a:extLst>
          </p:cNvPr>
          <p:cNvSpPr>
            <a:spLocks noGrp="1"/>
          </p:cNvSpPr>
          <p:nvPr>
            <p:ph type="sldNum" sz="quarter" idx="12"/>
          </p:nvPr>
        </p:nvSpPr>
        <p:spPr/>
        <p:txBody>
          <a:bodyPr/>
          <a:lstStyle/>
          <a:p>
            <a:fld id="{4233A062-1DAB-6544-B281-8FCB983AFCD2}" type="slidenum">
              <a:rPr lang="en-US" altLang="x-none" smtClean="0"/>
              <a:pPr/>
              <a:t>12</a:t>
            </a:fld>
            <a:endParaRPr lang="en-US" altLang="x-none"/>
          </a:p>
        </p:txBody>
      </p:sp>
    </p:spTree>
    <p:extLst>
      <p:ext uri="{BB962C8B-B14F-4D97-AF65-F5344CB8AC3E}">
        <p14:creationId xmlns:p14="http://schemas.microsoft.com/office/powerpoint/2010/main" val="9069801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Title 1"/>
          <p:cNvSpPr>
            <a:spLocks noGrp="1"/>
          </p:cNvSpPr>
          <p:nvPr>
            <p:ph type="title"/>
          </p:nvPr>
        </p:nvSpPr>
        <p:spPr/>
        <p:txBody>
          <a:bodyPr/>
          <a:lstStyle/>
          <a:p>
            <a:r>
              <a:rPr lang="en-US" altLang="x-none" sz="3600">
                <a:ea typeface="ＭＳ Ｐゴシック" charset="-128"/>
              </a:rPr>
              <a:t>Linking to Akamai</a:t>
            </a:r>
          </a:p>
        </p:txBody>
      </p:sp>
      <p:sp>
        <p:nvSpPr>
          <p:cNvPr id="136194" name="Content Placeholder 2"/>
          <p:cNvSpPr>
            <a:spLocks noGrp="1"/>
          </p:cNvSpPr>
          <p:nvPr>
            <p:ph idx="1"/>
          </p:nvPr>
        </p:nvSpPr>
        <p:spPr>
          <a:xfrm>
            <a:off x="533400" y="1417638"/>
            <a:ext cx="8229600" cy="5111750"/>
          </a:xfrm>
        </p:spPr>
        <p:txBody>
          <a:bodyPr/>
          <a:lstStyle/>
          <a:p>
            <a:pPr>
              <a:buFont typeface="Wingdings" charset="2"/>
              <a:buChar char="q"/>
            </a:pPr>
            <a:r>
              <a:rPr lang="en-US" altLang="x-none" dirty="0">
                <a:ea typeface="ＭＳ Ｐゴシック" charset="-128"/>
              </a:rPr>
              <a:t>Originally, URL </a:t>
            </a:r>
            <a:r>
              <a:rPr lang="en-US" altLang="x-none" dirty="0" err="1">
                <a:ea typeface="ＭＳ Ｐゴシック" charset="-128"/>
              </a:rPr>
              <a:t>Akamaization</a:t>
            </a:r>
            <a:r>
              <a:rPr lang="en-US" altLang="x-none" dirty="0">
                <a:ea typeface="ＭＳ Ｐゴシック" charset="-128"/>
              </a:rPr>
              <a:t> of embedded content: e.g.,</a:t>
            </a:r>
          </a:p>
          <a:p>
            <a:pPr lvl="1">
              <a:lnSpc>
                <a:spcPct val="90000"/>
              </a:lnSpc>
              <a:buFont typeface="ZapfDingbats" charset="0"/>
              <a:buNone/>
            </a:pPr>
            <a:r>
              <a:rPr lang="en-US" altLang="x-none" sz="2000" dirty="0">
                <a:ea typeface="ＭＳ Ｐゴシック" charset="-128"/>
              </a:rPr>
              <a:t>&lt;IMG SRC= http://</a:t>
            </a:r>
            <a:r>
              <a:rPr lang="en-US" altLang="x-none" sz="2000" dirty="0" err="1">
                <a:ea typeface="ＭＳ Ｐゴシック" charset="-128"/>
              </a:rPr>
              <a:t>www.provider.com</a:t>
            </a:r>
            <a:r>
              <a:rPr lang="en-US" altLang="x-none" sz="2000" dirty="0">
                <a:ea typeface="ＭＳ Ｐゴシック" charset="-128"/>
              </a:rPr>
              <a:t>/</a:t>
            </a:r>
            <a:r>
              <a:rPr lang="en-US" altLang="x-none" sz="2000" dirty="0" err="1">
                <a:ea typeface="ＭＳ Ｐゴシック" charset="-128"/>
              </a:rPr>
              <a:t>image.gif</a:t>
            </a:r>
            <a:r>
              <a:rPr lang="en-US" altLang="x-none" sz="2000" dirty="0">
                <a:ea typeface="ＭＳ Ｐゴシック" charset="-128"/>
              </a:rPr>
              <a:t> &gt;</a:t>
            </a:r>
            <a:r>
              <a:rPr lang="en-US" altLang="x-none" dirty="0">
                <a:ea typeface="ＭＳ Ｐゴシック" charset="-128"/>
              </a:rPr>
              <a:t>   </a:t>
            </a:r>
            <a:br>
              <a:rPr lang="en-US" altLang="x-none" dirty="0">
                <a:ea typeface="ＭＳ Ｐゴシック" charset="-128"/>
              </a:rPr>
            </a:br>
            <a:r>
              <a:rPr lang="en-US" altLang="x-none" dirty="0">
                <a:ea typeface="ＭＳ Ｐゴシック" charset="-128"/>
              </a:rPr>
              <a:t>changed to</a:t>
            </a:r>
          </a:p>
          <a:p>
            <a:pPr>
              <a:lnSpc>
                <a:spcPct val="90000"/>
              </a:lnSpc>
              <a:buFont typeface="Wingdings" charset="2"/>
              <a:buNone/>
            </a:pPr>
            <a:r>
              <a:rPr lang="en-US" altLang="x-none" dirty="0">
                <a:ea typeface="ＭＳ Ｐゴシック" charset="-128"/>
              </a:rPr>
              <a:t>    </a:t>
            </a:r>
            <a:r>
              <a:rPr lang="en-US" altLang="x-none" sz="2000" dirty="0">
                <a:ea typeface="ＭＳ Ｐゴシック" charset="-128"/>
              </a:rPr>
              <a:t>&lt;IMG SRC = http://a661. </a:t>
            </a:r>
            <a:r>
              <a:rPr lang="en-US" altLang="x-none" sz="2000" dirty="0" err="1">
                <a:ea typeface="ＭＳ Ｐゴシック" charset="-128"/>
              </a:rPr>
              <a:t>g.akamai.net</a:t>
            </a:r>
            <a:r>
              <a:rPr lang="en-US" altLang="x-none" sz="2000" dirty="0">
                <a:ea typeface="ＭＳ Ｐゴシック" charset="-128"/>
              </a:rPr>
              <a:t>/hash/</a:t>
            </a:r>
            <a:r>
              <a:rPr lang="en-US" altLang="x-none" sz="2000" dirty="0" err="1">
                <a:ea typeface="ＭＳ Ｐゴシック" charset="-128"/>
              </a:rPr>
              <a:t>image.gif</a:t>
            </a:r>
            <a:r>
              <a:rPr lang="en-US" altLang="x-none" sz="2000" dirty="0">
                <a:ea typeface="ＭＳ Ｐゴシック" charset="-128"/>
              </a:rPr>
              <a:t>&gt;</a:t>
            </a:r>
          </a:p>
          <a:p>
            <a:pPr>
              <a:buFont typeface="Wingdings" charset="2"/>
              <a:buChar char="q"/>
            </a:pPr>
            <a:endParaRPr lang="en-US" altLang="x-none" dirty="0">
              <a:ea typeface="ＭＳ Ｐゴシック" charset="-128"/>
            </a:endParaRPr>
          </a:p>
          <a:p>
            <a:pPr>
              <a:buFont typeface="Wingdings" charset="2"/>
              <a:buChar char="q"/>
            </a:pPr>
            <a:r>
              <a:rPr lang="en-US" altLang="x-none" dirty="0">
                <a:ea typeface="ＭＳ Ｐゴシック" charset="-128"/>
              </a:rPr>
              <a:t>URL </a:t>
            </a:r>
            <a:r>
              <a:rPr lang="en-US" altLang="x-none" dirty="0" err="1">
                <a:ea typeface="ＭＳ Ｐゴシック" charset="-128"/>
              </a:rPr>
              <a:t>Akamaization</a:t>
            </a:r>
            <a:r>
              <a:rPr lang="en-US" altLang="x-none" dirty="0">
                <a:ea typeface="ＭＳ Ｐゴシック" charset="-128"/>
              </a:rPr>
              <a:t> is becoming obsolete and supported mostly for legacy reasons</a:t>
            </a:r>
          </a:p>
        </p:txBody>
      </p:sp>
      <p:sp>
        <p:nvSpPr>
          <p:cNvPr id="136196" name="Rectangle 4"/>
          <p:cNvSpPr>
            <a:spLocks noChangeArrowheads="1"/>
          </p:cNvSpPr>
          <p:nvPr/>
        </p:nvSpPr>
        <p:spPr bwMode="auto">
          <a:xfrm>
            <a:off x="914400" y="3592513"/>
            <a:ext cx="739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1800">
                <a:solidFill>
                  <a:srgbClr val="000000"/>
                </a:solidFill>
              </a:rPr>
              <a:t>Note that this DNS redirection unit is per customer, not individual files.</a:t>
            </a:r>
          </a:p>
        </p:txBody>
      </p:sp>
      <p:sp>
        <p:nvSpPr>
          <p:cNvPr id="2" name="Slide Number Placeholder 1">
            <a:extLst>
              <a:ext uri="{FF2B5EF4-FFF2-40B4-BE49-F238E27FC236}">
                <a16:creationId xmlns:a16="http://schemas.microsoft.com/office/drawing/2014/main" id="{E6399B3C-74EF-B547-860D-208C0715D600}"/>
              </a:ext>
            </a:extLst>
          </p:cNvPr>
          <p:cNvSpPr>
            <a:spLocks noGrp="1"/>
          </p:cNvSpPr>
          <p:nvPr>
            <p:ph type="sldNum" sz="quarter" idx="12"/>
          </p:nvPr>
        </p:nvSpPr>
        <p:spPr/>
        <p:txBody>
          <a:bodyPr/>
          <a:lstStyle/>
          <a:p>
            <a:fld id="{4233A062-1DAB-6544-B281-8FCB983AFCD2}" type="slidenum">
              <a:rPr lang="en-US" altLang="x-none" smtClean="0"/>
              <a:pPr/>
              <a:t>13</a:t>
            </a:fld>
            <a:endParaRPr lang="en-US" altLang="x-none"/>
          </a:p>
        </p:txBody>
      </p:sp>
    </p:spTree>
    <p:extLst>
      <p:ext uri="{BB962C8B-B14F-4D97-AF65-F5344CB8AC3E}">
        <p14:creationId xmlns:p14="http://schemas.microsoft.com/office/powerpoint/2010/main" val="3402511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Title 1"/>
          <p:cNvSpPr>
            <a:spLocks noGrp="1"/>
          </p:cNvSpPr>
          <p:nvPr>
            <p:ph type="title"/>
          </p:nvPr>
        </p:nvSpPr>
        <p:spPr/>
        <p:txBody>
          <a:bodyPr/>
          <a:lstStyle/>
          <a:p>
            <a:r>
              <a:rPr lang="en-US" altLang="x-none" dirty="0">
                <a:ea typeface="ＭＳ Ｐゴシック" charset="-128"/>
              </a:rPr>
              <a:t>Exercise</a:t>
            </a:r>
          </a:p>
        </p:txBody>
      </p:sp>
      <p:sp>
        <p:nvSpPr>
          <p:cNvPr id="140290" name="Content Placeholder 2"/>
          <p:cNvSpPr>
            <a:spLocks noGrp="1"/>
          </p:cNvSpPr>
          <p:nvPr>
            <p:ph idx="1"/>
          </p:nvPr>
        </p:nvSpPr>
        <p:spPr/>
        <p:txBody>
          <a:bodyPr/>
          <a:lstStyle/>
          <a:p>
            <a:pPr>
              <a:buFont typeface="Wingdings" charset="2"/>
              <a:buChar char="q"/>
            </a:pPr>
            <a:r>
              <a:rPr lang="en-US" altLang="x-none" dirty="0">
                <a:ea typeface="ＭＳ Ｐゴシック" charset="-128"/>
              </a:rPr>
              <a:t>Check any web page of </a:t>
            </a:r>
            <a:r>
              <a:rPr lang="en-US" altLang="zh-CN" dirty="0" err="1">
                <a:ea typeface="ＭＳ Ｐゴシック" charset="-128"/>
              </a:rPr>
              <a:t>nba.com</a:t>
            </a:r>
            <a:r>
              <a:rPr lang="en-US" altLang="x-none" dirty="0">
                <a:ea typeface="ＭＳ Ｐゴシック" charset="-128"/>
              </a:rPr>
              <a:t> and find a page with an image</a:t>
            </a:r>
          </a:p>
          <a:p>
            <a:pPr>
              <a:buFont typeface="Wingdings" charset="2"/>
              <a:buChar char="q"/>
            </a:pPr>
            <a:r>
              <a:rPr lang="en-US" altLang="x-none" dirty="0">
                <a:ea typeface="ＭＳ Ｐゴシック" charset="-128"/>
              </a:rPr>
              <a:t>Find the URL</a:t>
            </a:r>
          </a:p>
          <a:p>
            <a:pPr>
              <a:buFont typeface="Wingdings" charset="2"/>
              <a:buChar char="q"/>
            </a:pPr>
            <a:r>
              <a:rPr lang="en-US" altLang="x-none" dirty="0">
                <a:ea typeface="ＭＳ Ｐゴシック" charset="-128"/>
              </a:rPr>
              <a:t>Use </a:t>
            </a:r>
            <a:br>
              <a:rPr lang="en-US" altLang="x-none" dirty="0">
                <a:ea typeface="ＭＳ Ｐゴシック" charset="-128"/>
              </a:rPr>
            </a:br>
            <a:r>
              <a:rPr lang="en-US" altLang="x-none" dirty="0">
                <a:latin typeface="Courier New" charset="0"/>
                <a:ea typeface="ＭＳ Ｐゴシック" charset="-128"/>
              </a:rPr>
              <a:t>%dig </a:t>
            </a:r>
            <a:r>
              <a:rPr lang="en-US" altLang="zh-CN" dirty="0">
                <a:latin typeface="Courier New" charset="0"/>
                <a:ea typeface="ＭＳ Ｐゴシック" charset="-128"/>
              </a:rPr>
              <a:t>[</a:t>
            </a:r>
            <a:r>
              <a:rPr lang="en-US" altLang="x-none" dirty="0">
                <a:latin typeface="Courier New" charset="0"/>
                <a:ea typeface="ＭＳ Ｐゴシック" charset="-128"/>
              </a:rPr>
              <a:t>+trace</a:t>
            </a:r>
            <a:r>
              <a:rPr lang="en-US" altLang="zh-CN" dirty="0">
                <a:latin typeface="Courier New" charset="0"/>
                <a:ea typeface="ＭＳ Ｐゴシック" charset="-128"/>
              </a:rPr>
              <a:t>]</a:t>
            </a:r>
            <a:br>
              <a:rPr lang="en-US" altLang="x-none" dirty="0">
                <a:ea typeface="ＭＳ Ｐゴシック" charset="-128"/>
              </a:rPr>
            </a:br>
            <a:r>
              <a:rPr lang="en-US" altLang="x-none" dirty="0">
                <a:ea typeface="ＭＳ Ｐゴシック" charset="-128"/>
              </a:rPr>
              <a:t>to see DNS load direction</a:t>
            </a:r>
          </a:p>
        </p:txBody>
      </p:sp>
      <p:sp>
        <p:nvSpPr>
          <p:cNvPr id="2" name="TextBox 1">
            <a:extLst>
              <a:ext uri="{FF2B5EF4-FFF2-40B4-BE49-F238E27FC236}">
                <a16:creationId xmlns:a16="http://schemas.microsoft.com/office/drawing/2014/main" id="{F6DCCC8B-F859-BF48-B3D2-2FD0B610DDF3}"/>
              </a:ext>
            </a:extLst>
          </p:cNvPr>
          <p:cNvSpPr txBox="1"/>
          <p:nvPr/>
        </p:nvSpPr>
        <p:spPr>
          <a:xfrm>
            <a:off x="914400" y="4876800"/>
            <a:ext cx="6553200" cy="1200329"/>
          </a:xfrm>
          <a:prstGeom prst="rect">
            <a:avLst/>
          </a:prstGeom>
          <a:noFill/>
        </p:spPr>
        <p:txBody>
          <a:bodyPr wrap="square" rtlCol="0">
            <a:spAutoFit/>
          </a:bodyPr>
          <a:lstStyle/>
          <a:p>
            <a:r>
              <a:rPr lang="en-US" dirty="0"/>
              <a:t>https://</a:t>
            </a:r>
            <a:r>
              <a:rPr lang="en-US" dirty="0" err="1"/>
              <a:t>www.nba.com</a:t>
            </a:r>
            <a:r>
              <a:rPr lang="en-US" dirty="0"/>
              <a:t>/news/reports-lakers-extend-gm-rob-pelinka-through-2025-26-season</a:t>
            </a:r>
          </a:p>
        </p:txBody>
      </p:sp>
      <p:sp>
        <p:nvSpPr>
          <p:cNvPr id="3" name="Slide Number Placeholder 2">
            <a:extLst>
              <a:ext uri="{FF2B5EF4-FFF2-40B4-BE49-F238E27FC236}">
                <a16:creationId xmlns:a16="http://schemas.microsoft.com/office/drawing/2014/main" id="{D08E06D9-1C6A-BB4E-85EE-DB0B12C9CFD0}"/>
              </a:ext>
            </a:extLst>
          </p:cNvPr>
          <p:cNvSpPr>
            <a:spLocks noGrp="1"/>
          </p:cNvSpPr>
          <p:nvPr>
            <p:ph type="sldNum" sz="quarter" idx="12"/>
          </p:nvPr>
        </p:nvSpPr>
        <p:spPr/>
        <p:txBody>
          <a:bodyPr/>
          <a:lstStyle/>
          <a:p>
            <a:fld id="{4233A062-1DAB-6544-B281-8FCB983AFCD2}" type="slidenum">
              <a:rPr lang="en-US" altLang="x-none" smtClean="0"/>
              <a:pPr/>
              <a:t>14</a:t>
            </a:fld>
            <a:endParaRPr lang="en-US" altLang="x-none"/>
          </a:p>
        </p:txBody>
      </p:sp>
      <p:sp>
        <p:nvSpPr>
          <p:cNvPr id="4" name="TextBox 3">
            <a:extLst>
              <a:ext uri="{FF2B5EF4-FFF2-40B4-BE49-F238E27FC236}">
                <a16:creationId xmlns:a16="http://schemas.microsoft.com/office/drawing/2014/main" id="{8BFF0E28-62AF-7F47-8A32-8E2186FB6177}"/>
              </a:ext>
            </a:extLst>
          </p:cNvPr>
          <p:cNvSpPr txBox="1"/>
          <p:nvPr/>
        </p:nvSpPr>
        <p:spPr>
          <a:xfrm>
            <a:off x="3200400" y="154255"/>
            <a:ext cx="5638800" cy="1200329"/>
          </a:xfrm>
          <a:prstGeom prst="rect">
            <a:avLst/>
          </a:prstGeom>
          <a:noFill/>
        </p:spPr>
        <p:txBody>
          <a:bodyPr wrap="square" rtlCol="0">
            <a:spAutoFit/>
          </a:bodyPr>
          <a:lstStyle/>
          <a:p>
            <a:r>
              <a:rPr lang="en-US" dirty="0"/>
              <a:t>https://</a:t>
            </a:r>
            <a:r>
              <a:rPr lang="en-US" dirty="0" err="1"/>
              <a:t>cdn.nba.com</a:t>
            </a:r>
            <a:r>
              <a:rPr lang="en-US" dirty="0"/>
              <a:t>/manage/2021/08/GettyImages-1234610091-scaled-e1665274852371-784x441.jpg</a:t>
            </a:r>
          </a:p>
        </p:txBody>
      </p:sp>
    </p:spTree>
    <p:extLst>
      <p:ext uri="{BB962C8B-B14F-4D97-AF65-F5344CB8AC3E}">
        <p14:creationId xmlns:p14="http://schemas.microsoft.com/office/powerpoint/2010/main" val="2899168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8C78C-FF6C-794F-8D59-827A5A7EDEAF}"/>
              </a:ext>
            </a:extLst>
          </p:cNvPr>
          <p:cNvSpPr>
            <a:spLocks noGrp="1"/>
          </p:cNvSpPr>
          <p:nvPr>
            <p:ph type="title"/>
          </p:nvPr>
        </p:nvSpPr>
        <p:spPr/>
        <p:txBody>
          <a:bodyPr/>
          <a:lstStyle/>
          <a:p>
            <a:r>
              <a:rPr lang="en-US" altLang="zh-CN" dirty="0"/>
              <a:t>Exercise</a:t>
            </a:r>
            <a:endParaRPr lang="en-US" dirty="0"/>
          </a:p>
        </p:txBody>
      </p:sp>
      <p:sp>
        <p:nvSpPr>
          <p:cNvPr id="3" name="Content Placeholder 2">
            <a:extLst>
              <a:ext uri="{FF2B5EF4-FFF2-40B4-BE49-F238E27FC236}">
                <a16:creationId xmlns:a16="http://schemas.microsoft.com/office/drawing/2014/main" id="{41577343-A15D-9E4F-9BEE-30D2F6BC43C6}"/>
              </a:ext>
            </a:extLst>
          </p:cNvPr>
          <p:cNvSpPr>
            <a:spLocks noGrp="1"/>
          </p:cNvSpPr>
          <p:nvPr>
            <p:ph idx="1"/>
          </p:nvPr>
        </p:nvSpPr>
        <p:spPr/>
        <p:txBody>
          <a:bodyPr/>
          <a:lstStyle/>
          <a:p>
            <a:pPr>
              <a:buFont typeface="Wingdings" pitchFamily="2" charset="2"/>
              <a:buChar char="q"/>
            </a:pPr>
            <a:r>
              <a:rPr lang="en-US" dirty="0"/>
              <a:t>https://</a:t>
            </a:r>
            <a:r>
              <a:rPr lang="en-US" dirty="0" err="1"/>
              <a:t>cdn.nba.com</a:t>
            </a:r>
            <a:r>
              <a:rPr lang="en-US" dirty="0"/>
              <a:t>/manage/2025/10/16x9-43.jpg?w=1568&amp;h=882</a:t>
            </a:r>
          </a:p>
        </p:txBody>
      </p:sp>
      <p:sp>
        <p:nvSpPr>
          <p:cNvPr id="4" name="Slide Number Placeholder 3">
            <a:extLst>
              <a:ext uri="{FF2B5EF4-FFF2-40B4-BE49-F238E27FC236}">
                <a16:creationId xmlns:a16="http://schemas.microsoft.com/office/drawing/2014/main" id="{10E5D1EF-69F0-6240-9EB5-49B41414F900}"/>
              </a:ext>
            </a:extLst>
          </p:cNvPr>
          <p:cNvSpPr>
            <a:spLocks noGrp="1"/>
          </p:cNvSpPr>
          <p:nvPr>
            <p:ph type="sldNum" sz="quarter" idx="12"/>
          </p:nvPr>
        </p:nvSpPr>
        <p:spPr/>
        <p:txBody>
          <a:bodyPr/>
          <a:lstStyle/>
          <a:p>
            <a:fld id="{4233A062-1DAB-6544-B281-8FCB983AFCD2}" type="slidenum">
              <a:rPr lang="en-US" altLang="x-none" smtClean="0"/>
              <a:pPr/>
              <a:t>15</a:t>
            </a:fld>
            <a:endParaRPr lang="en-US" altLang="x-none"/>
          </a:p>
        </p:txBody>
      </p:sp>
    </p:spTree>
    <p:extLst>
      <p:ext uri="{BB962C8B-B14F-4D97-AF65-F5344CB8AC3E}">
        <p14:creationId xmlns:p14="http://schemas.microsoft.com/office/powerpoint/2010/main" val="1024566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Recap: CNAME based DNS Name</a:t>
            </a:r>
          </a:p>
        </p:txBody>
      </p:sp>
      <p:sp>
        <p:nvSpPr>
          <p:cNvPr id="3" name="Content Placeholder 2"/>
          <p:cNvSpPr>
            <a:spLocks noGrp="1"/>
          </p:cNvSpPr>
          <p:nvPr>
            <p:ph idx="1"/>
          </p:nvPr>
        </p:nvSpPr>
        <p:spPr/>
        <p:txBody>
          <a:bodyPr/>
          <a:lstStyle/>
          <a:p>
            <a:pPr>
              <a:buFont typeface="Wingdings" pitchFamily="2" charset="2"/>
              <a:buChar char="q"/>
            </a:pPr>
            <a:r>
              <a:rPr lang="en-US" dirty="0"/>
              <a:t>Typical design</a:t>
            </a:r>
          </a:p>
          <a:p>
            <a:pPr lvl="1">
              <a:buFont typeface="Courier New" panose="02070309020205020404" pitchFamily="49" charset="0"/>
              <a:buChar char="o"/>
            </a:pPr>
            <a:r>
              <a:rPr lang="en-US" dirty="0"/>
              <a:t>Use </a:t>
            </a:r>
            <a:r>
              <a:rPr lang="en-US" dirty="0" err="1"/>
              <a:t>cname</a:t>
            </a:r>
            <a:r>
              <a:rPr lang="en-US" dirty="0"/>
              <a:t> to create aliases, e.g.,</a:t>
            </a:r>
            <a:br>
              <a:rPr lang="en-US" dirty="0"/>
            </a:br>
            <a:r>
              <a:rPr lang="en-US" dirty="0"/>
              <a:t>https://</a:t>
            </a:r>
            <a:r>
              <a:rPr lang="en-US" dirty="0" err="1">
                <a:solidFill>
                  <a:srgbClr val="FF0000"/>
                </a:solidFill>
              </a:rPr>
              <a:t>cdn.nba.com</a:t>
            </a:r>
            <a:r>
              <a:rPr lang="en-US" dirty="0"/>
              <a:t>/manage/2021/08/GettyImages-1234610091-scaled-e1665274852371-1568x882.jpg</a:t>
            </a:r>
          </a:p>
          <a:p>
            <a:pPr lvl="1">
              <a:buFont typeface="Courier New" panose="02070309020205020404" pitchFamily="49" charset="0"/>
              <a:buChar char="o"/>
            </a:pPr>
            <a:r>
              <a:rPr lang="en-US" dirty="0" err="1"/>
              <a:t>cname</a:t>
            </a:r>
            <a:r>
              <a:rPr lang="en-US" dirty="0"/>
              <a:t>: e8017.dscb.akamaiedge.net</a:t>
            </a:r>
          </a:p>
          <a:p>
            <a:pPr lvl="2"/>
            <a:r>
              <a:rPr lang="en-US" dirty="0"/>
              <a:t>why two levels in the name?</a:t>
            </a:r>
          </a:p>
          <a:p>
            <a:pPr lvl="1"/>
            <a:endParaRPr lang="en-US" dirty="0"/>
          </a:p>
        </p:txBody>
      </p:sp>
      <p:sp>
        <p:nvSpPr>
          <p:cNvPr id="5" name="Slide Number Placeholder 4">
            <a:extLst>
              <a:ext uri="{FF2B5EF4-FFF2-40B4-BE49-F238E27FC236}">
                <a16:creationId xmlns:a16="http://schemas.microsoft.com/office/drawing/2014/main" id="{ABAF1D6E-5229-8646-881A-35069826489D}"/>
              </a:ext>
            </a:extLst>
          </p:cNvPr>
          <p:cNvSpPr>
            <a:spLocks noGrp="1"/>
          </p:cNvSpPr>
          <p:nvPr>
            <p:ph type="sldNum" sz="quarter" idx="12"/>
          </p:nvPr>
        </p:nvSpPr>
        <p:spPr/>
        <p:txBody>
          <a:bodyPr/>
          <a:lstStyle/>
          <a:p>
            <a:fld id="{4233A062-1DAB-6544-B281-8FCB983AFCD2}" type="slidenum">
              <a:rPr lang="en-US" altLang="x-none" smtClean="0"/>
              <a:pPr/>
              <a:t>16</a:t>
            </a:fld>
            <a:endParaRPr lang="en-US" altLang="x-none"/>
          </a:p>
        </p:txBody>
      </p:sp>
    </p:spTree>
    <p:extLst>
      <p:ext uri="{BB962C8B-B14F-4D97-AF65-F5344CB8AC3E}">
        <p14:creationId xmlns:p14="http://schemas.microsoft.com/office/powerpoint/2010/main" val="193408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itle 1"/>
          <p:cNvSpPr>
            <a:spLocks noGrp="1"/>
          </p:cNvSpPr>
          <p:nvPr>
            <p:ph type="title"/>
          </p:nvPr>
        </p:nvSpPr>
        <p:spPr/>
        <p:txBody>
          <a:bodyPr/>
          <a:lstStyle/>
          <a:p>
            <a:r>
              <a:rPr lang="en-US" sz="3200">
                <a:latin typeface="Comic Sans MS" charset="0"/>
              </a:rPr>
              <a:t>Two-Level Direction</a:t>
            </a:r>
          </a:p>
        </p:txBody>
      </p:sp>
      <p:sp>
        <p:nvSpPr>
          <p:cNvPr id="126978" name="Slide Number Placeholder 3"/>
          <p:cNvSpPr>
            <a:spLocks noGrp="1"/>
          </p:cNvSpPr>
          <p:nvPr>
            <p:ph type="sldNum" sz="quarter" idx="11"/>
          </p:nvPr>
        </p:nvSpPr>
        <p:spPr>
          <a:xfrm>
            <a:off x="8686800" y="6400800"/>
            <a:ext cx="457200" cy="457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FCCD8AB-F599-8845-9300-DC6AB6233F77}" type="slidenum">
              <a:rPr lang="en-US" sz="1400">
                <a:solidFill>
                  <a:srgbClr val="000000"/>
                </a:solidFill>
                <a:latin typeface="Comic Sans MS" charset="0"/>
              </a:rPr>
              <a:pPr eaLnBrk="1" hangingPunct="1"/>
              <a:t>17</a:t>
            </a:fld>
            <a:endParaRPr lang="en-US" sz="1400">
              <a:solidFill>
                <a:srgbClr val="000000"/>
              </a:solidFill>
              <a:latin typeface="Comic Sans MS" charset="0"/>
            </a:endParaRPr>
          </a:p>
        </p:txBody>
      </p:sp>
      <p:pic>
        <p:nvPicPr>
          <p:cNvPr id="12697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600200"/>
            <a:ext cx="23622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6980" name="Rectangle 2"/>
          <p:cNvSpPr>
            <a:spLocks noChangeArrowheads="1"/>
          </p:cNvSpPr>
          <p:nvPr/>
        </p:nvSpPr>
        <p:spPr bwMode="auto">
          <a:xfrm>
            <a:off x="0" y="4114800"/>
            <a:ext cx="5334000" cy="2246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marL="342900" indent="-342900">
              <a:buFont typeface="Arial"/>
              <a:buChar char="•"/>
            </a:pPr>
            <a:r>
              <a:rPr lang="en-US" sz="2000" dirty="0">
                <a:solidFill>
                  <a:srgbClr val="000000"/>
                </a:solidFill>
                <a:latin typeface="Comic Sans MS" charset="0"/>
              </a:rPr>
              <a:t>high-level DNS determines </a:t>
            </a:r>
            <a:br>
              <a:rPr lang="en-US" sz="2000" dirty="0">
                <a:solidFill>
                  <a:srgbClr val="000000"/>
                </a:solidFill>
                <a:latin typeface="Comic Sans MS" charset="0"/>
              </a:rPr>
            </a:br>
            <a:r>
              <a:rPr lang="en-US" sz="2000" dirty="0">
                <a:solidFill>
                  <a:srgbClr val="000000"/>
                </a:solidFill>
                <a:latin typeface="Comic Sans MS" charset="0"/>
              </a:rPr>
              <a:t>proximity, directs to low-level DNS;</a:t>
            </a:r>
          </a:p>
          <a:p>
            <a:pPr marL="342900" indent="-342900">
              <a:buFont typeface="Arial"/>
              <a:buChar char="•"/>
            </a:pPr>
            <a:endParaRPr lang="en-US" sz="2000" dirty="0">
              <a:solidFill>
                <a:srgbClr val="000000"/>
              </a:solidFill>
              <a:latin typeface="Comic Sans MS" charset="0"/>
            </a:endParaRPr>
          </a:p>
          <a:p>
            <a:pPr marL="342900" indent="-342900">
              <a:buFont typeface="Arial"/>
              <a:buChar char="•"/>
            </a:pPr>
            <a:endParaRPr lang="en-US" sz="2000" dirty="0">
              <a:solidFill>
                <a:srgbClr val="000000"/>
              </a:solidFill>
              <a:latin typeface="Comic Sans MS" charset="0"/>
            </a:endParaRPr>
          </a:p>
          <a:p>
            <a:pPr marL="342900" indent="-342900">
              <a:buFont typeface="Arial"/>
              <a:buChar char="•"/>
            </a:pPr>
            <a:r>
              <a:rPr lang="en-US" sz="2000" dirty="0">
                <a:solidFill>
                  <a:srgbClr val="000000"/>
                </a:solidFill>
                <a:latin typeface="Comic Sans MS" charset="0"/>
              </a:rPr>
              <a:t>low-level DNS: who manages a </a:t>
            </a:r>
            <a:br>
              <a:rPr lang="en-US" sz="2000" dirty="0">
                <a:solidFill>
                  <a:srgbClr val="000000"/>
                </a:solidFill>
                <a:latin typeface="Comic Sans MS" charset="0"/>
              </a:rPr>
            </a:br>
            <a:r>
              <a:rPr lang="en-US" sz="2000" dirty="0">
                <a:solidFill>
                  <a:srgbClr val="000000"/>
                </a:solidFill>
                <a:latin typeface="Comic Sans MS" charset="0"/>
              </a:rPr>
              <a:t>close-by cluster of servers with different IP addresses</a:t>
            </a:r>
            <a:endParaRPr lang="en-US" sz="2000" dirty="0">
              <a:solidFill>
                <a:srgbClr val="000000"/>
              </a:solidFill>
            </a:endParaRPr>
          </a:p>
        </p:txBody>
      </p:sp>
      <p:sp>
        <p:nvSpPr>
          <p:cNvPr id="2" name="Rectangle 1"/>
          <p:cNvSpPr/>
          <p:nvPr/>
        </p:nvSpPr>
        <p:spPr>
          <a:xfrm>
            <a:off x="4809824" y="4080382"/>
            <a:ext cx="3661580" cy="1015663"/>
          </a:xfrm>
          <a:prstGeom prst="rect">
            <a:avLst/>
          </a:prstGeom>
        </p:spPr>
        <p:txBody>
          <a:bodyPr wrap="none">
            <a:spAutoFit/>
          </a:bodyPr>
          <a:lstStyle/>
          <a:p>
            <a:r>
              <a:rPr lang="en-US" sz="2000" dirty="0"/>
              <a:t>Input: </a:t>
            </a:r>
            <a:r>
              <a:rPr lang="en-US" sz="2000" dirty="0" err="1"/>
              <a:t>dsc</a:t>
            </a:r>
            <a:r>
              <a:rPr lang="en-US" altLang="zh-CN" sz="2000" dirty="0" err="1"/>
              <a:t>b</a:t>
            </a:r>
            <a:r>
              <a:rPr lang="en-US" sz="2000" dirty="0" err="1"/>
              <a:t>.akamaiedge.net</a:t>
            </a:r>
            <a:r>
              <a:rPr lang="en-US" sz="2000" dirty="0"/>
              <a:t> &amp;</a:t>
            </a:r>
            <a:br>
              <a:rPr lang="en-US" sz="2000" dirty="0"/>
            </a:br>
            <a:r>
              <a:rPr lang="en-US" sz="2000" dirty="0"/>
              <a:t>and client IP, </a:t>
            </a:r>
          </a:p>
          <a:p>
            <a:r>
              <a:rPr lang="en-US" sz="2000" dirty="0"/>
              <a:t>Output: region (low-level) DNS</a:t>
            </a:r>
          </a:p>
        </p:txBody>
      </p:sp>
      <p:sp>
        <p:nvSpPr>
          <p:cNvPr id="7" name="Rectangle 6"/>
          <p:cNvSpPr/>
          <p:nvPr/>
        </p:nvSpPr>
        <p:spPr>
          <a:xfrm>
            <a:off x="4650949" y="5385137"/>
            <a:ext cx="4427815" cy="1015663"/>
          </a:xfrm>
          <a:prstGeom prst="rect">
            <a:avLst/>
          </a:prstGeom>
        </p:spPr>
        <p:txBody>
          <a:bodyPr wrap="none">
            <a:spAutoFit/>
          </a:bodyPr>
          <a:lstStyle/>
          <a:p>
            <a:r>
              <a:rPr lang="en-US" sz="2000" dirty="0"/>
              <a:t>Input:  e</a:t>
            </a:r>
            <a:r>
              <a:rPr lang="en-US" altLang="zh-CN" sz="2000" dirty="0"/>
              <a:t>8017</a:t>
            </a:r>
            <a:r>
              <a:rPr lang="en-US" sz="2000" dirty="0"/>
              <a:t>.dsc</a:t>
            </a:r>
            <a:r>
              <a:rPr lang="en-US" altLang="zh-CN" sz="2000" dirty="0"/>
              <a:t>b</a:t>
            </a:r>
            <a:r>
              <a:rPr lang="en-US" sz="2000" dirty="0"/>
              <a:t>.akamaiedge.net &amp;</a:t>
            </a:r>
            <a:br>
              <a:rPr lang="en-US" sz="2000" dirty="0"/>
            </a:br>
            <a:r>
              <a:rPr lang="en-US" sz="2000" dirty="0"/>
              <a:t>and client IP</a:t>
            </a:r>
          </a:p>
          <a:p>
            <a:r>
              <a:rPr lang="en-US" sz="2000" dirty="0"/>
              <a:t>Output: specific servers</a:t>
            </a:r>
          </a:p>
        </p:txBody>
      </p:sp>
    </p:spTree>
    <p:extLst>
      <p:ext uri="{BB962C8B-B14F-4D97-AF65-F5344CB8AC3E}">
        <p14:creationId xmlns:p14="http://schemas.microsoft.com/office/powerpoint/2010/main" val="498884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itle 1"/>
          <p:cNvSpPr>
            <a:spLocks noGrp="1"/>
          </p:cNvSpPr>
          <p:nvPr>
            <p:ph type="title"/>
          </p:nvPr>
        </p:nvSpPr>
        <p:spPr/>
        <p:txBody>
          <a:bodyPr/>
          <a:lstStyle/>
          <a:p>
            <a:r>
              <a:rPr lang="en-US">
                <a:latin typeface="Comic Sans MS" charset="0"/>
              </a:rPr>
              <a:t>Akamai Load Direction</a:t>
            </a:r>
          </a:p>
        </p:txBody>
      </p:sp>
      <p:pic>
        <p:nvPicPr>
          <p:cNvPr id="1249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1113" y="1552575"/>
            <a:ext cx="6581775" cy="500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4932" name="Rectangle 4"/>
          <p:cNvSpPr>
            <a:spLocks noChangeArrowheads="1"/>
          </p:cNvSpPr>
          <p:nvPr/>
        </p:nvSpPr>
        <p:spPr bwMode="auto">
          <a:xfrm>
            <a:off x="6477000" y="5410200"/>
            <a:ext cx="2667000" cy="1323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600">
                <a:solidFill>
                  <a:srgbClr val="000000"/>
                </a:solidFill>
                <a:latin typeface="Comic Sans MS" charset="0"/>
              </a:rPr>
              <a:t>If the directed edge </a:t>
            </a:r>
            <a:br>
              <a:rPr lang="en-US" sz="1600">
                <a:solidFill>
                  <a:srgbClr val="000000"/>
                </a:solidFill>
                <a:latin typeface="Comic Sans MS" charset="0"/>
              </a:rPr>
            </a:br>
            <a:r>
              <a:rPr lang="en-US" sz="1600">
                <a:solidFill>
                  <a:srgbClr val="000000"/>
                </a:solidFill>
                <a:latin typeface="Comic Sans MS" charset="0"/>
              </a:rPr>
              <a:t>server does not have </a:t>
            </a:r>
            <a:br>
              <a:rPr lang="en-US" sz="1600">
                <a:solidFill>
                  <a:srgbClr val="000000"/>
                </a:solidFill>
                <a:latin typeface="Comic Sans MS" charset="0"/>
              </a:rPr>
            </a:br>
            <a:r>
              <a:rPr lang="en-US" sz="1600">
                <a:solidFill>
                  <a:srgbClr val="000000"/>
                </a:solidFill>
                <a:latin typeface="Comic Sans MS" charset="0"/>
              </a:rPr>
              <a:t>requested content,</a:t>
            </a:r>
          </a:p>
          <a:p>
            <a:r>
              <a:rPr lang="en-US" sz="1600">
                <a:solidFill>
                  <a:srgbClr val="000000"/>
                </a:solidFill>
                <a:latin typeface="Comic Sans MS" charset="0"/>
              </a:rPr>
              <a:t>it goes back to the </a:t>
            </a:r>
            <a:br>
              <a:rPr lang="en-US" sz="1600">
                <a:solidFill>
                  <a:srgbClr val="000000"/>
                </a:solidFill>
                <a:latin typeface="Comic Sans MS" charset="0"/>
              </a:rPr>
            </a:br>
            <a:r>
              <a:rPr lang="en-US" sz="1600">
                <a:solidFill>
                  <a:srgbClr val="000000"/>
                </a:solidFill>
                <a:latin typeface="Comic Sans MS" charset="0"/>
              </a:rPr>
              <a:t>original server (source) .</a:t>
            </a:r>
            <a:endParaRPr lang="en-US" sz="1100">
              <a:solidFill>
                <a:srgbClr val="000000"/>
              </a:solidFill>
            </a:endParaRPr>
          </a:p>
        </p:txBody>
      </p:sp>
      <p:sp>
        <p:nvSpPr>
          <p:cNvPr id="2" name="Slide Number Placeholder 1">
            <a:extLst>
              <a:ext uri="{FF2B5EF4-FFF2-40B4-BE49-F238E27FC236}">
                <a16:creationId xmlns:a16="http://schemas.microsoft.com/office/drawing/2014/main" id="{EE655541-EAC2-8749-A7A1-5A1F431B19E0}"/>
              </a:ext>
            </a:extLst>
          </p:cNvPr>
          <p:cNvSpPr>
            <a:spLocks noGrp="1"/>
          </p:cNvSpPr>
          <p:nvPr>
            <p:ph type="sldNum" sz="quarter" idx="12"/>
          </p:nvPr>
        </p:nvSpPr>
        <p:spPr/>
        <p:txBody>
          <a:bodyPr/>
          <a:lstStyle/>
          <a:p>
            <a:fld id="{4233A062-1DAB-6544-B281-8FCB983AFCD2}" type="slidenum">
              <a:rPr lang="en-US" altLang="x-none" smtClean="0"/>
              <a:pPr/>
              <a:t>18</a:t>
            </a:fld>
            <a:endParaRPr lang="en-US" altLang="x-none"/>
          </a:p>
        </p:txBody>
      </p:sp>
    </p:spTree>
    <p:extLst>
      <p:ext uri="{BB962C8B-B14F-4D97-AF65-F5344CB8AC3E}">
        <p14:creationId xmlns:p14="http://schemas.microsoft.com/office/powerpoint/2010/main" val="3991145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itle 1"/>
          <p:cNvSpPr>
            <a:spLocks noGrp="1"/>
          </p:cNvSpPr>
          <p:nvPr>
            <p:ph type="title"/>
          </p:nvPr>
        </p:nvSpPr>
        <p:spPr/>
        <p:txBody>
          <a:bodyPr/>
          <a:lstStyle/>
          <a:p>
            <a:r>
              <a:rPr lang="en-US" dirty="0">
                <a:latin typeface="Comic Sans MS" charset="0"/>
              </a:rPr>
              <a:t>Two-Level DNS Mapping </a:t>
            </a:r>
            <a:r>
              <a:rPr lang="en-US" dirty="0" err="1">
                <a:latin typeface="Comic Sans MS" charset="0"/>
              </a:rPr>
              <a:t>Alg</a:t>
            </a:r>
            <a:endParaRPr lang="en-US" dirty="0">
              <a:latin typeface="Comic Sans MS" charset="0"/>
            </a:endParaRPr>
          </a:p>
        </p:txBody>
      </p:sp>
      <p:sp>
        <p:nvSpPr>
          <p:cNvPr id="131074" name="Content Placeholder 2"/>
          <p:cNvSpPr>
            <a:spLocks noGrp="1"/>
          </p:cNvSpPr>
          <p:nvPr>
            <p:ph idx="1"/>
          </p:nvPr>
        </p:nvSpPr>
        <p:spPr>
          <a:xfrm>
            <a:off x="533400" y="1447800"/>
            <a:ext cx="8153400" cy="4648200"/>
          </a:xfrm>
        </p:spPr>
        <p:txBody>
          <a:bodyPr/>
          <a:lstStyle/>
          <a:p>
            <a:pPr>
              <a:buFont typeface="Wingdings" charset="0"/>
              <a:buChar char="q"/>
            </a:pPr>
            <a:r>
              <a:rPr lang="en-US" dirty="0">
                <a:latin typeface="Comic Sans MS" charset="0"/>
              </a:rPr>
              <a:t>High-level</a:t>
            </a:r>
          </a:p>
          <a:p>
            <a:pPr lvl="1">
              <a:buFont typeface="Wingdings" charset="0"/>
              <a:buChar char="q"/>
            </a:pPr>
            <a:r>
              <a:rPr lang="en-US" dirty="0">
                <a:latin typeface="Comic Sans MS" charset="0"/>
              </a:rPr>
              <a:t>Typically geo-location matching from client to </a:t>
            </a:r>
            <a:r>
              <a:rPr lang="en-US" dirty="0" err="1">
                <a:latin typeface="Comic Sans MS" charset="0"/>
              </a:rPr>
              <a:t>reg</a:t>
            </a:r>
            <a:endParaRPr lang="en-US" dirty="0">
              <a:latin typeface="Comic Sans MS" charset="0"/>
            </a:endParaRPr>
          </a:p>
          <a:p>
            <a:pPr>
              <a:buFont typeface="Wingdings" charset="0"/>
              <a:buChar char="q"/>
            </a:pPr>
            <a:r>
              <a:rPr lang="en-US" dirty="0">
                <a:latin typeface="Comic Sans MS" charset="0"/>
              </a:rPr>
              <a:t>Low-level</a:t>
            </a:r>
          </a:p>
          <a:p>
            <a:pPr lvl="1">
              <a:buFont typeface="Wingdings" charset="0"/>
              <a:buChar char="q"/>
            </a:pPr>
            <a:r>
              <a:rPr lang="en-US" dirty="0">
                <a:latin typeface="Comic Sans MS" charset="0"/>
              </a:rPr>
              <a:t>Typically secret, e.g., details of Akamai algorithms are proprietary</a:t>
            </a:r>
          </a:p>
          <a:p>
            <a:pPr lvl="1">
              <a:buFont typeface="Wingdings" charset="0"/>
              <a:buChar char="q"/>
            </a:pPr>
            <a:r>
              <a:rPr lang="en-US" dirty="0">
                <a:latin typeface="Comic Sans MS" charset="0"/>
              </a:rPr>
              <a:t>Typical goal: load balancing among servers</a:t>
            </a:r>
          </a:p>
        </p:txBody>
      </p:sp>
      <p:sp>
        <p:nvSpPr>
          <p:cNvPr id="2" name="Slide Number Placeholder 1">
            <a:extLst>
              <a:ext uri="{FF2B5EF4-FFF2-40B4-BE49-F238E27FC236}">
                <a16:creationId xmlns:a16="http://schemas.microsoft.com/office/drawing/2014/main" id="{352FBF87-9152-CC47-A60C-7AF814D0A3F8}"/>
              </a:ext>
            </a:extLst>
          </p:cNvPr>
          <p:cNvSpPr>
            <a:spLocks noGrp="1"/>
          </p:cNvSpPr>
          <p:nvPr>
            <p:ph type="sldNum" sz="quarter" idx="12"/>
          </p:nvPr>
        </p:nvSpPr>
        <p:spPr/>
        <p:txBody>
          <a:bodyPr/>
          <a:lstStyle/>
          <a:p>
            <a:fld id="{4233A062-1DAB-6544-B281-8FCB983AFCD2}" type="slidenum">
              <a:rPr lang="en-US" altLang="x-none" smtClean="0"/>
              <a:pPr/>
              <a:t>19</a:t>
            </a:fld>
            <a:endParaRPr lang="en-US" altLang="x-none"/>
          </a:p>
        </p:txBody>
      </p:sp>
    </p:spTree>
    <p:extLst>
      <p:ext uri="{BB962C8B-B14F-4D97-AF65-F5344CB8AC3E}">
        <p14:creationId xmlns:p14="http://schemas.microsoft.com/office/powerpoint/2010/main" val="1442204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F05C9F4C-E23D-5D48-A325-7F9E6EEC2C72}" type="slidenum">
              <a:rPr lang="en-US" altLang="x-none" sz="1400">
                <a:solidFill>
                  <a:srgbClr val="000000"/>
                </a:solidFill>
                <a:latin typeface="Times New Roman" charset="0"/>
              </a:rPr>
              <a:pPr eaLnBrk="1" hangingPunct="1"/>
              <a:t>2</a:t>
            </a:fld>
            <a:endParaRPr lang="en-US" altLang="x-none" sz="1400">
              <a:solidFill>
                <a:srgbClr val="000000"/>
              </a:solidFill>
              <a:latin typeface="Times New Roman" charset="0"/>
            </a:endParaRPr>
          </a:p>
        </p:txBody>
      </p:sp>
      <p:sp>
        <p:nvSpPr>
          <p:cNvPr id="59394" name="Rectangle 2"/>
          <p:cNvSpPr>
            <a:spLocks noGrp="1" noChangeArrowheads="1"/>
          </p:cNvSpPr>
          <p:nvPr>
            <p:ph type="title"/>
          </p:nvPr>
        </p:nvSpPr>
        <p:spPr/>
        <p:txBody>
          <a:bodyPr/>
          <a:lstStyle/>
          <a:p>
            <a:r>
              <a:rPr lang="en-US" altLang="x-none">
                <a:ea typeface="ＭＳ Ｐゴシック" charset="-128"/>
              </a:rPr>
              <a:t>Outline</a:t>
            </a:r>
          </a:p>
        </p:txBody>
      </p:sp>
      <p:sp>
        <p:nvSpPr>
          <p:cNvPr id="59395" name="Rectangle 3"/>
          <p:cNvSpPr>
            <a:spLocks noGrp="1" noChangeArrowheads="1"/>
          </p:cNvSpPr>
          <p:nvPr>
            <p:ph type="body" idx="1"/>
          </p:nvPr>
        </p:nvSpPr>
        <p:spPr/>
        <p:txBody>
          <a:bodyPr/>
          <a:lstStyle/>
          <a:p>
            <a:pPr>
              <a:buFont typeface="Wingdings" pitchFamily="2" charset="2"/>
              <a:buChar char="q"/>
            </a:pPr>
            <a:r>
              <a:rPr lang="en-US" altLang="x-none" dirty="0">
                <a:ea typeface="宋体" charset="-122"/>
              </a:rPr>
              <a:t>Admin and recap</a:t>
            </a:r>
          </a:p>
          <a:p>
            <a:pPr>
              <a:buFont typeface="Wingdings" pitchFamily="2" charset="2"/>
              <a:buChar char="q"/>
            </a:pPr>
            <a:r>
              <a:rPr lang="en-US" altLang="zh-CN" dirty="0">
                <a:ea typeface="宋体" charset="-122"/>
              </a:rPr>
              <a:t>Multiple</a:t>
            </a:r>
            <a:r>
              <a:rPr lang="zh-CN" altLang="en-US" dirty="0">
                <a:ea typeface="宋体" charset="-122"/>
              </a:rPr>
              <a:t> </a:t>
            </a:r>
            <a:r>
              <a:rPr lang="en-US" altLang="zh-CN" dirty="0">
                <a:ea typeface="宋体" charset="-122"/>
              </a:rPr>
              <a:t>network</a:t>
            </a:r>
            <a:r>
              <a:rPr lang="zh-CN" altLang="en-US" dirty="0">
                <a:ea typeface="宋体" charset="-122"/>
              </a:rPr>
              <a:t> </a:t>
            </a:r>
            <a:r>
              <a:rPr lang="en-US" altLang="zh-CN" dirty="0">
                <a:ea typeface="宋体" charset="-122"/>
              </a:rPr>
              <a:t>servers</a:t>
            </a:r>
            <a:endParaRPr lang="en-US" altLang="x-none" dirty="0">
              <a:ea typeface="宋体" charset="-122"/>
            </a:endParaRPr>
          </a:p>
        </p:txBody>
      </p:sp>
    </p:spTree>
    <p:extLst>
      <p:ext uri="{BB962C8B-B14F-4D97-AF65-F5344CB8AC3E}">
        <p14:creationId xmlns:p14="http://schemas.microsoft.com/office/powerpoint/2010/main" val="140234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itle 1"/>
          <p:cNvSpPr>
            <a:spLocks noGrp="1"/>
          </p:cNvSpPr>
          <p:nvPr>
            <p:ph type="title"/>
          </p:nvPr>
        </p:nvSpPr>
        <p:spPr/>
        <p:txBody>
          <a:bodyPr/>
          <a:lstStyle/>
          <a:p>
            <a:r>
              <a:rPr lang="en-US" dirty="0">
                <a:latin typeface="Comic Sans MS" charset="0"/>
              </a:rPr>
              <a:t>Akamai Local DNS LB </a:t>
            </a:r>
            <a:r>
              <a:rPr lang="en-US" dirty="0" err="1">
                <a:latin typeface="Comic Sans MS" charset="0"/>
              </a:rPr>
              <a:t>Alg</a:t>
            </a:r>
            <a:endParaRPr lang="en-US" dirty="0">
              <a:latin typeface="Comic Sans MS" charset="0"/>
            </a:endParaRPr>
          </a:p>
        </p:txBody>
      </p:sp>
      <p:sp>
        <p:nvSpPr>
          <p:cNvPr id="131074" name="Content Placeholder 2"/>
          <p:cNvSpPr>
            <a:spLocks noGrp="1"/>
          </p:cNvSpPr>
          <p:nvPr>
            <p:ph idx="1"/>
          </p:nvPr>
        </p:nvSpPr>
        <p:spPr>
          <a:xfrm>
            <a:off x="533400" y="1447800"/>
            <a:ext cx="8153400" cy="4648200"/>
          </a:xfrm>
        </p:spPr>
        <p:txBody>
          <a:bodyPr/>
          <a:lstStyle/>
          <a:p>
            <a:pPr>
              <a:buFont typeface="Wingdings" charset="0"/>
              <a:buChar char="q"/>
            </a:pPr>
            <a:r>
              <a:rPr lang="en-US" dirty="0">
                <a:latin typeface="Comic Sans MS" charset="0"/>
              </a:rPr>
              <a:t>A Bin-Packing algorithm (column 12 of Akamai Patent) every T second</a:t>
            </a:r>
          </a:p>
          <a:p>
            <a:pPr lvl="1">
              <a:buFont typeface="Courier New" charset="0"/>
              <a:buChar char="o"/>
            </a:pPr>
            <a:r>
              <a:rPr lang="en-US" dirty="0">
                <a:latin typeface="Comic Sans MS" charset="0"/>
              </a:rPr>
              <a:t>Compute the load to each publisher k (called serial number)</a:t>
            </a:r>
          </a:p>
          <a:p>
            <a:pPr lvl="1">
              <a:buFont typeface="Courier New" charset="0"/>
              <a:buChar char="o"/>
            </a:pPr>
            <a:r>
              <a:rPr lang="en-US" dirty="0">
                <a:latin typeface="Comic Sans MS" charset="0"/>
              </a:rPr>
              <a:t>Sort the publishers from increasing load</a:t>
            </a:r>
          </a:p>
          <a:p>
            <a:pPr lvl="1">
              <a:buFont typeface="Courier New" charset="0"/>
              <a:buChar char="o"/>
            </a:pPr>
            <a:r>
              <a:rPr lang="en-US" dirty="0">
                <a:latin typeface="Comic Sans MS" charset="0"/>
              </a:rPr>
              <a:t>For each publisher, associate a list of random servers generated by a hash function</a:t>
            </a:r>
          </a:p>
          <a:p>
            <a:pPr lvl="2">
              <a:buFont typeface="Courier New" charset="0"/>
              <a:buChar char="o"/>
            </a:pPr>
            <a:r>
              <a:rPr lang="en-US" dirty="0">
                <a:latin typeface="Comic Sans MS" charset="0"/>
              </a:rPr>
              <a:t>Hash range may be increasing, e.g., first hash [0,1], second [0, 3]</a:t>
            </a:r>
          </a:p>
          <a:p>
            <a:pPr lvl="1">
              <a:buFont typeface="Courier New" charset="0"/>
              <a:buChar char="o"/>
            </a:pPr>
            <a:r>
              <a:rPr lang="en-US" dirty="0">
                <a:latin typeface="Comic Sans MS" charset="0"/>
              </a:rPr>
              <a:t>Assign the publisher to the first server that does not overload</a:t>
            </a:r>
          </a:p>
        </p:txBody>
      </p:sp>
      <p:sp>
        <p:nvSpPr>
          <p:cNvPr id="2" name="Slide Number Placeholder 1">
            <a:extLst>
              <a:ext uri="{FF2B5EF4-FFF2-40B4-BE49-F238E27FC236}">
                <a16:creationId xmlns:a16="http://schemas.microsoft.com/office/drawing/2014/main" id="{B9E3E07D-C107-1F42-8CD9-48427F822858}"/>
              </a:ext>
            </a:extLst>
          </p:cNvPr>
          <p:cNvSpPr>
            <a:spLocks noGrp="1"/>
          </p:cNvSpPr>
          <p:nvPr>
            <p:ph type="sldNum" sz="quarter" idx="12"/>
          </p:nvPr>
        </p:nvSpPr>
        <p:spPr/>
        <p:txBody>
          <a:bodyPr/>
          <a:lstStyle/>
          <a:p>
            <a:fld id="{4233A062-1DAB-6544-B281-8FCB983AFCD2}" type="slidenum">
              <a:rPr lang="en-US" altLang="x-none" smtClean="0"/>
              <a:pPr/>
              <a:t>20</a:t>
            </a:fld>
            <a:endParaRPr lang="en-US" altLang="x-none"/>
          </a:p>
        </p:txBody>
      </p:sp>
    </p:spTree>
    <p:extLst>
      <p:ext uri="{BB962C8B-B14F-4D97-AF65-F5344CB8AC3E}">
        <p14:creationId xmlns:p14="http://schemas.microsoft.com/office/powerpoint/2010/main" val="1380738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itle 1"/>
          <p:cNvSpPr>
            <a:spLocks noGrp="1"/>
          </p:cNvSpPr>
          <p:nvPr>
            <p:ph type="title"/>
          </p:nvPr>
        </p:nvSpPr>
        <p:spPr/>
        <p:txBody>
          <a:bodyPr/>
          <a:lstStyle/>
          <a:p>
            <a:r>
              <a:rPr lang="en-US">
                <a:latin typeface="Comic Sans MS" charset="0"/>
              </a:rPr>
              <a:t>Discussion</a:t>
            </a:r>
          </a:p>
        </p:txBody>
      </p:sp>
      <p:sp>
        <p:nvSpPr>
          <p:cNvPr id="151554" name="Content Placeholder 2"/>
          <p:cNvSpPr>
            <a:spLocks noGrp="1"/>
          </p:cNvSpPr>
          <p:nvPr>
            <p:ph idx="1"/>
          </p:nvPr>
        </p:nvSpPr>
        <p:spPr>
          <a:xfrm>
            <a:off x="533400" y="1600200"/>
            <a:ext cx="8077200" cy="4648200"/>
          </a:xfrm>
        </p:spPr>
        <p:txBody>
          <a:bodyPr/>
          <a:lstStyle/>
          <a:p>
            <a:pPr>
              <a:buFont typeface="Wingdings" pitchFamily="2" charset="2"/>
              <a:buChar char="q"/>
            </a:pPr>
            <a:r>
              <a:rPr lang="en-US" dirty="0">
                <a:latin typeface="Comic Sans MS" charset="0"/>
              </a:rPr>
              <a:t>Advantages of using DNS for using multiple servers (LB)</a:t>
            </a:r>
          </a:p>
          <a:p>
            <a:pPr lvl="1">
              <a:buFont typeface="Courier New" panose="02070309020205020404" pitchFamily="49" charset="0"/>
              <a:buChar char="o"/>
            </a:pPr>
            <a:r>
              <a:rPr lang="en-US" dirty="0">
                <a:latin typeface="Comic Sans MS" charset="0"/>
              </a:rPr>
              <a:t>Leveraging existing DNS features (e.g., </a:t>
            </a:r>
            <a:r>
              <a:rPr lang="en-US" dirty="0" err="1">
                <a:latin typeface="Comic Sans MS" charset="0"/>
              </a:rPr>
              <a:t>cname</a:t>
            </a:r>
            <a:r>
              <a:rPr lang="en-US" dirty="0">
                <a:latin typeface="Comic Sans MS" charset="0"/>
              </a:rPr>
              <a:t>, hierarchy name for natural hierarchical redirection)</a:t>
            </a:r>
          </a:p>
          <a:p>
            <a:pPr lvl="1">
              <a:buFont typeface="Courier New" panose="02070309020205020404" pitchFamily="49" charset="0"/>
              <a:buChar char="o"/>
            </a:pPr>
            <a:r>
              <a:rPr lang="en-US" dirty="0">
                <a:latin typeface="Comic Sans MS" charset="0"/>
              </a:rPr>
              <a:t>Leveraging existing DNS deployment/optimization</a:t>
            </a:r>
          </a:p>
          <a:p>
            <a:endParaRPr lang="en-US" dirty="0">
              <a:latin typeface="Comic Sans MS" charset="0"/>
            </a:endParaRPr>
          </a:p>
          <a:p>
            <a:pPr>
              <a:buFont typeface="Wingdings" pitchFamily="2" charset="2"/>
              <a:buChar char="q"/>
            </a:pPr>
            <a:r>
              <a:rPr lang="en-US" dirty="0">
                <a:latin typeface="Comic Sans MS" charset="0"/>
              </a:rPr>
              <a:t>Disadvantages of using DNS</a:t>
            </a:r>
          </a:p>
          <a:p>
            <a:pPr lvl="1">
              <a:buFont typeface="Courier New" panose="02070309020205020404" pitchFamily="49" charset="0"/>
              <a:buChar char="o"/>
            </a:pPr>
            <a:r>
              <a:rPr lang="en-US" dirty="0">
                <a:latin typeface="Comic Sans MS" charset="0"/>
              </a:rPr>
              <a:t>Distributed caching may lead to slow response</a:t>
            </a:r>
          </a:p>
          <a:p>
            <a:pPr lvl="1">
              <a:buFont typeface="Courier New" panose="02070309020205020404" pitchFamily="49" charset="0"/>
              <a:buChar char="o"/>
            </a:pPr>
            <a:r>
              <a:rPr lang="en-US" dirty="0">
                <a:latin typeface="Comic Sans MS" charset="0"/>
              </a:rPr>
              <a:t>Only in the unit of IP addresses</a:t>
            </a:r>
          </a:p>
        </p:txBody>
      </p:sp>
      <p:sp>
        <p:nvSpPr>
          <p:cNvPr id="2" name="Slide Number Placeholder 1">
            <a:extLst>
              <a:ext uri="{FF2B5EF4-FFF2-40B4-BE49-F238E27FC236}">
                <a16:creationId xmlns:a16="http://schemas.microsoft.com/office/drawing/2014/main" id="{062F5CD1-EB8A-8A49-98A2-1DA0557F9B9C}"/>
              </a:ext>
            </a:extLst>
          </p:cNvPr>
          <p:cNvSpPr>
            <a:spLocks noGrp="1"/>
          </p:cNvSpPr>
          <p:nvPr>
            <p:ph type="sldNum" sz="quarter" idx="12"/>
          </p:nvPr>
        </p:nvSpPr>
        <p:spPr/>
        <p:txBody>
          <a:bodyPr/>
          <a:lstStyle/>
          <a:p>
            <a:fld id="{4233A062-1DAB-6544-B281-8FCB983AFCD2}" type="slidenum">
              <a:rPr lang="en-US" altLang="x-none" smtClean="0"/>
              <a:pPr/>
              <a:t>21</a:t>
            </a:fld>
            <a:endParaRPr lang="en-US" altLang="x-none"/>
          </a:p>
        </p:txBody>
      </p:sp>
    </p:spTree>
    <p:extLst>
      <p:ext uri="{BB962C8B-B14F-4D97-AF65-F5344CB8AC3E}">
        <p14:creationId xmlns:p14="http://schemas.microsoft.com/office/powerpoint/2010/main" val="62617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55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155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155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155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itle 1"/>
          <p:cNvSpPr>
            <a:spLocks noGrp="1"/>
          </p:cNvSpPr>
          <p:nvPr>
            <p:ph type="title"/>
          </p:nvPr>
        </p:nvSpPr>
        <p:spPr/>
        <p:txBody>
          <a:bodyPr/>
          <a:lstStyle/>
          <a:p>
            <a:r>
              <a:rPr lang="en-US">
                <a:latin typeface="Comic Sans MS" charset="0"/>
              </a:rPr>
              <a:t>Outline</a:t>
            </a:r>
          </a:p>
        </p:txBody>
      </p:sp>
      <p:sp>
        <p:nvSpPr>
          <p:cNvPr id="93186" name="Content Placeholder 2"/>
          <p:cNvSpPr>
            <a:spLocks noGrp="1"/>
          </p:cNvSpPr>
          <p:nvPr>
            <p:ph idx="1"/>
          </p:nvPr>
        </p:nvSpPr>
        <p:spPr>
          <a:xfrm>
            <a:off x="533400" y="1447800"/>
            <a:ext cx="7772400" cy="5105400"/>
          </a:xfrm>
        </p:spPr>
        <p:txBody>
          <a:bodyPr/>
          <a:lstStyle/>
          <a:p>
            <a:pPr>
              <a:buFont typeface="Wingdings" pitchFamily="2" charset="2"/>
              <a:buChar char="q"/>
            </a:pPr>
            <a:r>
              <a:rPr lang="en-US" dirty="0">
                <a:latin typeface="Comic Sans MS" charset="0"/>
              </a:rPr>
              <a:t>Recap</a:t>
            </a:r>
          </a:p>
          <a:p>
            <a:pPr>
              <a:buFont typeface="Wingdings" pitchFamily="2" charset="2"/>
              <a:buChar char="q"/>
            </a:pPr>
            <a:r>
              <a:rPr lang="en-US" dirty="0">
                <a:latin typeface="Comic Sans MS" charset="0"/>
              </a:rPr>
              <a:t>Multiple network servers</a:t>
            </a:r>
          </a:p>
          <a:p>
            <a:pPr lvl="1">
              <a:buFont typeface="Courier New" panose="02070309020205020404" pitchFamily="49" charset="0"/>
              <a:buChar char="o"/>
            </a:pPr>
            <a:r>
              <a:rPr lang="en-US" dirty="0">
                <a:latin typeface="Comic Sans MS" charset="0"/>
              </a:rPr>
              <a:t>Basic issues</a:t>
            </a:r>
          </a:p>
          <a:p>
            <a:pPr lvl="1">
              <a:buFont typeface="Courier New" panose="02070309020205020404" pitchFamily="49" charset="0"/>
              <a:buChar char="o"/>
            </a:pPr>
            <a:r>
              <a:rPr lang="en-US" dirty="0">
                <a:latin typeface="Comic Sans MS" charset="0"/>
              </a:rPr>
              <a:t>Load direction</a:t>
            </a:r>
          </a:p>
          <a:p>
            <a:pPr lvl="2"/>
            <a:r>
              <a:rPr lang="en-US" dirty="0">
                <a:latin typeface="Comic Sans MS" charset="0"/>
              </a:rPr>
              <a:t>DNS (IP level)</a:t>
            </a:r>
          </a:p>
          <a:p>
            <a:pPr lvl="2">
              <a:buFont typeface="Wingdings" pitchFamily="2" charset="2"/>
              <a:buChar char="Ø"/>
            </a:pPr>
            <a:r>
              <a:rPr lang="en-US" i="1" dirty="0">
                <a:solidFill>
                  <a:srgbClr val="C00000"/>
                </a:solidFill>
                <a:latin typeface="Comic Sans MS" charset="0"/>
              </a:rPr>
              <a:t>Load balancer/smart switch (sub-IP level)</a:t>
            </a:r>
          </a:p>
        </p:txBody>
      </p:sp>
      <p:sp>
        <p:nvSpPr>
          <p:cNvPr id="2" name="Slide Number Placeholder 1">
            <a:extLst>
              <a:ext uri="{FF2B5EF4-FFF2-40B4-BE49-F238E27FC236}">
                <a16:creationId xmlns:a16="http://schemas.microsoft.com/office/drawing/2014/main" id="{42A0C853-D191-C845-9367-B959D60AEB00}"/>
              </a:ext>
            </a:extLst>
          </p:cNvPr>
          <p:cNvSpPr>
            <a:spLocks noGrp="1"/>
          </p:cNvSpPr>
          <p:nvPr>
            <p:ph type="sldNum" sz="quarter" idx="12"/>
          </p:nvPr>
        </p:nvSpPr>
        <p:spPr/>
        <p:txBody>
          <a:bodyPr/>
          <a:lstStyle/>
          <a:p>
            <a:fld id="{4233A062-1DAB-6544-B281-8FCB983AFCD2}" type="slidenum">
              <a:rPr lang="en-US" altLang="x-none" smtClean="0"/>
              <a:pPr/>
              <a:t>22</a:t>
            </a:fld>
            <a:endParaRPr lang="en-US" altLang="x-none"/>
          </a:p>
        </p:txBody>
      </p:sp>
    </p:spTree>
    <p:extLst>
      <p:ext uri="{BB962C8B-B14F-4D97-AF65-F5344CB8AC3E}">
        <p14:creationId xmlns:p14="http://schemas.microsoft.com/office/powerpoint/2010/main" val="673579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itle 1"/>
          <p:cNvSpPr>
            <a:spLocks noGrp="1"/>
          </p:cNvSpPr>
          <p:nvPr>
            <p:ph type="title"/>
          </p:nvPr>
        </p:nvSpPr>
        <p:spPr/>
        <p:txBody>
          <a:bodyPr/>
          <a:lstStyle/>
          <a:p>
            <a:r>
              <a:rPr lang="en-US">
                <a:latin typeface="Comic Sans MS" charset="0"/>
              </a:rPr>
              <a:t>Smart Switch: Big Picture</a:t>
            </a:r>
          </a:p>
        </p:txBody>
      </p:sp>
      <p:pic>
        <p:nvPicPr>
          <p:cNvPr id="952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676400"/>
            <a:ext cx="699770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 Box 16"/>
          <p:cNvSpPr txBox="1">
            <a:spLocks noChangeArrowheads="1"/>
          </p:cNvSpPr>
          <p:nvPr/>
        </p:nvSpPr>
        <p:spPr bwMode="auto">
          <a:xfrm>
            <a:off x="4402873" y="3048000"/>
            <a:ext cx="13144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en-US" sz="1800" b="1">
                <a:solidFill>
                  <a:srgbClr val="339933"/>
                </a:solidFill>
                <a:cs typeface="Arial" charset="0"/>
              </a:rPr>
              <a:t> smart switch</a:t>
            </a:r>
            <a:endParaRPr lang="en-US" sz="1800" b="1">
              <a:solidFill>
                <a:srgbClr val="CCCCFF"/>
              </a:solidFill>
              <a:cs typeface="Arial" charset="0"/>
            </a:endParaRPr>
          </a:p>
        </p:txBody>
      </p:sp>
      <p:sp>
        <p:nvSpPr>
          <p:cNvPr id="2" name="Slide Number Placeholder 1">
            <a:extLst>
              <a:ext uri="{FF2B5EF4-FFF2-40B4-BE49-F238E27FC236}">
                <a16:creationId xmlns:a16="http://schemas.microsoft.com/office/drawing/2014/main" id="{75AD9752-F5E8-C443-9CF6-C50DC1389CF8}"/>
              </a:ext>
            </a:extLst>
          </p:cNvPr>
          <p:cNvSpPr>
            <a:spLocks noGrp="1"/>
          </p:cNvSpPr>
          <p:nvPr>
            <p:ph type="sldNum" sz="quarter" idx="12"/>
          </p:nvPr>
        </p:nvSpPr>
        <p:spPr/>
        <p:txBody>
          <a:bodyPr/>
          <a:lstStyle/>
          <a:p>
            <a:fld id="{4233A062-1DAB-6544-B281-8FCB983AFCD2}" type="slidenum">
              <a:rPr lang="en-US" altLang="x-none" smtClean="0"/>
              <a:pPr/>
              <a:t>23</a:t>
            </a:fld>
            <a:endParaRPr lang="en-US" altLang="x-none"/>
          </a:p>
        </p:txBody>
      </p:sp>
    </p:spTree>
    <p:extLst>
      <p:ext uri="{BB962C8B-B14F-4D97-AF65-F5344CB8AC3E}">
        <p14:creationId xmlns:p14="http://schemas.microsoft.com/office/powerpoint/2010/main" val="350942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p:nvPr>
        </p:nvSpPr>
        <p:spPr/>
        <p:txBody>
          <a:bodyPr/>
          <a:lstStyle/>
          <a:p>
            <a:r>
              <a:rPr lang="en-US" sz="3200">
                <a:latin typeface="Comic Sans MS" charset="0"/>
              </a:rPr>
              <a:t>Load Balancer (LB): Basic Structure</a:t>
            </a:r>
          </a:p>
        </p:txBody>
      </p:sp>
      <p:sp>
        <p:nvSpPr>
          <p:cNvPr id="22" name="Rectangle 3"/>
          <p:cNvSpPr>
            <a:spLocks noChangeArrowheads="1"/>
          </p:cNvSpPr>
          <p:nvPr/>
        </p:nvSpPr>
        <p:spPr bwMode="auto">
          <a:xfrm>
            <a:off x="4724400" y="2667000"/>
            <a:ext cx="1295400" cy="609600"/>
          </a:xfrm>
          <a:prstGeom prst="rect">
            <a:avLst/>
          </a:prstGeom>
          <a:solidFill>
            <a:srgbClr val="009999"/>
          </a:solidFill>
          <a:ln w="9525">
            <a:solidFill>
              <a:srgbClr val="FFFFFF"/>
            </a:solidFill>
            <a:miter lim="800000"/>
            <a:headEnd/>
            <a:tailEnd/>
          </a:ln>
          <a:effectLst/>
        </p:spPr>
        <p:txBody>
          <a:bodyPr wrap="none" anchor="ctr"/>
          <a:lstStyle/>
          <a:p>
            <a:pPr algn="ctr" defTabSz="914400" fontAlgn="auto">
              <a:spcBef>
                <a:spcPts val="0"/>
              </a:spcBef>
              <a:spcAft>
                <a:spcPts val="0"/>
              </a:spcAft>
              <a:defRPr/>
            </a:pPr>
            <a:r>
              <a:rPr lang="en-US" kern="0" dirty="0">
                <a:solidFill>
                  <a:sysClr val="windowText" lastClr="000000"/>
                </a:solidFill>
                <a:ea typeface="+mn-ea"/>
              </a:rPr>
              <a:t>LB</a:t>
            </a:r>
          </a:p>
        </p:txBody>
      </p:sp>
      <p:sp>
        <p:nvSpPr>
          <p:cNvPr id="23" name="Rectangle 4"/>
          <p:cNvSpPr>
            <a:spLocks noChangeArrowheads="1"/>
          </p:cNvSpPr>
          <p:nvPr/>
        </p:nvSpPr>
        <p:spPr bwMode="auto">
          <a:xfrm>
            <a:off x="381000" y="2667000"/>
            <a:ext cx="762000" cy="457200"/>
          </a:xfrm>
          <a:prstGeom prst="rect">
            <a:avLst/>
          </a:prstGeom>
          <a:solidFill>
            <a:srgbClr val="FFCC00"/>
          </a:solidFill>
          <a:ln w="9525">
            <a:solidFill>
              <a:srgbClr val="FFFFFF"/>
            </a:solidFill>
            <a:miter lim="800000"/>
            <a:headEnd/>
            <a:tailEnd/>
          </a:ln>
          <a:effectLst/>
        </p:spPr>
        <p:txBody>
          <a:bodyPr wrap="none" anchor="ctr"/>
          <a:lstStyle/>
          <a:p>
            <a:pPr algn="ctr" defTabSz="914400" fontAlgn="auto">
              <a:spcBef>
                <a:spcPts val="0"/>
              </a:spcBef>
              <a:spcAft>
                <a:spcPts val="0"/>
              </a:spcAft>
              <a:defRPr/>
            </a:pPr>
            <a:r>
              <a:rPr lang="en-US" kern="0">
                <a:solidFill>
                  <a:sysClr val="windowText" lastClr="000000"/>
                </a:solidFill>
                <a:ea typeface="+mn-ea"/>
              </a:rPr>
              <a:t>Client</a:t>
            </a:r>
          </a:p>
        </p:txBody>
      </p:sp>
      <p:sp>
        <p:nvSpPr>
          <p:cNvPr id="24" name="Rectangle 6"/>
          <p:cNvSpPr>
            <a:spLocks noChangeArrowheads="1"/>
          </p:cNvSpPr>
          <p:nvPr/>
        </p:nvSpPr>
        <p:spPr bwMode="auto">
          <a:xfrm>
            <a:off x="7162800" y="1676400"/>
            <a:ext cx="1295400" cy="609600"/>
          </a:xfrm>
          <a:prstGeom prst="rect">
            <a:avLst/>
          </a:prstGeom>
          <a:solidFill>
            <a:srgbClr val="009999"/>
          </a:solidFill>
          <a:ln w="9525">
            <a:solidFill>
              <a:srgbClr val="FFFFFF"/>
            </a:solidFill>
            <a:miter lim="800000"/>
            <a:headEnd/>
            <a:tailEnd/>
          </a:ln>
          <a:effectLst/>
        </p:spPr>
        <p:txBody>
          <a:bodyPr wrap="none" anchor="ctr"/>
          <a:lstStyle/>
          <a:p>
            <a:pPr algn="ctr" defTabSz="914400" fontAlgn="auto">
              <a:spcBef>
                <a:spcPts val="0"/>
              </a:spcBef>
              <a:spcAft>
                <a:spcPts val="0"/>
              </a:spcAft>
              <a:defRPr/>
            </a:pPr>
            <a:r>
              <a:rPr lang="en-US" kern="0">
                <a:solidFill>
                  <a:sysClr val="windowText" lastClr="000000"/>
                </a:solidFill>
                <a:ea typeface="+mn-ea"/>
              </a:rPr>
              <a:t>Server1</a:t>
            </a:r>
          </a:p>
        </p:txBody>
      </p:sp>
      <p:sp>
        <p:nvSpPr>
          <p:cNvPr id="25" name="Rectangle 7"/>
          <p:cNvSpPr>
            <a:spLocks noChangeArrowheads="1"/>
          </p:cNvSpPr>
          <p:nvPr/>
        </p:nvSpPr>
        <p:spPr bwMode="auto">
          <a:xfrm>
            <a:off x="7162800" y="2590800"/>
            <a:ext cx="1295400" cy="609600"/>
          </a:xfrm>
          <a:prstGeom prst="rect">
            <a:avLst/>
          </a:prstGeom>
          <a:solidFill>
            <a:srgbClr val="009999"/>
          </a:solidFill>
          <a:ln w="9525">
            <a:solidFill>
              <a:srgbClr val="FFFFFF"/>
            </a:solidFill>
            <a:miter lim="800000"/>
            <a:headEnd/>
            <a:tailEnd/>
          </a:ln>
          <a:effectLst/>
        </p:spPr>
        <p:txBody>
          <a:bodyPr wrap="none" anchor="ctr"/>
          <a:lstStyle/>
          <a:p>
            <a:pPr algn="ctr" defTabSz="914400" fontAlgn="auto">
              <a:spcBef>
                <a:spcPts val="0"/>
              </a:spcBef>
              <a:spcAft>
                <a:spcPts val="0"/>
              </a:spcAft>
              <a:defRPr/>
            </a:pPr>
            <a:r>
              <a:rPr lang="en-US" kern="0">
                <a:solidFill>
                  <a:sysClr val="windowText" lastClr="000000"/>
                </a:solidFill>
                <a:ea typeface="+mn-ea"/>
              </a:rPr>
              <a:t>Server2</a:t>
            </a:r>
          </a:p>
        </p:txBody>
      </p:sp>
      <p:sp>
        <p:nvSpPr>
          <p:cNvPr id="26" name="Rectangle 8"/>
          <p:cNvSpPr>
            <a:spLocks noChangeArrowheads="1"/>
          </p:cNvSpPr>
          <p:nvPr/>
        </p:nvSpPr>
        <p:spPr bwMode="auto">
          <a:xfrm>
            <a:off x="7162800" y="3657600"/>
            <a:ext cx="1295400" cy="609600"/>
          </a:xfrm>
          <a:prstGeom prst="rect">
            <a:avLst/>
          </a:prstGeom>
          <a:solidFill>
            <a:srgbClr val="009999"/>
          </a:solidFill>
          <a:ln w="9525">
            <a:solidFill>
              <a:srgbClr val="FFFFFF"/>
            </a:solidFill>
            <a:miter lim="800000"/>
            <a:headEnd/>
            <a:tailEnd/>
          </a:ln>
          <a:effectLst/>
        </p:spPr>
        <p:txBody>
          <a:bodyPr wrap="none" anchor="ctr"/>
          <a:lstStyle/>
          <a:p>
            <a:pPr algn="ctr" defTabSz="914400" fontAlgn="auto">
              <a:spcBef>
                <a:spcPts val="0"/>
              </a:spcBef>
              <a:spcAft>
                <a:spcPts val="0"/>
              </a:spcAft>
              <a:defRPr/>
            </a:pPr>
            <a:r>
              <a:rPr lang="en-US" kern="0">
                <a:solidFill>
                  <a:sysClr val="windowText" lastClr="000000"/>
                </a:solidFill>
                <a:ea typeface="+mn-ea"/>
              </a:rPr>
              <a:t>Server3</a:t>
            </a:r>
          </a:p>
        </p:txBody>
      </p:sp>
      <p:sp>
        <p:nvSpPr>
          <p:cNvPr id="27" name="Line 16"/>
          <p:cNvSpPr>
            <a:spLocks noChangeShapeType="1"/>
          </p:cNvSpPr>
          <p:nvPr/>
        </p:nvSpPr>
        <p:spPr bwMode="auto">
          <a:xfrm>
            <a:off x="6324600" y="1905000"/>
            <a:ext cx="0" cy="213360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28" name="Line 17"/>
          <p:cNvSpPr>
            <a:spLocks noChangeShapeType="1"/>
          </p:cNvSpPr>
          <p:nvPr/>
        </p:nvSpPr>
        <p:spPr bwMode="auto">
          <a:xfrm>
            <a:off x="6324600" y="4038600"/>
            <a:ext cx="8382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29" name="Line 18"/>
          <p:cNvSpPr>
            <a:spLocks noChangeShapeType="1"/>
          </p:cNvSpPr>
          <p:nvPr/>
        </p:nvSpPr>
        <p:spPr bwMode="auto">
          <a:xfrm>
            <a:off x="6324600" y="1905000"/>
            <a:ext cx="8382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0" name="Line 19"/>
          <p:cNvSpPr>
            <a:spLocks noChangeShapeType="1"/>
          </p:cNvSpPr>
          <p:nvPr/>
        </p:nvSpPr>
        <p:spPr bwMode="auto">
          <a:xfrm>
            <a:off x="6324600" y="2895600"/>
            <a:ext cx="8382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1" name="Line 21"/>
          <p:cNvSpPr>
            <a:spLocks noChangeShapeType="1"/>
          </p:cNvSpPr>
          <p:nvPr/>
        </p:nvSpPr>
        <p:spPr bwMode="auto">
          <a:xfrm>
            <a:off x="1143000" y="2895600"/>
            <a:ext cx="9906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2" name="Cloud"/>
          <p:cNvSpPr>
            <a:spLocks noChangeAspect="1" noEditPoints="1" noChangeArrowheads="1"/>
          </p:cNvSpPr>
          <p:nvPr/>
        </p:nvSpPr>
        <p:spPr bwMode="auto">
          <a:xfrm>
            <a:off x="1447800" y="1905000"/>
            <a:ext cx="2743200" cy="1838325"/>
          </a:xfrm>
          <a:custGeom>
            <a:avLst/>
            <a:gdLst>
              <a:gd name="T0" fmla="*/ 8509 w 21600"/>
              <a:gd name="T1" fmla="*/ 919163 h 21600"/>
              <a:gd name="T2" fmla="*/ 1371600 w 21600"/>
              <a:gd name="T3" fmla="*/ 1836368 h 21600"/>
              <a:gd name="T4" fmla="*/ 2740914 w 21600"/>
              <a:gd name="T5" fmla="*/ 919163 h 21600"/>
              <a:gd name="T6" fmla="*/ 1371600 w 21600"/>
              <a:gd name="T7" fmla="*/ 10510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336699"/>
          </a:solidFill>
          <a:ln w="9525">
            <a:solidFill>
              <a:srgbClr val="000000"/>
            </a:solidFill>
            <a:miter lim="800000"/>
            <a:headEnd/>
            <a:tailEnd/>
          </a:ln>
          <a:effectLst>
            <a:outerShdw blurRad="63500" dist="107763" dir="2700000" algn="ctr" rotWithShape="0">
              <a:srgbClr val="808080"/>
            </a:outerShdw>
          </a:effectLst>
        </p:spPr>
        <p:txBody>
          <a:bodyPr/>
          <a:lstStyle/>
          <a:p>
            <a:pPr>
              <a:defRPr/>
            </a:pPr>
            <a:endParaRPr lang="en-US"/>
          </a:p>
        </p:txBody>
      </p:sp>
      <p:sp>
        <p:nvSpPr>
          <p:cNvPr id="33" name="Line 25"/>
          <p:cNvSpPr>
            <a:spLocks noChangeShapeType="1"/>
          </p:cNvSpPr>
          <p:nvPr/>
        </p:nvSpPr>
        <p:spPr bwMode="auto">
          <a:xfrm>
            <a:off x="4191000" y="2895600"/>
            <a:ext cx="5334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4" name="Line 26"/>
          <p:cNvSpPr>
            <a:spLocks noChangeShapeType="1"/>
          </p:cNvSpPr>
          <p:nvPr/>
        </p:nvSpPr>
        <p:spPr bwMode="auto">
          <a:xfrm>
            <a:off x="6019800" y="2895600"/>
            <a:ext cx="304800" cy="0"/>
          </a:xfrm>
          <a:prstGeom prst="line">
            <a:avLst/>
          </a:prstGeom>
          <a:noFill/>
          <a:ln w="9525">
            <a:solidFill>
              <a:srgbClr val="FFFFFF"/>
            </a:solidFill>
            <a:round/>
            <a:headEnd/>
            <a:tailEn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5" name="Line 27"/>
          <p:cNvSpPr>
            <a:spLocks noChangeShapeType="1"/>
          </p:cNvSpPr>
          <p:nvPr/>
        </p:nvSpPr>
        <p:spPr bwMode="auto">
          <a:xfrm>
            <a:off x="1371600" y="2743200"/>
            <a:ext cx="3124200" cy="0"/>
          </a:xfrm>
          <a:prstGeom prst="line">
            <a:avLst/>
          </a:prstGeom>
          <a:noFill/>
          <a:ln w="76200">
            <a:solidFill>
              <a:srgbClr val="FF0000"/>
            </a:solidFill>
            <a:round/>
            <a:headEnd/>
            <a:tailEnd type="triangle" w="med" len="me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6" name="Line 28"/>
          <p:cNvSpPr>
            <a:spLocks noChangeShapeType="1"/>
          </p:cNvSpPr>
          <p:nvPr/>
        </p:nvSpPr>
        <p:spPr bwMode="auto">
          <a:xfrm flipV="1">
            <a:off x="6172200" y="1981200"/>
            <a:ext cx="914400" cy="762000"/>
          </a:xfrm>
          <a:prstGeom prst="line">
            <a:avLst/>
          </a:prstGeom>
          <a:noFill/>
          <a:ln w="76200">
            <a:solidFill>
              <a:srgbClr val="FF0000"/>
            </a:solidFill>
            <a:round/>
            <a:headEnd/>
            <a:tailEnd type="triangle" w="med" len="me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7" name="Line 29"/>
          <p:cNvSpPr>
            <a:spLocks noChangeShapeType="1"/>
          </p:cNvSpPr>
          <p:nvPr/>
        </p:nvSpPr>
        <p:spPr bwMode="auto">
          <a:xfrm rot="10800000" flipV="1">
            <a:off x="6324600" y="2133600"/>
            <a:ext cx="914400" cy="762000"/>
          </a:xfrm>
          <a:prstGeom prst="line">
            <a:avLst/>
          </a:prstGeom>
          <a:noFill/>
          <a:ln w="76200">
            <a:solidFill>
              <a:srgbClr val="FF0000"/>
            </a:solidFill>
            <a:round/>
            <a:headEnd/>
            <a:tailEnd type="triangle" w="med" len="me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8" name="Line 30"/>
          <p:cNvSpPr>
            <a:spLocks noChangeShapeType="1"/>
          </p:cNvSpPr>
          <p:nvPr/>
        </p:nvSpPr>
        <p:spPr bwMode="auto">
          <a:xfrm rot="10800000">
            <a:off x="1371600" y="3048000"/>
            <a:ext cx="3124200" cy="0"/>
          </a:xfrm>
          <a:prstGeom prst="line">
            <a:avLst/>
          </a:prstGeom>
          <a:noFill/>
          <a:ln w="76200">
            <a:solidFill>
              <a:srgbClr val="FF0000"/>
            </a:solidFill>
            <a:round/>
            <a:headEnd/>
            <a:tailEnd type="triangle" w="med" len="med"/>
          </a:ln>
          <a:effectLst/>
        </p:spPr>
        <p:txBody>
          <a:bodyPr/>
          <a:lstStyle/>
          <a:p>
            <a:pPr defTabSz="914400" fontAlgn="auto">
              <a:spcBef>
                <a:spcPts val="0"/>
              </a:spcBef>
              <a:spcAft>
                <a:spcPts val="0"/>
              </a:spcAft>
              <a:defRPr/>
            </a:pPr>
            <a:endParaRPr lang="en-US" kern="0">
              <a:solidFill>
                <a:sysClr val="windowText" lastClr="000000"/>
              </a:solidFill>
              <a:ea typeface="+mn-ea"/>
            </a:endParaRPr>
          </a:p>
        </p:txBody>
      </p:sp>
      <p:sp>
        <p:nvSpPr>
          <p:cNvPr id="39" name="Rectangle 38"/>
          <p:cNvSpPr>
            <a:spLocks noChangeArrowheads="1"/>
          </p:cNvSpPr>
          <p:nvPr/>
        </p:nvSpPr>
        <p:spPr bwMode="auto">
          <a:xfrm>
            <a:off x="762000" y="5410200"/>
            <a:ext cx="34925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a:t>Problem of the basic structure?</a:t>
            </a:r>
          </a:p>
        </p:txBody>
      </p:sp>
      <p:sp>
        <p:nvSpPr>
          <p:cNvPr id="99349" name="Rectangle 39"/>
          <p:cNvSpPr>
            <a:spLocks noChangeArrowheads="1"/>
          </p:cNvSpPr>
          <p:nvPr/>
        </p:nvSpPr>
        <p:spPr bwMode="auto">
          <a:xfrm>
            <a:off x="4800600" y="2286000"/>
            <a:ext cx="5572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a:t>VIP</a:t>
            </a:r>
          </a:p>
        </p:txBody>
      </p:sp>
      <p:sp>
        <p:nvSpPr>
          <p:cNvPr id="99350" name="Rectangle 40"/>
          <p:cNvSpPr>
            <a:spLocks noChangeArrowheads="1"/>
          </p:cNvSpPr>
          <p:nvPr/>
        </p:nvSpPr>
        <p:spPr bwMode="auto">
          <a:xfrm>
            <a:off x="7315200" y="1295400"/>
            <a:ext cx="6969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a:t>RIP1</a:t>
            </a:r>
          </a:p>
        </p:txBody>
      </p:sp>
      <p:sp>
        <p:nvSpPr>
          <p:cNvPr id="99351" name="Rectangle 41"/>
          <p:cNvSpPr>
            <a:spLocks noChangeArrowheads="1"/>
          </p:cNvSpPr>
          <p:nvPr/>
        </p:nvSpPr>
        <p:spPr bwMode="auto">
          <a:xfrm>
            <a:off x="7315200" y="2286000"/>
            <a:ext cx="6969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a:t>RIP2</a:t>
            </a:r>
          </a:p>
        </p:txBody>
      </p:sp>
      <p:sp>
        <p:nvSpPr>
          <p:cNvPr id="99352" name="Rectangle 42"/>
          <p:cNvSpPr>
            <a:spLocks noChangeArrowheads="1"/>
          </p:cNvSpPr>
          <p:nvPr/>
        </p:nvSpPr>
        <p:spPr bwMode="auto">
          <a:xfrm>
            <a:off x="7304088" y="3352800"/>
            <a:ext cx="696912"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a:t>RIP3</a:t>
            </a:r>
          </a:p>
        </p:txBody>
      </p:sp>
      <p:grpSp>
        <p:nvGrpSpPr>
          <p:cNvPr id="99353" name="Group 41"/>
          <p:cNvGrpSpPr>
            <a:grpSpLocks/>
          </p:cNvGrpSpPr>
          <p:nvPr/>
        </p:nvGrpSpPr>
        <p:grpSpPr bwMode="auto">
          <a:xfrm>
            <a:off x="1828800" y="2133600"/>
            <a:ext cx="2286000" cy="457200"/>
            <a:chOff x="4267200" y="4724400"/>
            <a:chExt cx="2286000" cy="457200"/>
          </a:xfrm>
        </p:grpSpPr>
        <p:sp>
          <p:nvSpPr>
            <p:cNvPr id="99357" name="Rectangle 39"/>
            <p:cNvSpPr>
              <a:spLocks noChangeArrowheads="1"/>
            </p:cNvSpPr>
            <p:nvPr/>
          </p:nvSpPr>
          <p:spPr bwMode="auto">
            <a:xfrm>
              <a:off x="5410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D=VIP</a:t>
              </a:r>
            </a:p>
          </p:txBody>
        </p:sp>
        <p:sp>
          <p:nvSpPr>
            <p:cNvPr id="99358" name="Rectangle 40"/>
            <p:cNvSpPr>
              <a:spLocks noChangeArrowheads="1"/>
            </p:cNvSpPr>
            <p:nvPr/>
          </p:nvSpPr>
          <p:spPr bwMode="auto">
            <a:xfrm>
              <a:off x="4267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S=client</a:t>
              </a:r>
            </a:p>
          </p:txBody>
        </p:sp>
      </p:grpSp>
      <p:grpSp>
        <p:nvGrpSpPr>
          <p:cNvPr id="99354" name="Group 41"/>
          <p:cNvGrpSpPr>
            <a:grpSpLocks/>
          </p:cNvGrpSpPr>
          <p:nvPr/>
        </p:nvGrpSpPr>
        <p:grpSpPr bwMode="auto">
          <a:xfrm rot="-2610295">
            <a:off x="5329238" y="1638300"/>
            <a:ext cx="2286000" cy="457200"/>
            <a:chOff x="4267200" y="4724400"/>
            <a:chExt cx="2286000" cy="457200"/>
          </a:xfrm>
        </p:grpSpPr>
        <p:sp>
          <p:nvSpPr>
            <p:cNvPr id="99355" name="Rectangle 39"/>
            <p:cNvSpPr>
              <a:spLocks noChangeArrowheads="1"/>
            </p:cNvSpPr>
            <p:nvPr/>
          </p:nvSpPr>
          <p:spPr bwMode="auto">
            <a:xfrm>
              <a:off x="5410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D=VIP</a:t>
              </a:r>
            </a:p>
          </p:txBody>
        </p:sp>
        <p:sp>
          <p:nvSpPr>
            <p:cNvPr id="99356" name="Rectangle 40"/>
            <p:cNvSpPr>
              <a:spLocks noChangeArrowheads="1"/>
            </p:cNvSpPr>
            <p:nvPr/>
          </p:nvSpPr>
          <p:spPr bwMode="auto">
            <a:xfrm>
              <a:off x="4267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S=client</a:t>
              </a:r>
            </a:p>
          </p:txBody>
        </p:sp>
      </p:grpSp>
      <p:sp>
        <p:nvSpPr>
          <p:cNvPr id="2" name="Slide Number Placeholder 1">
            <a:extLst>
              <a:ext uri="{FF2B5EF4-FFF2-40B4-BE49-F238E27FC236}">
                <a16:creationId xmlns:a16="http://schemas.microsoft.com/office/drawing/2014/main" id="{1E40C55B-51DA-734E-AC13-6AA4CC1DB864}"/>
              </a:ext>
            </a:extLst>
          </p:cNvPr>
          <p:cNvSpPr>
            <a:spLocks noGrp="1"/>
          </p:cNvSpPr>
          <p:nvPr>
            <p:ph type="sldNum" sz="quarter" idx="12"/>
          </p:nvPr>
        </p:nvSpPr>
        <p:spPr/>
        <p:txBody>
          <a:bodyPr/>
          <a:lstStyle/>
          <a:p>
            <a:fld id="{4233A062-1DAB-6544-B281-8FCB983AFCD2}" type="slidenum">
              <a:rPr lang="en-US" altLang="x-none" smtClean="0"/>
              <a:pPr/>
              <a:t>24</a:t>
            </a:fld>
            <a:endParaRPr lang="en-US" altLang="x-none"/>
          </a:p>
        </p:txBody>
      </p:sp>
    </p:spTree>
    <p:extLst>
      <p:ext uri="{BB962C8B-B14F-4D97-AF65-F5344CB8AC3E}">
        <p14:creationId xmlns:p14="http://schemas.microsoft.com/office/powerpoint/2010/main" val="832083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itle 1"/>
          <p:cNvSpPr>
            <a:spLocks noGrp="1"/>
          </p:cNvSpPr>
          <p:nvPr>
            <p:ph type="title"/>
          </p:nvPr>
        </p:nvSpPr>
        <p:spPr/>
        <p:txBody>
          <a:bodyPr/>
          <a:lstStyle/>
          <a:p>
            <a:r>
              <a:rPr lang="en-US">
                <a:latin typeface="Comic Sans MS" charset="0"/>
              </a:rPr>
              <a:t>Problem</a:t>
            </a:r>
          </a:p>
        </p:txBody>
      </p:sp>
      <p:sp>
        <p:nvSpPr>
          <p:cNvPr id="101378" name="Content Placeholder 2"/>
          <p:cNvSpPr>
            <a:spLocks noGrp="1"/>
          </p:cNvSpPr>
          <p:nvPr>
            <p:ph idx="1"/>
          </p:nvPr>
        </p:nvSpPr>
        <p:spPr/>
        <p:txBody>
          <a:bodyPr/>
          <a:lstStyle/>
          <a:p>
            <a:pPr>
              <a:buFont typeface="Wingdings" charset="0"/>
              <a:buChar char="q"/>
            </a:pPr>
            <a:r>
              <a:rPr lang="en-US" sz="2400" dirty="0">
                <a:latin typeface="Comic Sans MS" charset="0"/>
              </a:rPr>
              <a:t>Client to server packet has VIP as destination address, but real servers use RIPs</a:t>
            </a:r>
          </a:p>
          <a:p>
            <a:pPr lvl="1">
              <a:buFont typeface="Courier New" charset="0"/>
              <a:buChar char="o"/>
            </a:pPr>
            <a:r>
              <a:rPr lang="en-US" sz="2000" dirty="0">
                <a:latin typeface="Comic Sans MS" charset="0"/>
              </a:rPr>
              <a:t>if LB just forwards the packet from client to a real server, the real server drops the packet</a:t>
            </a:r>
          </a:p>
          <a:p>
            <a:pPr lvl="1">
              <a:buFont typeface="Courier New" charset="0"/>
              <a:buChar char="o"/>
            </a:pPr>
            <a:r>
              <a:rPr lang="en-US" sz="2000" dirty="0">
                <a:latin typeface="Comic Sans MS" charset="0"/>
              </a:rPr>
              <a:t>reply from real server to client has real server IP as source -&gt; client will drop the packet</a:t>
            </a:r>
          </a:p>
        </p:txBody>
      </p:sp>
      <p:grpSp>
        <p:nvGrpSpPr>
          <p:cNvPr id="101381" name="Group 7"/>
          <p:cNvGrpSpPr>
            <a:grpSpLocks/>
          </p:cNvGrpSpPr>
          <p:nvPr/>
        </p:nvGrpSpPr>
        <p:grpSpPr bwMode="auto">
          <a:xfrm>
            <a:off x="533400" y="4114800"/>
            <a:ext cx="3581400" cy="990600"/>
            <a:chOff x="625" y="1436"/>
            <a:chExt cx="1786" cy="576"/>
          </a:xfrm>
        </p:grpSpPr>
        <p:sp>
          <p:nvSpPr>
            <p:cNvPr id="101392" name="Rectangle 8"/>
            <p:cNvSpPr>
              <a:spLocks noChangeArrowheads="1"/>
            </p:cNvSpPr>
            <p:nvPr/>
          </p:nvSpPr>
          <p:spPr bwMode="auto">
            <a:xfrm>
              <a:off x="628" y="1436"/>
              <a:ext cx="1783"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sp>
          <p:nvSpPr>
            <p:cNvPr id="101393" name="Text Box 9"/>
            <p:cNvSpPr txBox="1">
              <a:spLocks noChangeArrowheads="1"/>
            </p:cNvSpPr>
            <p:nvPr/>
          </p:nvSpPr>
          <p:spPr bwMode="auto">
            <a:xfrm>
              <a:off x="625" y="1445"/>
              <a:ext cx="1154" cy="5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cs typeface="Arial" charset="0"/>
                </a:rPr>
                <a:t>state: listening</a:t>
              </a:r>
            </a:p>
            <a:p>
              <a:pPr eaLnBrk="1" hangingPunct="1"/>
              <a:r>
                <a:rPr lang="en-US" sz="1000" dirty="0">
                  <a:cs typeface="Arial" charset="0"/>
                </a:rPr>
                <a:t>address:  {RealIP.</a:t>
              </a:r>
              <a:r>
                <a:rPr lang="en-US" altLang="zh-CN" sz="1000" b="1" dirty="0">
                  <a:ea typeface="宋体" charset="0"/>
                  <a:cs typeface="宋体" charset="0"/>
                </a:rPr>
                <a:t>6789</a:t>
              </a:r>
              <a:r>
                <a:rPr lang="en-US" sz="1000" b="1" dirty="0">
                  <a:cs typeface="Arial" charset="0"/>
                </a:rPr>
                <a:t>, </a:t>
              </a:r>
              <a:r>
                <a:rPr lang="en-US" sz="1000" dirty="0">
                  <a:cs typeface="Arial" charset="0"/>
                </a:rPr>
                <a:t>*</a:t>
              </a:r>
              <a:r>
                <a:rPr lang="en-US" altLang="zh-CN" sz="1000" b="1" dirty="0">
                  <a:ea typeface="宋体" charset="0"/>
                  <a:cs typeface="宋体" charset="0"/>
                </a:rPr>
                <a:t>:</a:t>
              </a:r>
              <a:r>
                <a:rPr lang="en-US" sz="1000" b="1" dirty="0">
                  <a:cs typeface="Arial" charset="0"/>
                </a:rPr>
                <a:t>*</a:t>
              </a:r>
              <a:r>
                <a:rPr lang="en-US" sz="1000" dirty="0">
                  <a:cs typeface="Arial" charset="0"/>
                </a:rPr>
                <a:t>}</a:t>
              </a:r>
            </a:p>
            <a:p>
              <a:pPr eaLnBrk="1" hangingPunct="1"/>
              <a:r>
                <a:rPr lang="en-US" sz="1000" dirty="0">
                  <a:cs typeface="Arial" charset="0"/>
                </a:rPr>
                <a:t>completed connection queue: C1; C2 </a:t>
              </a:r>
              <a:br>
                <a:rPr lang="en-US" sz="1000" dirty="0">
                  <a:cs typeface="Arial" charset="0"/>
                </a:rPr>
              </a:br>
              <a:r>
                <a:rPr lang="en-US" sz="1000" dirty="0" err="1">
                  <a:cs typeface="Arial" charset="0"/>
                </a:rPr>
                <a:t>sendbuf</a:t>
              </a:r>
              <a:r>
                <a:rPr lang="en-US" sz="1000" dirty="0">
                  <a:cs typeface="Arial" charset="0"/>
                </a:rPr>
                <a:t>:</a:t>
              </a:r>
            </a:p>
            <a:p>
              <a:pPr eaLnBrk="1" hangingPunct="1"/>
              <a:r>
                <a:rPr lang="en-US" sz="1000" dirty="0" err="1">
                  <a:cs typeface="Arial" charset="0"/>
                </a:rPr>
                <a:t>recvbuf</a:t>
              </a:r>
              <a:r>
                <a:rPr lang="en-US" sz="1000" dirty="0">
                  <a:cs typeface="Arial" charset="0"/>
                </a:rPr>
                <a:t>:</a:t>
              </a:r>
            </a:p>
          </p:txBody>
        </p:sp>
      </p:grpSp>
      <p:sp>
        <p:nvSpPr>
          <p:cNvPr id="101382" name="Text Box 26"/>
          <p:cNvSpPr txBox="1">
            <a:spLocks noChangeArrowheads="1"/>
          </p:cNvSpPr>
          <p:nvPr/>
        </p:nvSpPr>
        <p:spPr bwMode="auto">
          <a:xfrm>
            <a:off x="4648200" y="4130675"/>
            <a:ext cx="3079750" cy="7683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cs typeface="Arial" charset="0"/>
              </a:rPr>
              <a:t>state:</a:t>
            </a:r>
          </a:p>
          <a:p>
            <a:pPr eaLnBrk="1" hangingPunct="1"/>
            <a:r>
              <a:rPr lang="en-US" sz="1000" dirty="0">
                <a:cs typeface="Arial" charset="0"/>
              </a:rPr>
              <a:t>address:  {VIP</a:t>
            </a:r>
            <a:r>
              <a:rPr lang="en-US" altLang="zh-CN" sz="1000" dirty="0">
                <a:ea typeface="宋体" charset="0"/>
                <a:cs typeface="宋体" charset="0"/>
              </a:rPr>
              <a:t>:</a:t>
            </a:r>
            <a:r>
              <a:rPr lang="en-US" altLang="zh-CN" sz="1000" b="1" dirty="0">
                <a:ea typeface="宋体" charset="0"/>
                <a:cs typeface="宋体" charset="0"/>
              </a:rPr>
              <a:t>6789</a:t>
            </a:r>
            <a:r>
              <a:rPr lang="en-US" sz="1000" dirty="0">
                <a:cs typeface="Arial" charset="0"/>
              </a:rPr>
              <a:t>, 198.69.10.10.</a:t>
            </a:r>
            <a:r>
              <a:rPr lang="en-US" sz="1000" b="1" dirty="0">
                <a:cs typeface="Arial" charset="0"/>
              </a:rPr>
              <a:t>1500</a:t>
            </a:r>
            <a:r>
              <a:rPr lang="en-US" sz="1000" dirty="0">
                <a:cs typeface="Arial" charset="0"/>
              </a:rPr>
              <a:t>}</a:t>
            </a:r>
          </a:p>
          <a:p>
            <a:pPr eaLnBrk="1" hangingPunct="1"/>
            <a:r>
              <a:rPr lang="en-US" sz="1200" dirty="0" err="1">
                <a:cs typeface="Arial" charset="0"/>
              </a:rPr>
              <a:t>sendbuf</a:t>
            </a:r>
            <a:r>
              <a:rPr lang="en-US" sz="1200" dirty="0">
                <a:cs typeface="Arial" charset="0"/>
              </a:rPr>
              <a:t>: </a:t>
            </a:r>
          </a:p>
          <a:p>
            <a:pPr eaLnBrk="1" hangingPunct="1"/>
            <a:r>
              <a:rPr lang="en-US" sz="1200" dirty="0" err="1">
                <a:cs typeface="Arial" charset="0"/>
              </a:rPr>
              <a:t>recvbuf</a:t>
            </a:r>
            <a:r>
              <a:rPr lang="en-US" sz="1200" dirty="0">
                <a:cs typeface="Arial" charset="0"/>
              </a:rPr>
              <a:t>:</a:t>
            </a:r>
          </a:p>
        </p:txBody>
      </p:sp>
      <p:sp>
        <p:nvSpPr>
          <p:cNvPr id="101383" name="Rectangle 17"/>
          <p:cNvSpPr>
            <a:spLocks noChangeArrowheads="1"/>
          </p:cNvSpPr>
          <p:nvPr/>
        </p:nvSpPr>
        <p:spPr bwMode="auto">
          <a:xfrm>
            <a:off x="381000" y="3962400"/>
            <a:ext cx="4021137" cy="23622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lstStyle/>
          <a:p>
            <a:pPr algn="ctr" defTabSz="914400" eaLnBrk="0" hangingPunct="0"/>
            <a:endParaRPr lang="en-US">
              <a:latin typeface="Times New Roman" charset="0"/>
            </a:endParaRPr>
          </a:p>
        </p:txBody>
      </p:sp>
      <p:grpSp>
        <p:nvGrpSpPr>
          <p:cNvPr id="101384" name="Group 24"/>
          <p:cNvGrpSpPr>
            <a:grpSpLocks/>
          </p:cNvGrpSpPr>
          <p:nvPr/>
        </p:nvGrpSpPr>
        <p:grpSpPr bwMode="auto">
          <a:xfrm>
            <a:off x="533400" y="5334001"/>
            <a:ext cx="3581400" cy="781844"/>
            <a:chOff x="625" y="1436"/>
            <a:chExt cx="1786" cy="591"/>
          </a:xfrm>
        </p:grpSpPr>
        <p:sp>
          <p:nvSpPr>
            <p:cNvPr id="101390" name="Rectangle 25"/>
            <p:cNvSpPr>
              <a:spLocks noChangeArrowheads="1"/>
            </p:cNvSpPr>
            <p:nvPr/>
          </p:nvSpPr>
          <p:spPr bwMode="auto">
            <a:xfrm>
              <a:off x="628" y="1436"/>
              <a:ext cx="1783"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sp>
          <p:nvSpPr>
            <p:cNvPr id="101391" name="Text Box 26"/>
            <p:cNvSpPr txBox="1">
              <a:spLocks noChangeArrowheads="1"/>
            </p:cNvSpPr>
            <p:nvPr/>
          </p:nvSpPr>
          <p:spPr bwMode="auto">
            <a:xfrm>
              <a:off x="625" y="1445"/>
              <a:ext cx="1326"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dirty="0">
                  <a:cs typeface="Arial" charset="0"/>
                </a:rPr>
                <a:t>state:</a:t>
              </a:r>
            </a:p>
            <a:p>
              <a:pPr eaLnBrk="1" hangingPunct="1"/>
              <a:r>
                <a:rPr lang="en-US" sz="1000" dirty="0">
                  <a:cs typeface="Arial" charset="0"/>
                </a:rPr>
                <a:t>address:  {RealIP</a:t>
              </a:r>
              <a:r>
                <a:rPr lang="en-US" altLang="zh-CN" sz="1000" dirty="0">
                  <a:ea typeface="宋体" charset="0"/>
                  <a:cs typeface="宋体" charset="0"/>
                </a:rPr>
                <a:t>:</a:t>
              </a:r>
              <a:r>
                <a:rPr lang="en-US" altLang="zh-CN" sz="1000" b="1" dirty="0">
                  <a:ea typeface="宋体" charset="0"/>
                  <a:cs typeface="宋体" charset="0"/>
                </a:rPr>
                <a:t>6789</a:t>
              </a:r>
              <a:r>
                <a:rPr lang="en-US" sz="1000" dirty="0">
                  <a:cs typeface="Arial" charset="0"/>
                </a:rPr>
                <a:t>, 198.69.10.10.</a:t>
              </a:r>
              <a:r>
                <a:rPr lang="en-US" sz="1000" b="1" dirty="0">
                  <a:cs typeface="Arial" charset="0"/>
                </a:rPr>
                <a:t>1500</a:t>
              </a:r>
              <a:r>
                <a:rPr lang="en-US" sz="1000" dirty="0">
                  <a:cs typeface="Arial" charset="0"/>
                </a:rPr>
                <a:t>}</a:t>
              </a:r>
            </a:p>
            <a:p>
              <a:pPr eaLnBrk="1" hangingPunct="1"/>
              <a:r>
                <a:rPr lang="en-US" sz="1200" dirty="0" err="1">
                  <a:cs typeface="Arial" charset="0"/>
                </a:rPr>
                <a:t>sendbuf</a:t>
              </a:r>
              <a:r>
                <a:rPr lang="en-US" sz="1200" dirty="0">
                  <a:cs typeface="Arial" charset="0"/>
                </a:rPr>
                <a:t>:</a:t>
              </a:r>
            </a:p>
            <a:p>
              <a:pPr eaLnBrk="1" hangingPunct="1"/>
              <a:r>
                <a:rPr lang="en-US" sz="1200" dirty="0" err="1">
                  <a:cs typeface="Arial" charset="0"/>
                </a:rPr>
                <a:t>recvbuf</a:t>
              </a:r>
              <a:r>
                <a:rPr lang="en-US" sz="1200" dirty="0">
                  <a:cs typeface="Arial" charset="0"/>
                </a:rPr>
                <a:t>:</a:t>
              </a:r>
            </a:p>
          </p:txBody>
        </p:sp>
      </p:grpSp>
      <p:sp>
        <p:nvSpPr>
          <p:cNvPr id="101385" name="Text Box 26"/>
          <p:cNvSpPr txBox="1">
            <a:spLocks noChangeArrowheads="1"/>
          </p:cNvSpPr>
          <p:nvPr/>
        </p:nvSpPr>
        <p:spPr bwMode="auto">
          <a:xfrm>
            <a:off x="4648200" y="5105400"/>
            <a:ext cx="3079750" cy="43021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a:cs typeface="Arial" charset="0"/>
              </a:rPr>
              <a:t>…</a:t>
            </a:r>
          </a:p>
          <a:p>
            <a:pPr eaLnBrk="1" hangingPunct="1"/>
            <a:endParaRPr lang="en-US" sz="1200">
              <a:cs typeface="Arial" charset="0"/>
            </a:endParaRPr>
          </a:p>
        </p:txBody>
      </p:sp>
      <p:sp>
        <p:nvSpPr>
          <p:cNvPr id="101386" name="Text Box 26"/>
          <p:cNvSpPr txBox="1">
            <a:spLocks noChangeArrowheads="1"/>
          </p:cNvSpPr>
          <p:nvPr/>
        </p:nvSpPr>
        <p:spPr bwMode="auto">
          <a:xfrm>
            <a:off x="4648200" y="5638800"/>
            <a:ext cx="3079750" cy="43021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000">
                <a:cs typeface="Arial" charset="0"/>
              </a:rPr>
              <a:t>…</a:t>
            </a:r>
          </a:p>
          <a:p>
            <a:pPr eaLnBrk="1" hangingPunct="1"/>
            <a:endParaRPr lang="en-US" sz="1200">
              <a:cs typeface="Arial" charset="0"/>
            </a:endParaRPr>
          </a:p>
        </p:txBody>
      </p:sp>
      <p:grpSp>
        <p:nvGrpSpPr>
          <p:cNvPr id="101387" name="Group 41"/>
          <p:cNvGrpSpPr>
            <a:grpSpLocks/>
          </p:cNvGrpSpPr>
          <p:nvPr/>
        </p:nvGrpSpPr>
        <p:grpSpPr bwMode="auto">
          <a:xfrm>
            <a:off x="6019800" y="304800"/>
            <a:ext cx="2286000" cy="457200"/>
            <a:chOff x="4267200" y="4724400"/>
            <a:chExt cx="2286000" cy="457200"/>
          </a:xfrm>
        </p:grpSpPr>
        <p:sp>
          <p:nvSpPr>
            <p:cNvPr id="101388" name="Rectangle 39"/>
            <p:cNvSpPr>
              <a:spLocks noChangeArrowheads="1"/>
            </p:cNvSpPr>
            <p:nvPr/>
          </p:nvSpPr>
          <p:spPr bwMode="auto">
            <a:xfrm>
              <a:off x="5410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D=VIP</a:t>
              </a:r>
            </a:p>
          </p:txBody>
        </p:sp>
        <p:sp>
          <p:nvSpPr>
            <p:cNvPr id="101389" name="Rectangle 40"/>
            <p:cNvSpPr>
              <a:spLocks noChangeArrowheads="1"/>
            </p:cNvSpPr>
            <p:nvPr/>
          </p:nvSpPr>
          <p:spPr bwMode="auto">
            <a:xfrm>
              <a:off x="4267200" y="4724400"/>
              <a:ext cx="1143000" cy="457200"/>
            </a:xfrm>
            <a:prstGeom prst="rect">
              <a:avLst/>
            </a:prstGeom>
            <a:solidFill>
              <a:schemeClr val="accent1"/>
            </a:solidFill>
            <a:ln w="9525">
              <a:solidFill>
                <a:schemeClr val="tx1"/>
              </a:solidFill>
              <a:round/>
              <a:headEnd/>
              <a:tailEnd/>
            </a:ln>
          </p:spPr>
          <p:txBody>
            <a:bodyPr wrap="none"/>
            <a:lstStyle/>
            <a:p>
              <a:pPr algn="ctr" defTabSz="914400" eaLnBrk="0" hangingPunct="0"/>
              <a:r>
                <a:rPr lang="en-US">
                  <a:latin typeface="Times New Roman" charset="0"/>
                </a:rPr>
                <a:t>S=client</a:t>
              </a:r>
            </a:p>
          </p:txBody>
        </p:sp>
      </p:grpSp>
      <p:sp>
        <p:nvSpPr>
          <p:cNvPr id="19" name="Rectangle 17"/>
          <p:cNvSpPr>
            <a:spLocks noChangeArrowheads="1"/>
          </p:cNvSpPr>
          <p:nvPr/>
        </p:nvSpPr>
        <p:spPr bwMode="auto">
          <a:xfrm>
            <a:off x="4495801" y="3962400"/>
            <a:ext cx="3505200" cy="23622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lstStyle/>
          <a:p>
            <a:pPr algn="ctr" defTabSz="914400" eaLnBrk="0" hangingPunct="0"/>
            <a:endParaRPr lang="en-US">
              <a:latin typeface="Times New Roman" charset="0"/>
            </a:endParaRPr>
          </a:p>
        </p:txBody>
      </p:sp>
      <p:sp>
        <p:nvSpPr>
          <p:cNvPr id="2" name="Rectangle 1"/>
          <p:cNvSpPr/>
          <p:nvPr/>
        </p:nvSpPr>
        <p:spPr>
          <a:xfrm>
            <a:off x="5510555" y="6300142"/>
            <a:ext cx="1080745" cy="461665"/>
          </a:xfrm>
          <a:prstGeom prst="rect">
            <a:avLst/>
          </a:prstGeom>
        </p:spPr>
        <p:txBody>
          <a:bodyPr wrap="none">
            <a:spAutoFit/>
          </a:bodyPr>
          <a:lstStyle/>
          <a:p>
            <a:r>
              <a:rPr lang="en-US">
                <a:latin typeface="Comic Sans MS" charset="0"/>
              </a:rPr>
              <a:t>client </a:t>
            </a:r>
            <a:endParaRPr lang="en-US"/>
          </a:p>
        </p:txBody>
      </p:sp>
      <p:sp>
        <p:nvSpPr>
          <p:cNvPr id="21" name="Rectangle 20"/>
          <p:cNvSpPr/>
          <p:nvPr/>
        </p:nvSpPr>
        <p:spPr>
          <a:xfrm>
            <a:off x="1690437" y="6322368"/>
            <a:ext cx="1114408" cy="461665"/>
          </a:xfrm>
          <a:prstGeom prst="rect">
            <a:avLst/>
          </a:prstGeom>
        </p:spPr>
        <p:txBody>
          <a:bodyPr wrap="none">
            <a:spAutoFit/>
          </a:bodyPr>
          <a:lstStyle/>
          <a:p>
            <a:r>
              <a:rPr lang="en-US" dirty="0">
                <a:latin typeface="Comic Sans MS" charset="0"/>
              </a:rPr>
              <a:t>server</a:t>
            </a:r>
            <a:endParaRPr lang="en-US" dirty="0"/>
          </a:p>
        </p:txBody>
      </p:sp>
      <p:sp>
        <p:nvSpPr>
          <p:cNvPr id="3" name="Slide Number Placeholder 2">
            <a:extLst>
              <a:ext uri="{FF2B5EF4-FFF2-40B4-BE49-F238E27FC236}">
                <a16:creationId xmlns:a16="http://schemas.microsoft.com/office/drawing/2014/main" id="{4A7E5591-B33E-DF47-B3FC-E9CAC2A219A1}"/>
              </a:ext>
            </a:extLst>
          </p:cNvPr>
          <p:cNvSpPr>
            <a:spLocks noGrp="1"/>
          </p:cNvSpPr>
          <p:nvPr>
            <p:ph type="sldNum" sz="quarter" idx="12"/>
          </p:nvPr>
        </p:nvSpPr>
        <p:spPr/>
        <p:txBody>
          <a:bodyPr/>
          <a:lstStyle/>
          <a:p>
            <a:fld id="{4233A062-1DAB-6544-B281-8FCB983AFCD2}" type="slidenum">
              <a:rPr lang="en-US" altLang="x-none" smtClean="0"/>
              <a:pPr/>
              <a:t>25</a:t>
            </a:fld>
            <a:endParaRPr lang="en-US" altLang="x-none"/>
          </a:p>
        </p:txBody>
      </p:sp>
    </p:spTree>
    <p:extLst>
      <p:ext uri="{BB962C8B-B14F-4D97-AF65-F5344CB8AC3E}">
        <p14:creationId xmlns:p14="http://schemas.microsoft.com/office/powerpoint/2010/main" val="1601492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itle 1"/>
          <p:cNvSpPr>
            <a:spLocks noGrp="1"/>
          </p:cNvSpPr>
          <p:nvPr>
            <p:ph type="title"/>
          </p:nvPr>
        </p:nvSpPr>
        <p:spPr>
          <a:xfrm>
            <a:off x="533400" y="76200"/>
            <a:ext cx="7772400" cy="1143000"/>
          </a:xfrm>
        </p:spPr>
        <p:txBody>
          <a:bodyPr/>
          <a:lstStyle/>
          <a:p>
            <a:r>
              <a:rPr lang="en-US">
                <a:latin typeface="Comic Sans MS" charset="0"/>
              </a:rPr>
              <a:t>Solution 1: Network Address Translation (NAT)</a:t>
            </a:r>
          </a:p>
        </p:txBody>
      </p:sp>
      <p:sp>
        <p:nvSpPr>
          <p:cNvPr id="103426" name="Content Placeholder 2"/>
          <p:cNvSpPr>
            <a:spLocks noGrp="1"/>
          </p:cNvSpPr>
          <p:nvPr>
            <p:ph idx="1"/>
          </p:nvPr>
        </p:nvSpPr>
        <p:spPr>
          <a:xfrm>
            <a:off x="533400" y="1600200"/>
            <a:ext cx="2971800" cy="4648200"/>
          </a:xfrm>
        </p:spPr>
        <p:txBody>
          <a:bodyPr/>
          <a:lstStyle/>
          <a:p>
            <a:pPr>
              <a:buFont typeface="Wingdings" charset="0"/>
              <a:buChar char="q"/>
            </a:pPr>
            <a:r>
              <a:rPr lang="en-US">
                <a:latin typeface="Comic Sans MS" charset="0"/>
              </a:rPr>
              <a:t>LB does </a:t>
            </a:r>
            <a:br>
              <a:rPr lang="en-US">
                <a:latin typeface="Comic Sans MS" charset="0"/>
              </a:rPr>
            </a:br>
            <a:r>
              <a:rPr lang="en-US">
                <a:latin typeface="Comic Sans MS" charset="0"/>
              </a:rPr>
              <a:t>rewriting/</a:t>
            </a:r>
            <a:br>
              <a:rPr lang="en-US">
                <a:latin typeface="Comic Sans MS" charset="0"/>
              </a:rPr>
            </a:br>
            <a:r>
              <a:rPr lang="en-US">
                <a:latin typeface="Comic Sans MS" charset="0"/>
              </a:rPr>
              <a:t>translation</a:t>
            </a:r>
          </a:p>
          <a:p>
            <a:pPr>
              <a:buFont typeface="Wingdings" charset="0"/>
              <a:buChar char="q"/>
            </a:pPr>
            <a:r>
              <a:rPr lang="en-US">
                <a:latin typeface="Comic Sans MS" charset="0"/>
              </a:rPr>
              <a:t>Thus, the LB is similar to a typical NAT gateway with an additional scheduling function</a:t>
            </a:r>
          </a:p>
          <a:p>
            <a:pPr>
              <a:buFont typeface="ZapfDingbats" charset="0"/>
              <a:buNone/>
            </a:pPr>
            <a:endParaRPr lang="en-US">
              <a:latin typeface="Comic Sans MS" charset="0"/>
            </a:endParaRPr>
          </a:p>
        </p:txBody>
      </p:sp>
      <p:sp>
        <p:nvSpPr>
          <p:cNvPr id="103427"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B115411D-E389-D944-9FDF-A00DBDA51700}"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26</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grpSp>
        <p:nvGrpSpPr>
          <p:cNvPr id="103428" name="Group 6"/>
          <p:cNvGrpSpPr>
            <a:grpSpLocks/>
          </p:cNvGrpSpPr>
          <p:nvPr/>
        </p:nvGrpSpPr>
        <p:grpSpPr bwMode="auto">
          <a:xfrm>
            <a:off x="3505200" y="1371600"/>
            <a:ext cx="5334000" cy="5441950"/>
            <a:chOff x="3505200" y="1371600"/>
            <a:chExt cx="5334000" cy="5441950"/>
          </a:xfrm>
        </p:grpSpPr>
        <p:pic>
          <p:nvPicPr>
            <p:cNvPr id="103429" name="Picture 5" descr="clusters_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371600"/>
              <a:ext cx="5334000" cy="5441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p:nvPr/>
          </p:nvSpPr>
          <p:spPr bwMode="auto">
            <a:xfrm>
              <a:off x="4953000" y="5029200"/>
              <a:ext cx="914400" cy="304800"/>
            </a:xfrm>
            <a:prstGeom prst="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pitchFamily="34" charset="0"/>
                </a:rPr>
                <a:t>Load Balancer</a:t>
              </a:r>
            </a:p>
          </p:txBody>
        </p:sp>
      </p:grpSp>
    </p:spTree>
    <p:extLst>
      <p:ext uri="{BB962C8B-B14F-4D97-AF65-F5344CB8AC3E}">
        <p14:creationId xmlns:p14="http://schemas.microsoft.com/office/powerpoint/2010/main" val="1738123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533400" y="76200"/>
            <a:ext cx="7772400" cy="1143000"/>
          </a:xfrm>
        </p:spPr>
        <p:txBody>
          <a:bodyPr/>
          <a:lstStyle/>
          <a:p>
            <a:r>
              <a:rPr lang="en-US">
                <a:latin typeface="Comic Sans MS" charset="0"/>
              </a:rPr>
              <a:t>LB/NAT Advantages and Disadvantages</a:t>
            </a:r>
          </a:p>
        </p:txBody>
      </p:sp>
      <p:sp>
        <p:nvSpPr>
          <p:cNvPr id="59395" name="Rectangle 3"/>
          <p:cNvSpPr>
            <a:spLocks noGrp="1" noChangeArrowheads="1"/>
          </p:cNvSpPr>
          <p:nvPr>
            <p:ph type="body" idx="1"/>
          </p:nvPr>
        </p:nvSpPr>
        <p:spPr/>
        <p:txBody>
          <a:bodyPr/>
          <a:lstStyle/>
          <a:p>
            <a:pPr>
              <a:lnSpc>
                <a:spcPct val="90000"/>
              </a:lnSpc>
              <a:buFont typeface="Wingdings" charset="0"/>
              <a:buChar char="q"/>
            </a:pPr>
            <a:r>
              <a:rPr lang="en-US" dirty="0">
                <a:latin typeface="Comic Sans MS" charset="0"/>
              </a:rPr>
              <a:t>Advantages:</a:t>
            </a:r>
          </a:p>
          <a:p>
            <a:pPr lvl="1">
              <a:lnSpc>
                <a:spcPct val="90000"/>
              </a:lnSpc>
              <a:buFont typeface="Courier New" charset="0"/>
              <a:buChar char="o"/>
            </a:pPr>
            <a:r>
              <a:rPr lang="en-US" dirty="0">
                <a:latin typeface="Comic Sans MS" charset="0"/>
              </a:rPr>
              <a:t>Only one public IP address is needed for the load balancer; real servers can use private IP addresses</a:t>
            </a:r>
          </a:p>
          <a:p>
            <a:pPr lvl="1">
              <a:lnSpc>
                <a:spcPct val="90000"/>
              </a:lnSpc>
              <a:buFont typeface="Courier New" charset="0"/>
              <a:buChar char="o"/>
            </a:pPr>
            <a:r>
              <a:rPr lang="en-US" dirty="0">
                <a:latin typeface="Comic Sans MS" charset="0"/>
              </a:rPr>
              <a:t>Real servers need no change and are not aware of load balancing</a:t>
            </a:r>
          </a:p>
          <a:p>
            <a:pPr>
              <a:lnSpc>
                <a:spcPct val="90000"/>
              </a:lnSpc>
              <a:buFont typeface="Wingdings" charset="0"/>
              <a:buChar char="q"/>
            </a:pPr>
            <a:r>
              <a:rPr lang="en-US" dirty="0">
                <a:latin typeface="Comic Sans MS" charset="0"/>
              </a:rPr>
              <a:t>Problem</a:t>
            </a:r>
          </a:p>
          <a:p>
            <a:pPr lvl="1">
              <a:lnSpc>
                <a:spcPct val="90000"/>
              </a:lnSpc>
              <a:buFont typeface="Courier New" charset="0"/>
              <a:buChar char="o"/>
            </a:pPr>
            <a:r>
              <a:rPr lang="en-US" dirty="0">
                <a:latin typeface="Comic Sans MS" charset="0"/>
              </a:rPr>
              <a:t>The load balancer must be on the critical path and hence may become the bottleneck due to load to rewrite request and response packets</a:t>
            </a:r>
          </a:p>
          <a:p>
            <a:pPr lvl="2">
              <a:lnSpc>
                <a:spcPct val="90000"/>
              </a:lnSpc>
            </a:pPr>
            <a:r>
              <a:rPr lang="en-US" dirty="0">
                <a:latin typeface="Comic Sans MS" charset="0"/>
              </a:rPr>
              <a:t>Typically, rewriting responses has more load because there are more response packets</a:t>
            </a:r>
          </a:p>
        </p:txBody>
      </p:sp>
      <p:sp>
        <p:nvSpPr>
          <p:cNvPr id="2" name="Slide Number Placeholder 1"/>
          <p:cNvSpPr>
            <a:spLocks noGrp="1"/>
          </p:cNvSpPr>
          <p:nvPr>
            <p:ph type="sldNum" sz="quarter" idx="11"/>
          </p:nvPr>
        </p:nvSpPr>
        <p:spPr/>
        <p:txBody>
          <a:bodyPr/>
          <a:lstStyle/>
          <a:p>
            <a:pPr marL="0" marR="0" lvl="0" indent="0" algn="r" defTabSz="912813" rtl="0" eaLnBrk="1" fontAlgn="base" latinLnBrk="0" hangingPunct="1">
              <a:lnSpc>
                <a:spcPct val="100000"/>
              </a:lnSpc>
              <a:spcBef>
                <a:spcPct val="0"/>
              </a:spcBef>
              <a:spcAft>
                <a:spcPct val="0"/>
              </a:spcAft>
              <a:buClrTx/>
              <a:buSzTx/>
              <a:buFontTx/>
              <a:buNone/>
              <a:tabLst/>
              <a:defRPr/>
            </a:pPr>
            <a:fld id="{5C423813-CBD9-4C47-926C-1EC5E88B777C}" type="slidenum">
              <a:rPr kumimoji="0" lang="en-US" altLang="x-none" sz="1400" b="0" i="0" u="none" strike="noStrike" kern="1200" cap="none" spc="0" normalizeH="0" baseline="0" noProof="0" smtClean="0">
                <a:ln>
                  <a:noFill/>
                </a:ln>
                <a:solidFill>
                  <a:srgbClr val="000000"/>
                </a:solidFill>
                <a:effectLst/>
                <a:uLnTx/>
                <a:uFillTx/>
                <a:latin typeface="Comic Sans MS"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27</a:t>
            </a:fld>
            <a:endPar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p:txBody>
      </p:sp>
    </p:spTree>
    <p:extLst>
      <p:ext uri="{BB962C8B-B14F-4D97-AF65-F5344CB8AC3E}">
        <p14:creationId xmlns:p14="http://schemas.microsoft.com/office/powerpoint/2010/main" val="459641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939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93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p:txBody>
          <a:bodyPr/>
          <a:lstStyle/>
          <a:p>
            <a:r>
              <a:rPr lang="en-US" dirty="0">
                <a:latin typeface="Comic Sans MS" charset="0"/>
              </a:rPr>
              <a:t>Goal: LB w/ Direct Reply</a:t>
            </a:r>
          </a:p>
        </p:txBody>
      </p:sp>
      <p:pic>
        <p:nvPicPr>
          <p:cNvPr id="115714" name="Picture 4" descr="clusters_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447800"/>
            <a:ext cx="5105400" cy="5214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Rectangle 3"/>
          <p:cNvSpPr/>
          <p:nvPr/>
        </p:nvSpPr>
        <p:spPr>
          <a:xfrm>
            <a:off x="3200400" y="5029200"/>
            <a:ext cx="914400" cy="461963"/>
          </a:xfrm>
          <a:prstGeom prst="rect">
            <a:avLst/>
          </a:prstGeom>
          <a:solidFill>
            <a:schemeClr val="accent2">
              <a:lumMod val="20000"/>
              <a:lumOff val="80000"/>
            </a:schemeClr>
          </a:solidFill>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128"/>
                <a:cs typeface="+mn-cs"/>
              </a:rPr>
              <a:t>load </a:t>
            </a:r>
          </a:p>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128"/>
                <a:cs typeface="+mn-cs"/>
              </a:rPr>
              <a:t>balancer</a:t>
            </a:r>
          </a:p>
        </p:txBody>
      </p:sp>
      <p:sp>
        <p:nvSpPr>
          <p:cNvPr id="5" name="Rectangle 4"/>
          <p:cNvSpPr/>
          <p:nvPr/>
        </p:nvSpPr>
        <p:spPr>
          <a:xfrm>
            <a:off x="3733800" y="5791200"/>
            <a:ext cx="1143000" cy="646113"/>
          </a:xfrm>
          <a:prstGeom prst="rect">
            <a:avLst/>
          </a:prstGeom>
          <a:solidFill>
            <a:schemeClr val="accent2">
              <a:lumMod val="20000"/>
              <a:lumOff val="80000"/>
            </a:schemeClr>
          </a:solidFill>
        </p:spPr>
        <p:txBody>
          <a:bodyPr>
            <a:spAutoFit/>
          </a:body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128"/>
                <a:cs typeface="+mn-cs"/>
              </a:rPr>
              <a:t>Connected</a:t>
            </a:r>
          </a:p>
          <a:p>
            <a:pPr marL="0" marR="0" lvl="0" indent="0" algn="ctr" defTabSz="912813"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128"/>
                <a:cs typeface="+mn-cs"/>
              </a:rPr>
              <a:t>by a single switch</a:t>
            </a:r>
          </a:p>
        </p:txBody>
      </p:sp>
      <p:sp>
        <p:nvSpPr>
          <p:cNvPr id="2" name="Slide Number Placeholder 1"/>
          <p:cNvSpPr>
            <a:spLocks noGrp="1"/>
          </p:cNvSpPr>
          <p:nvPr>
            <p:ph type="sldNum" sz="quarter" idx="11"/>
          </p:nvPr>
        </p:nvSpPr>
        <p:spPr/>
        <p:txBody>
          <a:bodyPr/>
          <a:lstStyle/>
          <a:p>
            <a:pPr marL="0" marR="0" lvl="0" indent="0" algn="r" defTabSz="912813" rtl="0" eaLnBrk="1" fontAlgn="base" latinLnBrk="0" hangingPunct="1">
              <a:lnSpc>
                <a:spcPct val="100000"/>
              </a:lnSpc>
              <a:spcBef>
                <a:spcPct val="0"/>
              </a:spcBef>
              <a:spcAft>
                <a:spcPct val="0"/>
              </a:spcAft>
              <a:buClrTx/>
              <a:buSzTx/>
              <a:buFontTx/>
              <a:buNone/>
              <a:tabLst/>
              <a:defRPr/>
            </a:pPr>
            <a:fld id="{5C423813-CBD9-4C47-926C-1EC5E88B777C}" type="slidenum">
              <a:rPr kumimoji="0" lang="en-US" altLang="x-none" sz="1400" b="0" i="0" u="none" strike="noStrike" kern="1200" cap="none" spc="0" normalizeH="0" baseline="0" noProof="0" smtClean="0">
                <a:ln>
                  <a:noFill/>
                </a:ln>
                <a:solidFill>
                  <a:srgbClr val="000000"/>
                </a:solidFill>
                <a:effectLst/>
                <a:uLnTx/>
                <a:uFillTx/>
                <a:latin typeface="Comic Sans MS"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28</a:t>
            </a:fld>
            <a:endPar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p:txBody>
      </p:sp>
    </p:spTree>
    <p:extLst>
      <p:ext uri="{BB962C8B-B14F-4D97-AF65-F5344CB8AC3E}">
        <p14:creationId xmlns:p14="http://schemas.microsoft.com/office/powerpoint/2010/main" val="14131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itle 1"/>
          <p:cNvSpPr>
            <a:spLocks noGrp="1"/>
          </p:cNvSpPr>
          <p:nvPr>
            <p:ph type="title"/>
          </p:nvPr>
        </p:nvSpPr>
        <p:spPr>
          <a:xfrm>
            <a:off x="533399" y="228600"/>
            <a:ext cx="8194675" cy="1143000"/>
          </a:xfrm>
        </p:spPr>
        <p:txBody>
          <a:bodyPr/>
          <a:lstStyle/>
          <a:p>
            <a:r>
              <a:rPr lang="en-US" dirty="0">
                <a:latin typeface="Comic Sans MS" charset="0"/>
              </a:rPr>
              <a:t>LB with Direct Reply</a:t>
            </a:r>
            <a:r>
              <a:rPr lang="en-US">
                <a:latin typeface="Comic Sans MS" charset="0"/>
              </a:rPr>
              <a:t>: Implication</a:t>
            </a:r>
          </a:p>
        </p:txBody>
      </p:sp>
      <p:sp>
        <p:nvSpPr>
          <p:cNvPr id="113666"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9FAA8223-EF90-E545-958D-225E8D416226}"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29</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
        <p:nvSpPr>
          <p:cNvPr id="21" name="Rectangle 3"/>
          <p:cNvSpPr>
            <a:spLocks noChangeArrowheads="1"/>
          </p:cNvSpPr>
          <p:nvPr/>
        </p:nvSpPr>
        <p:spPr bwMode="auto">
          <a:xfrm>
            <a:off x="4724400" y="26670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ea typeface="ＭＳ Ｐゴシック" charset="-128"/>
                <a:cs typeface="+mn-cs"/>
              </a:rPr>
              <a:t>LB</a:t>
            </a:r>
          </a:p>
        </p:txBody>
      </p:sp>
      <p:sp>
        <p:nvSpPr>
          <p:cNvPr id="22" name="Rectangle 4"/>
          <p:cNvSpPr>
            <a:spLocks noChangeArrowheads="1"/>
          </p:cNvSpPr>
          <p:nvPr/>
        </p:nvSpPr>
        <p:spPr bwMode="auto">
          <a:xfrm>
            <a:off x="381000" y="2667000"/>
            <a:ext cx="762000" cy="457200"/>
          </a:xfrm>
          <a:prstGeom prst="rect">
            <a:avLst/>
          </a:prstGeom>
          <a:solidFill>
            <a:srgbClr val="FFCC00"/>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Client</a:t>
            </a:r>
          </a:p>
        </p:txBody>
      </p:sp>
      <p:sp>
        <p:nvSpPr>
          <p:cNvPr id="23" name="Rectangle 5"/>
          <p:cNvSpPr>
            <a:spLocks noChangeArrowheads="1"/>
          </p:cNvSpPr>
          <p:nvPr/>
        </p:nvSpPr>
        <p:spPr bwMode="auto">
          <a:xfrm>
            <a:off x="7162800" y="16764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Server1</a:t>
            </a:r>
          </a:p>
        </p:txBody>
      </p:sp>
      <p:sp>
        <p:nvSpPr>
          <p:cNvPr id="24" name="Rectangle 6"/>
          <p:cNvSpPr>
            <a:spLocks noChangeArrowheads="1"/>
          </p:cNvSpPr>
          <p:nvPr/>
        </p:nvSpPr>
        <p:spPr bwMode="auto">
          <a:xfrm>
            <a:off x="7162800" y="25908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Server2</a:t>
            </a:r>
          </a:p>
        </p:txBody>
      </p:sp>
      <p:sp>
        <p:nvSpPr>
          <p:cNvPr id="25" name="Rectangle 7"/>
          <p:cNvSpPr>
            <a:spLocks noChangeArrowheads="1"/>
          </p:cNvSpPr>
          <p:nvPr/>
        </p:nvSpPr>
        <p:spPr bwMode="auto">
          <a:xfrm>
            <a:off x="7162800" y="36576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Server3</a:t>
            </a:r>
          </a:p>
        </p:txBody>
      </p:sp>
      <p:sp>
        <p:nvSpPr>
          <p:cNvPr id="26" name="Line 8"/>
          <p:cNvSpPr>
            <a:spLocks noChangeShapeType="1"/>
          </p:cNvSpPr>
          <p:nvPr/>
        </p:nvSpPr>
        <p:spPr bwMode="auto">
          <a:xfrm>
            <a:off x="6324600" y="1905000"/>
            <a:ext cx="0" cy="213360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27" name="Line 9"/>
          <p:cNvSpPr>
            <a:spLocks noChangeShapeType="1"/>
          </p:cNvSpPr>
          <p:nvPr/>
        </p:nvSpPr>
        <p:spPr bwMode="auto">
          <a:xfrm>
            <a:off x="6324600" y="40386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28" name="Line 10"/>
          <p:cNvSpPr>
            <a:spLocks noChangeShapeType="1"/>
          </p:cNvSpPr>
          <p:nvPr/>
        </p:nvSpPr>
        <p:spPr bwMode="auto">
          <a:xfrm>
            <a:off x="6324600" y="19050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29" name="Line 11"/>
          <p:cNvSpPr>
            <a:spLocks noChangeShapeType="1"/>
          </p:cNvSpPr>
          <p:nvPr/>
        </p:nvSpPr>
        <p:spPr bwMode="auto">
          <a:xfrm>
            <a:off x="6324600" y="28956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0" name="Line 12"/>
          <p:cNvSpPr>
            <a:spLocks noChangeShapeType="1"/>
          </p:cNvSpPr>
          <p:nvPr/>
        </p:nvSpPr>
        <p:spPr bwMode="auto">
          <a:xfrm>
            <a:off x="1143000" y="2895600"/>
            <a:ext cx="9906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1" name="Cloud"/>
          <p:cNvSpPr>
            <a:spLocks noChangeAspect="1" noEditPoints="1" noChangeArrowheads="1"/>
          </p:cNvSpPr>
          <p:nvPr/>
        </p:nvSpPr>
        <p:spPr bwMode="auto">
          <a:xfrm>
            <a:off x="1447800" y="1905000"/>
            <a:ext cx="2743200" cy="1838325"/>
          </a:xfrm>
          <a:custGeom>
            <a:avLst/>
            <a:gdLst>
              <a:gd name="T0" fmla="*/ 8509 w 21600"/>
              <a:gd name="T1" fmla="*/ 919163 h 21600"/>
              <a:gd name="T2" fmla="*/ 1371600 w 21600"/>
              <a:gd name="T3" fmla="*/ 1836368 h 21600"/>
              <a:gd name="T4" fmla="*/ 2740914 w 21600"/>
              <a:gd name="T5" fmla="*/ 919163 h 21600"/>
              <a:gd name="T6" fmla="*/ 1371600 w 21600"/>
              <a:gd name="T7" fmla="*/ 10510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336699"/>
          </a:solidFill>
          <a:ln w="9525">
            <a:solidFill>
              <a:srgbClr val="000000"/>
            </a:solidFill>
            <a:miter lim="800000"/>
            <a:headEnd/>
            <a:tailEnd/>
          </a:ln>
          <a:effectLst>
            <a:outerShdw blurRad="63500" dist="107763" dir="2700000" algn="ctr" rotWithShape="0">
              <a:srgbClr val="808080"/>
            </a:outerShdw>
          </a:effec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32" name="Line 14"/>
          <p:cNvSpPr>
            <a:spLocks noChangeShapeType="1"/>
          </p:cNvSpPr>
          <p:nvPr/>
        </p:nvSpPr>
        <p:spPr bwMode="auto">
          <a:xfrm>
            <a:off x="4191000" y="2895600"/>
            <a:ext cx="5334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3" name="Line 15"/>
          <p:cNvSpPr>
            <a:spLocks noChangeShapeType="1"/>
          </p:cNvSpPr>
          <p:nvPr/>
        </p:nvSpPr>
        <p:spPr bwMode="auto">
          <a:xfrm>
            <a:off x="6019800" y="2895600"/>
            <a:ext cx="3048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4" name="Line 16"/>
          <p:cNvSpPr>
            <a:spLocks noChangeShapeType="1"/>
          </p:cNvSpPr>
          <p:nvPr/>
        </p:nvSpPr>
        <p:spPr bwMode="auto">
          <a:xfrm>
            <a:off x="1371600" y="2743200"/>
            <a:ext cx="3124200" cy="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5" name="Line 17"/>
          <p:cNvSpPr>
            <a:spLocks noChangeShapeType="1"/>
          </p:cNvSpPr>
          <p:nvPr/>
        </p:nvSpPr>
        <p:spPr bwMode="auto">
          <a:xfrm flipV="1">
            <a:off x="6172200" y="1981200"/>
            <a:ext cx="914400" cy="76200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6" name="Line 18"/>
          <p:cNvSpPr>
            <a:spLocks noChangeShapeType="1"/>
          </p:cNvSpPr>
          <p:nvPr/>
        </p:nvSpPr>
        <p:spPr bwMode="auto">
          <a:xfrm flipH="1">
            <a:off x="1371600" y="1752600"/>
            <a:ext cx="5638800" cy="76200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113683" name="Rectangle 19"/>
          <p:cNvSpPr>
            <a:spLocks noChangeArrowheads="1"/>
          </p:cNvSpPr>
          <p:nvPr/>
        </p:nvSpPr>
        <p:spPr bwMode="auto">
          <a:xfrm>
            <a:off x="609600" y="4800600"/>
            <a:ext cx="2332038"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Comic Sans MS" charset="0"/>
                <a:ea typeface="ＭＳ Ｐゴシック" charset="-128"/>
                <a:cs typeface="+mn-cs"/>
              </a:rPr>
              <a:t>Direct reply </a:t>
            </a: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13684" name="Rectangle 36"/>
          <p:cNvSpPr>
            <a:spLocks noChangeArrowheads="1"/>
          </p:cNvSpPr>
          <p:nvPr/>
        </p:nvSpPr>
        <p:spPr bwMode="auto">
          <a:xfrm>
            <a:off x="4800600" y="2373313"/>
            <a:ext cx="557213"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grpSp>
        <p:nvGrpSpPr>
          <p:cNvPr id="2" name="Group 40"/>
          <p:cNvGrpSpPr>
            <a:grpSpLocks/>
          </p:cNvGrpSpPr>
          <p:nvPr/>
        </p:nvGrpSpPr>
        <p:grpSpPr bwMode="auto">
          <a:xfrm>
            <a:off x="2971800" y="1295400"/>
            <a:ext cx="5756275" cy="4535488"/>
            <a:chOff x="2971800" y="1295400"/>
            <a:chExt cx="5756489" cy="4535546"/>
          </a:xfrm>
        </p:grpSpPr>
        <p:sp>
          <p:nvSpPr>
            <p:cNvPr id="113686" name="Rectangle 37"/>
            <p:cNvSpPr>
              <a:spLocks noChangeArrowheads="1"/>
            </p:cNvSpPr>
            <p:nvPr/>
          </p:nvSpPr>
          <p:spPr bwMode="auto">
            <a:xfrm>
              <a:off x="7162800" y="1295400"/>
              <a:ext cx="556563"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13687" name="Right Arrow 38"/>
            <p:cNvSpPr>
              <a:spLocks noChangeArrowheads="1"/>
            </p:cNvSpPr>
            <p:nvPr/>
          </p:nvSpPr>
          <p:spPr bwMode="auto">
            <a:xfrm>
              <a:off x="2971800" y="4953000"/>
              <a:ext cx="838200" cy="304800"/>
            </a:xfrm>
            <a:prstGeom prst="rightArrow">
              <a:avLst>
                <a:gd name="adj1" fmla="val 50000"/>
                <a:gd name="adj2" fmla="val 49997"/>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113688" name="Rectangle 39"/>
            <p:cNvSpPr>
              <a:spLocks noChangeArrowheads="1"/>
            </p:cNvSpPr>
            <p:nvPr/>
          </p:nvSpPr>
          <p:spPr bwMode="auto">
            <a:xfrm>
              <a:off x="4114842" y="4876846"/>
              <a:ext cx="4613447" cy="954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Each real server uses VIP </a:t>
              </a:r>
              <a:b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br>
              <a: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as its IP address</a:t>
              </a:r>
              <a:endParaRPr kumimoji="0" lang="en-US" sz="2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grpSp>
      <p:sp>
        <p:nvSpPr>
          <p:cNvPr id="42" name="Right Arrow 38"/>
          <p:cNvSpPr>
            <a:spLocks noChangeArrowheads="1"/>
          </p:cNvSpPr>
          <p:nvPr/>
        </p:nvSpPr>
        <p:spPr bwMode="auto">
          <a:xfrm>
            <a:off x="2971800" y="6019800"/>
            <a:ext cx="838169" cy="304796"/>
          </a:xfrm>
          <a:prstGeom prst="rightArrow">
            <a:avLst>
              <a:gd name="adj1" fmla="val 50000"/>
              <a:gd name="adj2" fmla="val 49997"/>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43" name="Rectangle 39"/>
          <p:cNvSpPr>
            <a:spLocks noChangeArrowheads="1"/>
          </p:cNvSpPr>
          <p:nvPr/>
        </p:nvSpPr>
        <p:spPr bwMode="auto">
          <a:xfrm>
            <a:off x="4017962" y="5751493"/>
            <a:ext cx="4964821"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Address conflict</a:t>
            </a:r>
            <a: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multiple </a:t>
            </a:r>
            <a:b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br>
            <a:r>
              <a:rPr kumimoji="0" 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devices w/ the same IP </a:t>
            </a:r>
            <a:r>
              <a:rPr kumimoji="0" lang="en-US" sz="28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addr</a:t>
            </a:r>
            <a:endParaRPr kumimoji="0" lang="en-US" sz="2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980645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US" altLang="zh-CN" dirty="0">
                <a:ea typeface="ＭＳ Ｐゴシック" charset="-128"/>
              </a:rPr>
              <a:t>Recap</a:t>
            </a:r>
            <a:r>
              <a:rPr lang="en-US" altLang="x-none" dirty="0">
                <a:ea typeface="ＭＳ Ｐゴシック" charset="-128"/>
              </a:rPr>
              <a:t>: Operational Laws</a:t>
            </a:r>
          </a:p>
        </p:txBody>
      </p:sp>
      <p:sp>
        <p:nvSpPr>
          <p:cNvPr id="55298" name="Content Placeholder 2"/>
          <p:cNvSpPr>
            <a:spLocks noGrp="1"/>
          </p:cNvSpPr>
          <p:nvPr>
            <p:ph idx="1"/>
          </p:nvPr>
        </p:nvSpPr>
        <p:spPr/>
        <p:txBody>
          <a:bodyPr/>
          <a:lstStyle/>
          <a:p>
            <a:pPr>
              <a:buFont typeface="Wingdings" pitchFamily="2" charset="2"/>
              <a:buChar char="q"/>
            </a:pPr>
            <a:r>
              <a:rPr lang="en-US" altLang="x-none" dirty="0">
                <a:ea typeface="ＭＳ Ｐゴシック" charset="-128"/>
              </a:rPr>
              <a:t>Utilization law: U = XS</a:t>
            </a:r>
          </a:p>
          <a:p>
            <a:pPr>
              <a:buFont typeface="Wingdings" pitchFamily="2" charset="2"/>
              <a:buChar char="q"/>
            </a:pPr>
            <a:r>
              <a:rPr lang="en-US" altLang="x-none" dirty="0">
                <a:ea typeface="ＭＳ Ｐゴシック" charset="-128"/>
              </a:rPr>
              <a:t>Forced flow law: Xi = Vi X</a:t>
            </a:r>
          </a:p>
          <a:p>
            <a:pPr>
              <a:buFont typeface="Wingdings" pitchFamily="2" charset="2"/>
              <a:buChar char="q"/>
            </a:pPr>
            <a:r>
              <a:rPr lang="en-US" altLang="x-none" dirty="0">
                <a:ea typeface="ＭＳ Ｐゴシック" charset="-128"/>
              </a:rPr>
              <a:t>Bottleneck device: largest Di = Vi Si</a:t>
            </a:r>
          </a:p>
          <a:p>
            <a:pPr>
              <a:buFont typeface="Wingdings" pitchFamily="2" charset="2"/>
              <a:buChar char="q"/>
            </a:pPr>
            <a:r>
              <a:rPr lang="en-US" altLang="x-none" dirty="0">
                <a:ea typeface="ＭＳ Ｐゴシック" charset="-128"/>
              </a:rPr>
              <a:t>Little</a:t>
            </a:r>
            <a:r>
              <a:rPr lang="ja-JP" altLang="en-US">
                <a:ea typeface="ＭＳ Ｐゴシック" charset="-128"/>
              </a:rPr>
              <a:t>’</a:t>
            </a:r>
            <a:r>
              <a:rPr lang="en-US" altLang="ja-JP" dirty="0">
                <a:ea typeface="ＭＳ Ｐゴシック" charset="-128"/>
              </a:rPr>
              <a:t>s Law: Qi = Xi Ri</a:t>
            </a:r>
          </a:p>
          <a:p>
            <a:pPr>
              <a:buFont typeface="Wingdings" pitchFamily="2" charset="2"/>
              <a:buChar char="q"/>
            </a:pPr>
            <a:r>
              <a:rPr lang="en-US" altLang="x-none" dirty="0">
                <a:ea typeface="ＭＳ Ｐゴシック" charset="-128"/>
              </a:rPr>
              <a:t>Bottleneck bound of interactive response (for the given closed model):</a:t>
            </a:r>
          </a:p>
        </p:txBody>
      </p:sp>
      <p:sp>
        <p:nvSpPr>
          <p:cNvPr id="55299" name="Slide Number Placeholder 3"/>
          <p:cNvSpPr>
            <a:spLocks noGrp="1"/>
          </p:cNvSpPr>
          <p:nvPr>
            <p:ph type="sldNum" sz="quarter" idx="11"/>
          </p:nvPr>
        </p:nvSpPr>
        <p:spPr>
          <a:xfrm>
            <a:off x="7013575" y="6402388"/>
            <a:ext cx="2130425" cy="4556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DF5405FE-71EE-3B47-BBDD-37C55D312095}" type="slidenum">
              <a:rPr lang="en-US" altLang="x-none" sz="1200">
                <a:solidFill>
                  <a:srgbClr val="000000"/>
                </a:solidFill>
                <a:latin typeface="Tahoma" charset="0"/>
              </a:rPr>
              <a:pPr eaLnBrk="1" hangingPunct="1"/>
              <a:t>3</a:t>
            </a:fld>
            <a:endParaRPr lang="en-US" altLang="x-none" sz="1200">
              <a:solidFill>
                <a:srgbClr val="000000"/>
              </a:solidFill>
              <a:latin typeface="Tahoma" charset="0"/>
            </a:endParaRPr>
          </a:p>
        </p:txBody>
      </p:sp>
      <p:graphicFrame>
        <p:nvGraphicFramePr>
          <p:cNvPr id="55300" name="Object 2"/>
          <p:cNvGraphicFramePr>
            <a:graphicFrameLocks noChangeAspect="1"/>
          </p:cNvGraphicFramePr>
          <p:nvPr/>
        </p:nvGraphicFramePr>
        <p:xfrm>
          <a:off x="2057400" y="4570413"/>
          <a:ext cx="3671888" cy="687387"/>
        </p:xfrm>
        <a:graphic>
          <a:graphicData uri="http://schemas.openxmlformats.org/presentationml/2006/ole">
            <mc:AlternateContent xmlns:mc="http://schemas.openxmlformats.org/markup-compatibility/2006">
              <mc:Choice xmlns:v="urn:schemas-microsoft-com:vml" Requires="v">
                <p:oleObj spid="_x0000_s389427" name="Equation" r:id="rId4" imgW="1435100" imgH="254000" progId="Equation.3">
                  <p:embed/>
                </p:oleObj>
              </mc:Choice>
              <mc:Fallback>
                <p:oleObj name="Equation" r:id="rId4" imgW="1435100" imgH="254000" progId="Equation.3">
                  <p:embed/>
                  <p:pic>
                    <p:nvPicPr>
                      <p:cNvPr id="5530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4570413"/>
                        <a:ext cx="3671888" cy="687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55301" name="Object 3"/>
          <p:cNvGraphicFramePr>
            <a:graphicFrameLocks noChangeAspect="1"/>
          </p:cNvGraphicFramePr>
          <p:nvPr/>
        </p:nvGraphicFramePr>
        <p:xfrm>
          <a:off x="1676400" y="5257800"/>
          <a:ext cx="4419600" cy="617538"/>
        </p:xfrm>
        <a:graphic>
          <a:graphicData uri="http://schemas.openxmlformats.org/presentationml/2006/ole">
            <mc:AlternateContent xmlns:mc="http://schemas.openxmlformats.org/markup-compatibility/2006">
              <mc:Choice xmlns:v="urn:schemas-microsoft-com:vml" Requires="v">
                <p:oleObj spid="_x0000_s389428" name="Equation" r:id="rId6" imgW="1727200" imgH="228600" progId="Equation.3">
                  <p:embed/>
                </p:oleObj>
              </mc:Choice>
              <mc:Fallback>
                <p:oleObj name="Equation" r:id="rId6" imgW="1727200" imgH="228600" progId="Equation.3">
                  <p:embed/>
                  <p:pic>
                    <p:nvPicPr>
                      <p:cNvPr id="5530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5257800"/>
                        <a:ext cx="4419600" cy="617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50265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Title 1"/>
          <p:cNvSpPr>
            <a:spLocks noGrp="1"/>
          </p:cNvSpPr>
          <p:nvPr>
            <p:ph type="title"/>
          </p:nvPr>
        </p:nvSpPr>
        <p:spPr/>
        <p:txBody>
          <a:bodyPr/>
          <a:lstStyle/>
          <a:p>
            <a:r>
              <a:rPr lang="en-US">
                <a:latin typeface="Comic Sans MS" charset="0"/>
              </a:rPr>
              <a:t>Why IP Address Matters?</a:t>
            </a:r>
          </a:p>
        </p:txBody>
      </p:sp>
      <p:sp>
        <p:nvSpPr>
          <p:cNvPr id="117762" name="Content Placeholder 2"/>
          <p:cNvSpPr>
            <a:spLocks noGrp="1"/>
          </p:cNvSpPr>
          <p:nvPr>
            <p:ph idx="1"/>
          </p:nvPr>
        </p:nvSpPr>
        <p:spPr>
          <a:xfrm>
            <a:off x="533400" y="4267200"/>
            <a:ext cx="8229600" cy="2362200"/>
          </a:xfrm>
        </p:spPr>
        <p:txBody>
          <a:bodyPr/>
          <a:lstStyle/>
          <a:p>
            <a:pPr>
              <a:buFont typeface="Wingdings" charset="0"/>
              <a:buChar char="q"/>
            </a:pPr>
            <a:r>
              <a:rPr lang="en-US" sz="2000">
                <a:latin typeface="Comic Sans MS" charset="0"/>
              </a:rPr>
              <a:t>Each network interface card listens to an assigned MAC address</a:t>
            </a:r>
          </a:p>
          <a:p>
            <a:pPr>
              <a:buFont typeface="Wingdings" charset="0"/>
              <a:buChar char="q"/>
            </a:pPr>
            <a:r>
              <a:rPr lang="en-US" sz="2000">
                <a:latin typeface="Comic Sans MS" charset="0"/>
              </a:rPr>
              <a:t>A router is configured with the range of IP addresses connected to each interface (NIC)</a:t>
            </a:r>
          </a:p>
          <a:p>
            <a:pPr>
              <a:buFont typeface="Wingdings" charset="0"/>
              <a:buChar char="q"/>
            </a:pPr>
            <a:r>
              <a:rPr lang="en-US" sz="2000">
                <a:latin typeface="Comic Sans MS" charset="0"/>
              </a:rPr>
              <a:t>To send to a device with a given IP, the router needs to translate IP to MAC (device) address</a:t>
            </a:r>
          </a:p>
          <a:p>
            <a:pPr>
              <a:buFont typeface="Wingdings" charset="0"/>
              <a:buChar char="q"/>
            </a:pPr>
            <a:r>
              <a:rPr lang="en-US" sz="2000">
                <a:latin typeface="Comic Sans MS" charset="0"/>
              </a:rPr>
              <a:t>The translation is done by the Address Resolution Protocol (ARP)</a:t>
            </a:r>
          </a:p>
        </p:txBody>
      </p:sp>
      <p:sp>
        <p:nvSpPr>
          <p:cNvPr id="117763"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167650EB-41D2-5442-ABDC-3FD06F401923}"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30</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pic>
        <p:nvPicPr>
          <p:cNvPr id="1177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524000"/>
            <a:ext cx="6038850" cy="2647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7765" name="Rectangle 8"/>
          <p:cNvSpPr>
            <a:spLocks noChangeArrowheads="1"/>
          </p:cNvSpPr>
          <p:nvPr/>
        </p:nvSpPr>
        <p:spPr bwMode="auto">
          <a:xfrm>
            <a:off x="1524000" y="35814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Tree>
    <p:extLst>
      <p:ext uri="{BB962C8B-B14F-4D97-AF65-F5344CB8AC3E}">
        <p14:creationId xmlns:p14="http://schemas.microsoft.com/office/powerpoint/2010/main" val="41460112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Slide Number Placeholder 4"/>
          <p:cNvSpPr>
            <a:spLocks noGrp="1"/>
          </p:cNvSpPr>
          <p:nvPr>
            <p:ph type="sldNum" sz="quarter" idx="11"/>
          </p:nvPr>
        </p:nvSpPr>
        <p:spPr>
          <a:xfrm>
            <a:off x="7239000" y="6402388"/>
            <a:ext cx="1905000" cy="4572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9125A1D6-C4D4-8346-BA7A-7BBC9E5627BD}"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31</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
        <p:nvSpPr>
          <p:cNvPr id="119810" name="Rectangle 2"/>
          <p:cNvSpPr>
            <a:spLocks noGrp="1" noChangeArrowheads="1"/>
          </p:cNvSpPr>
          <p:nvPr>
            <p:ph type="title"/>
          </p:nvPr>
        </p:nvSpPr>
        <p:spPr/>
        <p:txBody>
          <a:bodyPr/>
          <a:lstStyle/>
          <a:p>
            <a:r>
              <a:rPr lang="en-US">
                <a:latin typeface="Comic Sans MS" charset="0"/>
              </a:rPr>
              <a:t>ARP Protocol</a:t>
            </a:r>
          </a:p>
        </p:txBody>
      </p:sp>
      <p:sp>
        <p:nvSpPr>
          <p:cNvPr id="119811" name="Rectangle 3"/>
          <p:cNvSpPr>
            <a:spLocks noGrp="1" noChangeArrowheads="1"/>
          </p:cNvSpPr>
          <p:nvPr>
            <p:ph type="body" sz="half" idx="1"/>
          </p:nvPr>
        </p:nvSpPr>
        <p:spPr>
          <a:xfrm>
            <a:off x="533400" y="1600200"/>
            <a:ext cx="8015288" cy="4900613"/>
          </a:xfrm>
        </p:spPr>
        <p:txBody>
          <a:bodyPr/>
          <a:lstStyle/>
          <a:p>
            <a:pPr>
              <a:buFont typeface="Wingdings" charset="0"/>
              <a:buChar char="q"/>
            </a:pPr>
            <a:r>
              <a:rPr lang="en-US">
                <a:latin typeface="Comic Sans MS" charset="0"/>
              </a:rPr>
              <a:t>ARP is </a:t>
            </a:r>
            <a:r>
              <a:rPr lang="ja-JP" altLang="en-US">
                <a:latin typeface="Comic Sans MS" charset="0"/>
              </a:rPr>
              <a:t>“</a:t>
            </a:r>
            <a:r>
              <a:rPr lang="en-US" altLang="ja-JP">
                <a:latin typeface="Comic Sans MS" charset="0"/>
              </a:rPr>
              <a:t>plug-and-play</a:t>
            </a:r>
            <a:r>
              <a:rPr lang="ja-JP" altLang="en-US">
                <a:latin typeface="Comic Sans MS" charset="0"/>
              </a:rPr>
              <a:t>”</a:t>
            </a:r>
            <a:r>
              <a:rPr lang="en-US" altLang="ja-JP">
                <a:latin typeface="Comic Sans MS" charset="0"/>
              </a:rPr>
              <a:t>:</a:t>
            </a:r>
          </a:p>
          <a:p>
            <a:pPr lvl="1">
              <a:buFont typeface="Courier New" charset="0"/>
              <a:buChar char="o"/>
            </a:pPr>
            <a:r>
              <a:rPr lang="en-US">
                <a:latin typeface="Comic Sans MS" charset="0"/>
              </a:rPr>
              <a:t>nodes create their ARP tables without intervention from net administrator</a:t>
            </a:r>
          </a:p>
          <a:p>
            <a:pPr lvl="1">
              <a:buFont typeface="Courier New" charset="0"/>
              <a:buChar char="o"/>
            </a:pPr>
            <a:endParaRPr lang="en-US">
              <a:latin typeface="Comic Sans MS" charset="0"/>
            </a:endParaRPr>
          </a:p>
          <a:p>
            <a:pPr>
              <a:buFont typeface="Wingdings" charset="0"/>
              <a:buChar char="q"/>
            </a:pPr>
            <a:r>
              <a:rPr lang="en-US">
                <a:latin typeface="Comic Sans MS" charset="0"/>
              </a:rPr>
              <a:t>A </a:t>
            </a:r>
            <a:r>
              <a:rPr lang="en-US">
                <a:solidFill>
                  <a:srgbClr val="FF0000"/>
                </a:solidFill>
                <a:latin typeface="Comic Sans MS" charset="0"/>
              </a:rPr>
              <a:t>broadcast</a:t>
            </a:r>
            <a:r>
              <a:rPr lang="en-US">
                <a:latin typeface="Comic Sans MS" charset="0"/>
              </a:rPr>
              <a:t> protocol: </a:t>
            </a:r>
          </a:p>
          <a:p>
            <a:pPr lvl="1">
              <a:buFont typeface="Courier New" charset="0"/>
              <a:buChar char="o"/>
            </a:pPr>
            <a:r>
              <a:rPr lang="en-US">
                <a:latin typeface="Comic Sans MS" charset="0"/>
              </a:rPr>
              <a:t>Router broadcasts query frame, containing queried IP address </a:t>
            </a:r>
          </a:p>
          <a:p>
            <a:pPr lvl="2"/>
            <a:r>
              <a:rPr lang="en-US" sz="2400">
                <a:latin typeface="Comic Sans MS" charset="0"/>
              </a:rPr>
              <a:t>all machines on LAN receive ARP query</a:t>
            </a:r>
            <a:endParaRPr lang="en-US">
              <a:latin typeface="Comic Sans MS" charset="0"/>
            </a:endParaRPr>
          </a:p>
          <a:p>
            <a:pPr lvl="2"/>
            <a:endParaRPr lang="en-US">
              <a:latin typeface="Comic Sans MS" charset="0"/>
            </a:endParaRPr>
          </a:p>
          <a:p>
            <a:pPr lvl="1">
              <a:buFont typeface="Courier New" charset="0"/>
              <a:buChar char="o"/>
            </a:pPr>
            <a:r>
              <a:rPr lang="en-US">
                <a:latin typeface="Comic Sans MS" charset="0"/>
              </a:rPr>
              <a:t>Node with queried IP receives ARP frame, replies its MAC address</a:t>
            </a:r>
          </a:p>
        </p:txBody>
      </p:sp>
    </p:spTree>
    <p:extLst>
      <p:ext uri="{BB962C8B-B14F-4D97-AF65-F5344CB8AC3E}">
        <p14:creationId xmlns:p14="http://schemas.microsoft.com/office/powerpoint/2010/main" val="3226673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Title 1"/>
          <p:cNvSpPr>
            <a:spLocks noGrp="1"/>
          </p:cNvSpPr>
          <p:nvPr>
            <p:ph type="title"/>
          </p:nvPr>
        </p:nvSpPr>
        <p:spPr/>
        <p:txBody>
          <a:bodyPr/>
          <a:lstStyle/>
          <a:p>
            <a:r>
              <a:rPr lang="en-US">
                <a:latin typeface="Comic Sans MS" charset="0"/>
              </a:rPr>
              <a:t>ARP in Action</a:t>
            </a:r>
          </a:p>
        </p:txBody>
      </p:sp>
      <p:sp>
        <p:nvSpPr>
          <p:cNvPr id="121858"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11D6CD59-0926-C943-A217-03E155701321}"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32</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pic>
        <p:nvPicPr>
          <p:cNvPr id="12185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 y="1447800"/>
            <a:ext cx="6953250" cy="304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1860" name="Rectangle 8"/>
          <p:cNvSpPr>
            <a:spLocks noChangeArrowheads="1"/>
          </p:cNvSpPr>
          <p:nvPr/>
        </p:nvSpPr>
        <p:spPr bwMode="auto">
          <a:xfrm>
            <a:off x="1123950" y="38862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0" name="Rectangle 9"/>
          <p:cNvSpPr>
            <a:spLocks noChangeArrowheads="1"/>
          </p:cNvSpPr>
          <p:nvPr/>
        </p:nvSpPr>
        <p:spPr bwMode="auto">
          <a:xfrm>
            <a:off x="685800" y="4876800"/>
            <a:ext cx="6305550" cy="1384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 Router broadcasts ARP  broadcast query: who has VIP?</a:t>
            </a:r>
            <a:b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br>
            <a:endPar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 ARP reply from LB: I have VIP; my MAC is MAC</a:t>
            </a:r>
            <a:r>
              <a:rPr kumimoji="0" lang="en-US" sz="2400" b="0" i="0" u="none" strike="noStrike" kern="1200" cap="none" spc="0" normalizeH="0" baseline="-25000" noProof="0">
                <a:ln>
                  <a:noFill/>
                </a:ln>
                <a:solidFill>
                  <a:srgbClr val="000000"/>
                </a:solidFill>
                <a:effectLst/>
                <a:uLnTx/>
                <a:uFillTx/>
                <a:latin typeface="Comic Sans MS" charset="0"/>
                <a:ea typeface="ＭＳ Ｐゴシック" charset="-128"/>
                <a:cs typeface="+mn-cs"/>
              </a:rPr>
              <a:t>LB</a:t>
            </a:r>
            <a:br>
              <a:rPr kumimoji="0" lang="en-US" sz="2400" b="0" i="0" u="none" strike="noStrike" kern="1200" cap="none" spc="0" normalizeH="0" baseline="-25000" noProof="0">
                <a:ln>
                  <a:noFill/>
                </a:ln>
                <a:solidFill>
                  <a:srgbClr val="000000"/>
                </a:solidFill>
                <a:effectLst/>
                <a:uLnTx/>
                <a:uFillTx/>
                <a:latin typeface="Comic Sans MS" charset="0"/>
                <a:ea typeface="ＭＳ Ｐゴシック" charset="-128"/>
                <a:cs typeface="+mn-cs"/>
              </a:rPr>
            </a:br>
            <a:endParaRPr kumimoji="0" lang="en-US" sz="2400" b="0" i="0" u="none" strike="noStrike" kern="1200" cap="none" spc="0" normalizeH="0" baseline="-25000" noProof="0">
              <a:ln>
                <a:noFill/>
              </a:ln>
              <a:solidFill>
                <a:srgbClr val="000000"/>
              </a:solidFill>
              <a:effectLst/>
              <a:uLnTx/>
              <a:uFillTx/>
              <a:latin typeface="Comic Sans MS" charset="0"/>
              <a:ea typeface="ＭＳ Ｐゴシック" charset="-128"/>
              <a:cs typeface="+mn-cs"/>
            </a:endParaRPr>
          </a:p>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 Data packet from R to LB: destination MAC = MAC</a:t>
            </a:r>
            <a:r>
              <a:rPr kumimoji="0" lang="en-US" sz="2400" b="0" i="0" u="none" strike="noStrike" kern="1200" cap="none" spc="0" normalizeH="0" baseline="-25000" noProof="0">
                <a:ln>
                  <a:noFill/>
                </a:ln>
                <a:solidFill>
                  <a:srgbClr val="000000"/>
                </a:solidFill>
                <a:effectLst/>
                <a:uLnTx/>
                <a:uFillTx/>
                <a:latin typeface="Comic Sans MS" charset="0"/>
                <a:ea typeface="ＭＳ Ｐゴシック" charset="-128"/>
                <a:cs typeface="+mn-cs"/>
              </a:rPr>
              <a:t>LB</a:t>
            </a: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 </a:t>
            </a:r>
            <a:endParaRPr kumimoji="0" lang="en-US" sz="2400" b="0" i="0" u="none" strike="noStrike" kern="1200" cap="none" spc="0" normalizeH="0" baseline="-25000" noProof="0">
              <a:ln>
                <a:noFill/>
              </a:ln>
              <a:solidFill>
                <a:srgbClr val="000000"/>
              </a:solidFill>
              <a:effectLst/>
              <a:uLnTx/>
              <a:uFillTx/>
              <a:latin typeface="Arial" charset="0"/>
              <a:ea typeface="ＭＳ Ｐゴシック" charset="-128"/>
              <a:cs typeface="+mn-cs"/>
            </a:endParaRPr>
          </a:p>
        </p:txBody>
      </p:sp>
      <p:sp>
        <p:nvSpPr>
          <p:cNvPr id="121862" name="Rectangle 11"/>
          <p:cNvSpPr>
            <a:spLocks noChangeArrowheads="1"/>
          </p:cNvSpPr>
          <p:nvPr/>
        </p:nvSpPr>
        <p:spPr bwMode="auto">
          <a:xfrm>
            <a:off x="5562600" y="1676400"/>
            <a:ext cx="11303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Router R</a:t>
            </a: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grpSp>
        <p:nvGrpSpPr>
          <p:cNvPr id="121863" name="Group 7"/>
          <p:cNvGrpSpPr>
            <a:grpSpLocks/>
          </p:cNvGrpSpPr>
          <p:nvPr/>
        </p:nvGrpSpPr>
        <p:grpSpPr bwMode="auto">
          <a:xfrm>
            <a:off x="5638800" y="1066800"/>
            <a:ext cx="2286000" cy="457200"/>
            <a:chOff x="4267200" y="4724400"/>
            <a:chExt cx="2286000" cy="457200"/>
          </a:xfrm>
        </p:grpSpPr>
        <p:sp>
          <p:nvSpPr>
            <p:cNvPr id="121864" name="Rectangle 8"/>
            <p:cNvSpPr>
              <a:spLocks noChangeArrowheads="1"/>
            </p:cNvSpPr>
            <p:nvPr/>
          </p:nvSpPr>
          <p:spPr bwMode="auto">
            <a:xfrm>
              <a:off x="5410200" y="4724400"/>
              <a:ext cx="1143000" cy="457200"/>
            </a:xfrm>
            <a:prstGeom prst="rect">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rPr>
                <a:t>D=VIP</a:t>
              </a:r>
            </a:p>
          </p:txBody>
        </p:sp>
        <p:sp>
          <p:nvSpPr>
            <p:cNvPr id="121865" name="Rectangle 10"/>
            <p:cNvSpPr>
              <a:spLocks noChangeArrowheads="1"/>
            </p:cNvSpPr>
            <p:nvPr/>
          </p:nvSpPr>
          <p:spPr bwMode="auto">
            <a:xfrm>
              <a:off x="4267200" y="4724400"/>
              <a:ext cx="1143000" cy="457200"/>
            </a:xfrm>
            <a:prstGeom prst="rect">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rPr>
                <a:t>S=client</a:t>
              </a:r>
            </a:p>
          </p:txBody>
        </p:sp>
      </p:grpSp>
    </p:spTree>
    <p:extLst>
      <p:ext uri="{BB962C8B-B14F-4D97-AF65-F5344CB8AC3E}">
        <p14:creationId xmlns:p14="http://schemas.microsoft.com/office/powerpoint/2010/main" val="8562394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Title 1"/>
          <p:cNvSpPr>
            <a:spLocks noGrp="1"/>
          </p:cNvSpPr>
          <p:nvPr>
            <p:ph type="title"/>
          </p:nvPr>
        </p:nvSpPr>
        <p:spPr/>
        <p:txBody>
          <a:bodyPr/>
          <a:lstStyle/>
          <a:p>
            <a:r>
              <a:rPr lang="en-US">
                <a:latin typeface="Comic Sans MS" charset="0"/>
              </a:rPr>
              <a:t>LB/DR Problem</a:t>
            </a:r>
          </a:p>
        </p:txBody>
      </p:sp>
      <p:sp>
        <p:nvSpPr>
          <p:cNvPr id="123906"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3382AEA3-826E-104E-A277-7785D10B6B22}"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33</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pic>
        <p:nvPicPr>
          <p:cNvPr id="12390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 y="1447800"/>
            <a:ext cx="6953250" cy="304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3908" name="Rectangle 5"/>
          <p:cNvSpPr>
            <a:spLocks noChangeArrowheads="1"/>
          </p:cNvSpPr>
          <p:nvPr/>
        </p:nvSpPr>
        <p:spPr bwMode="auto">
          <a:xfrm>
            <a:off x="3486150" y="39624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23909" name="Rectangle 6"/>
          <p:cNvSpPr>
            <a:spLocks noChangeArrowheads="1"/>
          </p:cNvSpPr>
          <p:nvPr/>
        </p:nvSpPr>
        <p:spPr bwMode="auto">
          <a:xfrm>
            <a:off x="5162550" y="38862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23910" name="Rectangle 7"/>
          <p:cNvSpPr>
            <a:spLocks noChangeArrowheads="1"/>
          </p:cNvSpPr>
          <p:nvPr/>
        </p:nvSpPr>
        <p:spPr bwMode="auto">
          <a:xfrm>
            <a:off x="6838950" y="38862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23911" name="Rectangle 8"/>
          <p:cNvSpPr>
            <a:spLocks noChangeArrowheads="1"/>
          </p:cNvSpPr>
          <p:nvPr/>
        </p:nvSpPr>
        <p:spPr bwMode="auto">
          <a:xfrm>
            <a:off x="1123950" y="38862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sp>
        <p:nvSpPr>
          <p:cNvPr id="10" name="Rectangle 9"/>
          <p:cNvSpPr>
            <a:spLocks noChangeArrowheads="1"/>
          </p:cNvSpPr>
          <p:nvPr/>
        </p:nvSpPr>
        <p:spPr bwMode="auto">
          <a:xfrm>
            <a:off x="685800" y="4876800"/>
            <a:ext cx="8353425" cy="1323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ARP and race condition:</a:t>
            </a:r>
          </a:p>
          <a:p>
            <a:pPr marL="0" marR="0" lvl="0" indent="0" algn="l" defTabSz="912813" rtl="0" eaLnBrk="1" fontAlgn="base" latinLnBrk="0" hangingPunct="1">
              <a:lnSpc>
                <a:spcPct val="100000"/>
              </a:lnSpc>
              <a:spcBef>
                <a:spcPct val="0"/>
              </a:spcBef>
              <a:spcAft>
                <a:spcPct val="0"/>
              </a:spcAft>
              <a:buClrTx/>
              <a:buSzTx/>
              <a:buFont typeface="Arial" charset="0"/>
              <a:buChar char="•"/>
              <a:tabLst/>
              <a:defRPr/>
            </a:pPr>
            <a:r>
              <a:rPr kumimoji="0" 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 When router R gets a packet with dest. address VIP, it broadcasts</a:t>
            </a:r>
            <a:br>
              <a:rPr kumimoji="0" 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br>
            <a:r>
              <a:rPr kumimoji="0" 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 an Address Resolution Protocol (ARP) request: who has VIP?</a:t>
            </a:r>
          </a:p>
          <a:p>
            <a:pPr marL="0" marR="0" lvl="0" indent="0" algn="l" defTabSz="912813" rtl="0" eaLnBrk="1" fontAlgn="base" latinLnBrk="0" hangingPunct="1">
              <a:lnSpc>
                <a:spcPct val="100000"/>
              </a:lnSpc>
              <a:spcBef>
                <a:spcPct val="0"/>
              </a:spcBef>
              <a:spcAft>
                <a:spcPct val="0"/>
              </a:spcAft>
              <a:buClrTx/>
              <a:buSzTx/>
              <a:buFont typeface="Arial" charset="0"/>
              <a:buChar char="•"/>
              <a:tabLst/>
              <a:defRPr/>
            </a:pPr>
            <a:r>
              <a:rPr kumimoji="0" 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 One of the real servers may reply before load balancer</a:t>
            </a:r>
            <a:endParaRPr kumimoji="0" lang="en-US" sz="20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1" name="Rectangle 10"/>
          <p:cNvSpPr/>
          <p:nvPr/>
        </p:nvSpPr>
        <p:spPr>
          <a:xfrm>
            <a:off x="685800" y="6248400"/>
            <a:ext cx="7678738" cy="400050"/>
          </a:xfrm>
          <a:prstGeom prst="rect">
            <a:avLst/>
          </a:prstGeom>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00"/>
                </a:solidFill>
                <a:effectLst/>
                <a:uLnTx/>
                <a:uFillTx/>
                <a:latin typeface="Comic Sans MS"/>
                <a:ea typeface="ＭＳ Ｐゴシック" charset="-128"/>
                <a:cs typeface="+mn-cs"/>
              </a:rPr>
              <a:t>Solution: configure real servers to not respond to ARP request</a:t>
            </a:r>
          </a:p>
        </p:txBody>
      </p:sp>
      <p:sp>
        <p:nvSpPr>
          <p:cNvPr id="123914" name="Rectangle 11"/>
          <p:cNvSpPr>
            <a:spLocks noChangeArrowheads="1"/>
          </p:cNvSpPr>
          <p:nvPr/>
        </p:nvSpPr>
        <p:spPr bwMode="auto">
          <a:xfrm>
            <a:off x="5562600" y="1676400"/>
            <a:ext cx="11303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charset="0"/>
                <a:ea typeface="ＭＳ Ｐゴシック" charset="-128"/>
                <a:cs typeface="+mn-cs"/>
              </a:rPr>
              <a:t>Router R</a:t>
            </a: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83475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p:txBody>
          <a:bodyPr/>
          <a:lstStyle/>
          <a:p>
            <a:r>
              <a:rPr lang="en-US">
                <a:latin typeface="Comic Sans MS" charset="0"/>
              </a:rPr>
              <a:t>LB via Direct Routing</a:t>
            </a:r>
          </a:p>
        </p:txBody>
      </p:sp>
      <p:sp>
        <p:nvSpPr>
          <p:cNvPr id="125954" name="Rectangle 3"/>
          <p:cNvSpPr>
            <a:spLocks noGrp="1" noChangeArrowheads="1"/>
          </p:cNvSpPr>
          <p:nvPr>
            <p:ph type="body" idx="1"/>
          </p:nvPr>
        </p:nvSpPr>
        <p:spPr>
          <a:xfrm>
            <a:off x="533400" y="1600200"/>
            <a:ext cx="7772400" cy="4876800"/>
          </a:xfrm>
        </p:spPr>
        <p:txBody>
          <a:bodyPr/>
          <a:lstStyle/>
          <a:p>
            <a:pPr>
              <a:lnSpc>
                <a:spcPct val="80000"/>
              </a:lnSpc>
              <a:buFont typeface="Wingdings" charset="0"/>
              <a:buChar char="q"/>
            </a:pPr>
            <a:r>
              <a:rPr lang="en-US" altLang="zh-CN" sz="2400" dirty="0">
                <a:latin typeface="Comic Sans MS" charset="0"/>
                <a:ea typeface="宋体" charset="0"/>
                <a:cs typeface="宋体" charset="0"/>
              </a:rPr>
              <a:t>The virtual IP address is shared by real servers and the load balancer. </a:t>
            </a:r>
          </a:p>
          <a:p>
            <a:pPr>
              <a:lnSpc>
                <a:spcPct val="80000"/>
              </a:lnSpc>
              <a:buFont typeface="Wingdings" charset="0"/>
              <a:buChar char="q"/>
            </a:pPr>
            <a:r>
              <a:rPr lang="en-US" sz="2400" dirty="0">
                <a:latin typeface="Comic Sans MS" charset="0"/>
              </a:rPr>
              <a:t>Each real server has a </a:t>
            </a:r>
            <a:r>
              <a:rPr lang="en-US" sz="2400" dirty="0">
                <a:solidFill>
                  <a:srgbClr val="C00000"/>
                </a:solidFill>
                <a:latin typeface="Comic Sans MS" charset="0"/>
              </a:rPr>
              <a:t>non-</a:t>
            </a:r>
            <a:r>
              <a:rPr lang="en-US" sz="2400" dirty="0" err="1">
                <a:solidFill>
                  <a:srgbClr val="C00000"/>
                </a:solidFill>
                <a:latin typeface="Comic Sans MS" charset="0"/>
              </a:rPr>
              <a:t>ARPing</a:t>
            </a:r>
            <a:r>
              <a:rPr lang="en-US" sz="2400" dirty="0">
                <a:latin typeface="Comic Sans MS" charset="0"/>
              </a:rPr>
              <a:t>, loopback alias interface configured with the virtual IP address, and the load balancer has an interface configured with the virtual IP address to accept incoming packets. </a:t>
            </a:r>
          </a:p>
          <a:p>
            <a:pPr>
              <a:lnSpc>
                <a:spcPct val="80000"/>
              </a:lnSpc>
              <a:buFont typeface="Wingdings" charset="0"/>
              <a:buChar char="q"/>
            </a:pPr>
            <a:r>
              <a:rPr lang="en-US" altLang="zh-CN" sz="2400" dirty="0">
                <a:latin typeface="Comic Sans MS" charset="0"/>
                <a:ea typeface="宋体" charset="0"/>
                <a:cs typeface="宋体" charset="0"/>
              </a:rPr>
              <a:t>The workflow of LB/DR is similar to that of LB/NAT: </a:t>
            </a:r>
          </a:p>
          <a:p>
            <a:pPr lvl="1">
              <a:lnSpc>
                <a:spcPct val="80000"/>
              </a:lnSpc>
              <a:buFont typeface="Courier New" charset="0"/>
              <a:buChar char="o"/>
            </a:pPr>
            <a:r>
              <a:rPr lang="en-US" altLang="zh-CN" sz="1800" dirty="0">
                <a:latin typeface="Comic Sans MS" charset="0"/>
                <a:ea typeface="宋体" charset="0"/>
                <a:cs typeface="宋体" charset="0"/>
              </a:rPr>
              <a:t>the load balancer directly routes a packet to the selected server </a:t>
            </a:r>
          </a:p>
          <a:p>
            <a:pPr lvl="2">
              <a:lnSpc>
                <a:spcPct val="80000"/>
              </a:lnSpc>
            </a:pPr>
            <a:r>
              <a:rPr lang="en-US" altLang="zh-CN" sz="1400" dirty="0">
                <a:latin typeface="Comic Sans MS" charset="0"/>
                <a:ea typeface="宋体" charset="0"/>
                <a:cs typeface="宋体" charset="0"/>
              </a:rPr>
              <a:t>the load balancer simply changes the MAC address of the data frame to that of the server and retransmits it on the LAN (how to know the real server’s MAC?)</a:t>
            </a:r>
          </a:p>
          <a:p>
            <a:pPr lvl="1">
              <a:lnSpc>
                <a:spcPct val="80000"/>
              </a:lnSpc>
              <a:buFont typeface="Courier New" charset="0"/>
              <a:buChar char="o"/>
            </a:pPr>
            <a:r>
              <a:rPr lang="en-US" altLang="zh-CN" sz="1800" dirty="0">
                <a:latin typeface="Comic Sans MS" charset="0"/>
                <a:ea typeface="宋体" charset="0"/>
                <a:cs typeface="宋体" charset="0"/>
              </a:rPr>
              <a:t>When the server receives the forwarded packet, the server determines that the packet is for the address on its loopback alias interface, processes the request, and finally returns the result directly to the user</a:t>
            </a:r>
            <a:endParaRPr lang="en-US" sz="1800" dirty="0">
              <a:latin typeface="Comic Sans MS" charset="0"/>
            </a:endParaRPr>
          </a:p>
        </p:txBody>
      </p:sp>
      <p:sp>
        <p:nvSpPr>
          <p:cNvPr id="2" name="Slide Number Placeholder 1"/>
          <p:cNvSpPr>
            <a:spLocks noGrp="1"/>
          </p:cNvSpPr>
          <p:nvPr>
            <p:ph type="sldNum" sz="quarter" idx="11"/>
          </p:nvPr>
        </p:nvSpPr>
        <p:spPr/>
        <p:txBody>
          <a:bodyPr/>
          <a:lstStyle/>
          <a:p>
            <a:pPr marL="0" marR="0" lvl="0" indent="0" algn="r" defTabSz="912813" rtl="0" eaLnBrk="1" fontAlgn="base" latinLnBrk="0" hangingPunct="1">
              <a:lnSpc>
                <a:spcPct val="100000"/>
              </a:lnSpc>
              <a:spcBef>
                <a:spcPct val="0"/>
              </a:spcBef>
              <a:spcAft>
                <a:spcPct val="0"/>
              </a:spcAft>
              <a:buClrTx/>
              <a:buSzTx/>
              <a:buFontTx/>
              <a:buNone/>
              <a:tabLst/>
              <a:defRPr/>
            </a:pPr>
            <a:fld id="{5C423813-CBD9-4C47-926C-1EC5E88B777C}" type="slidenum">
              <a:rPr kumimoji="0" lang="en-US" altLang="x-none" sz="1400" b="0" i="0" u="none" strike="noStrike" kern="1200" cap="none" spc="0" normalizeH="0" baseline="0" noProof="0" smtClean="0">
                <a:ln>
                  <a:noFill/>
                </a:ln>
                <a:solidFill>
                  <a:srgbClr val="000000"/>
                </a:solidFill>
                <a:effectLst/>
                <a:uLnTx/>
                <a:uFillTx/>
                <a:latin typeface="Comic Sans MS"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34</a:t>
            </a:fld>
            <a:endPar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p:txBody>
      </p:sp>
    </p:spTree>
    <p:extLst>
      <p:ext uri="{BB962C8B-B14F-4D97-AF65-F5344CB8AC3E}">
        <p14:creationId xmlns:p14="http://schemas.microsoft.com/office/powerpoint/2010/main" val="3449727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a:xfrm>
            <a:off x="533400" y="76200"/>
            <a:ext cx="7772400" cy="1143000"/>
          </a:xfrm>
        </p:spPr>
        <p:txBody>
          <a:bodyPr/>
          <a:lstStyle/>
          <a:p>
            <a:r>
              <a:rPr lang="en-US">
                <a:latin typeface="Comic Sans MS" charset="0"/>
              </a:rPr>
              <a:t>LB/DR Advantages and Disadvantages</a:t>
            </a:r>
          </a:p>
        </p:txBody>
      </p:sp>
      <p:sp>
        <p:nvSpPr>
          <p:cNvPr id="159746" name="Rectangle 3"/>
          <p:cNvSpPr>
            <a:spLocks noGrp="1" noChangeArrowheads="1"/>
          </p:cNvSpPr>
          <p:nvPr>
            <p:ph type="body" idx="1"/>
          </p:nvPr>
        </p:nvSpPr>
        <p:spPr/>
        <p:txBody>
          <a:bodyPr/>
          <a:lstStyle/>
          <a:p>
            <a:pPr>
              <a:lnSpc>
                <a:spcPct val="90000"/>
              </a:lnSpc>
              <a:buFont typeface="Wingdings" charset="0"/>
              <a:buChar char="q"/>
            </a:pPr>
            <a:r>
              <a:rPr lang="en-US" dirty="0">
                <a:latin typeface="Comic Sans MS" charset="0"/>
              </a:rPr>
              <a:t>Advantages:</a:t>
            </a:r>
          </a:p>
          <a:p>
            <a:pPr lvl="1">
              <a:lnSpc>
                <a:spcPct val="90000"/>
              </a:lnSpc>
              <a:buFont typeface="Courier New" charset="0"/>
              <a:buChar char="o"/>
            </a:pPr>
            <a:r>
              <a:rPr lang="en-US" dirty="0">
                <a:latin typeface="Comic Sans MS" charset="0"/>
              </a:rPr>
              <a:t>Real servers send response packets to clients directly, avoiding LB as bottleneck</a:t>
            </a:r>
          </a:p>
          <a:p>
            <a:pPr lvl="1">
              <a:lnSpc>
                <a:spcPct val="90000"/>
              </a:lnSpc>
              <a:buFont typeface="Courier New" charset="0"/>
              <a:buChar char="o"/>
            </a:pPr>
            <a:endParaRPr lang="en-US" dirty="0">
              <a:latin typeface="Comic Sans MS" charset="0"/>
            </a:endParaRPr>
          </a:p>
          <a:p>
            <a:pPr>
              <a:lnSpc>
                <a:spcPct val="90000"/>
              </a:lnSpc>
              <a:buFont typeface="Wingdings" charset="0"/>
              <a:buChar char="q"/>
            </a:pPr>
            <a:r>
              <a:rPr lang="en-US" dirty="0">
                <a:latin typeface="Comic Sans MS" charset="0"/>
              </a:rPr>
              <a:t>Disadvantages:</a:t>
            </a:r>
          </a:p>
          <a:p>
            <a:pPr lvl="1">
              <a:lnSpc>
                <a:spcPct val="90000"/>
              </a:lnSpc>
              <a:buFont typeface="Courier New" charset="0"/>
              <a:buChar char="o"/>
            </a:pPr>
            <a:r>
              <a:rPr lang="en-US" dirty="0">
                <a:latin typeface="Comic Sans MS" charset="0"/>
              </a:rPr>
              <a:t>Servers must have non-</a:t>
            </a:r>
            <a:r>
              <a:rPr lang="en-US" dirty="0" err="1">
                <a:latin typeface="Comic Sans MS" charset="0"/>
              </a:rPr>
              <a:t>arp</a:t>
            </a:r>
            <a:r>
              <a:rPr lang="en-US" dirty="0">
                <a:latin typeface="Comic Sans MS" charset="0"/>
              </a:rPr>
              <a:t> alias interface</a:t>
            </a:r>
          </a:p>
          <a:p>
            <a:pPr lvl="1">
              <a:lnSpc>
                <a:spcPct val="90000"/>
              </a:lnSpc>
              <a:buFont typeface="Courier New" charset="0"/>
              <a:buChar char="o"/>
            </a:pPr>
            <a:r>
              <a:rPr lang="en-US" dirty="0">
                <a:latin typeface="Comic Sans MS" charset="0"/>
              </a:rPr>
              <a:t>The load balancer and server must have one of their interfaces in the same LAN segment</a:t>
            </a:r>
          </a:p>
          <a:p>
            <a:pPr lvl="1">
              <a:lnSpc>
                <a:spcPct val="90000"/>
              </a:lnSpc>
              <a:buFont typeface="Courier New" charset="0"/>
              <a:buChar char="o"/>
            </a:pPr>
            <a:r>
              <a:rPr lang="en-US" dirty="0">
                <a:latin typeface="Comic Sans MS" charset="0"/>
              </a:rPr>
              <a:t>Considered by some as a hack, not a clean architecture</a:t>
            </a:r>
          </a:p>
        </p:txBody>
      </p:sp>
      <p:sp>
        <p:nvSpPr>
          <p:cNvPr id="2" name="Slide Number Placeholder 1"/>
          <p:cNvSpPr>
            <a:spLocks noGrp="1"/>
          </p:cNvSpPr>
          <p:nvPr>
            <p:ph type="sldNum" sz="quarter" idx="11"/>
          </p:nvPr>
        </p:nvSpPr>
        <p:spPr/>
        <p:txBody>
          <a:bodyPr/>
          <a:lstStyle/>
          <a:p>
            <a:pPr marL="0" marR="0" lvl="0" indent="0" algn="r" defTabSz="912813" rtl="0" eaLnBrk="1" fontAlgn="base" latinLnBrk="0" hangingPunct="1">
              <a:lnSpc>
                <a:spcPct val="100000"/>
              </a:lnSpc>
              <a:spcBef>
                <a:spcPct val="0"/>
              </a:spcBef>
              <a:spcAft>
                <a:spcPct val="0"/>
              </a:spcAft>
              <a:buClrTx/>
              <a:buSzTx/>
              <a:buFontTx/>
              <a:buNone/>
              <a:tabLst/>
              <a:defRPr/>
            </a:pPr>
            <a:fld id="{5C423813-CBD9-4C47-926C-1EC5E88B777C}" type="slidenum">
              <a:rPr kumimoji="0" lang="en-US" altLang="x-none" sz="1400" b="0" i="0" u="none" strike="noStrike" kern="1200" cap="none" spc="0" normalizeH="0" baseline="0" noProof="0" smtClean="0">
                <a:ln>
                  <a:noFill/>
                </a:ln>
                <a:solidFill>
                  <a:srgbClr val="000000"/>
                </a:solidFill>
                <a:effectLst/>
                <a:uLnTx/>
                <a:uFillTx/>
                <a:latin typeface="Comic Sans MS"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35</a:t>
            </a:fld>
            <a:endPar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p:txBody>
      </p:sp>
    </p:spTree>
    <p:extLst>
      <p:ext uri="{BB962C8B-B14F-4D97-AF65-F5344CB8AC3E}">
        <p14:creationId xmlns:p14="http://schemas.microsoft.com/office/powerpoint/2010/main" val="684314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974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974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974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97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Title 1"/>
          <p:cNvSpPr>
            <a:spLocks noGrp="1"/>
          </p:cNvSpPr>
          <p:nvPr>
            <p:ph type="title"/>
          </p:nvPr>
        </p:nvSpPr>
        <p:spPr>
          <a:xfrm>
            <a:off x="533400" y="152400"/>
            <a:ext cx="7772400" cy="1143000"/>
          </a:xfrm>
        </p:spPr>
        <p:txBody>
          <a:bodyPr/>
          <a:lstStyle/>
          <a:p>
            <a:r>
              <a:rPr lang="en-US" sz="3200">
                <a:latin typeface="Comic Sans MS" charset="0"/>
              </a:rPr>
              <a:t>Example Implementation of LB</a:t>
            </a:r>
          </a:p>
        </p:txBody>
      </p:sp>
      <p:sp>
        <p:nvSpPr>
          <p:cNvPr id="130050" name="Content Placeholder 2"/>
          <p:cNvSpPr>
            <a:spLocks noGrp="1"/>
          </p:cNvSpPr>
          <p:nvPr>
            <p:ph idx="1"/>
          </p:nvPr>
        </p:nvSpPr>
        <p:spPr>
          <a:xfrm>
            <a:off x="533400" y="1447800"/>
            <a:ext cx="7772400" cy="5181600"/>
          </a:xfrm>
        </p:spPr>
        <p:txBody>
          <a:bodyPr/>
          <a:lstStyle/>
          <a:p>
            <a:pPr>
              <a:buFont typeface="Wingdings" charset="0"/>
              <a:buChar char="q"/>
            </a:pPr>
            <a:r>
              <a:rPr lang="en-US" dirty="0">
                <a:latin typeface="Comic Sans MS" charset="0"/>
              </a:rPr>
              <a:t>An example open source implementation is Linux virtual server (</a:t>
            </a:r>
            <a:r>
              <a:rPr lang="en-US" dirty="0" err="1">
                <a:latin typeface="Comic Sans MS" charset="0"/>
              </a:rPr>
              <a:t>linux-vs.org</a:t>
            </a:r>
            <a:r>
              <a:rPr lang="en-US" dirty="0">
                <a:latin typeface="Comic Sans MS" charset="0"/>
              </a:rPr>
              <a:t>)</a:t>
            </a:r>
          </a:p>
          <a:p>
            <a:pPr lvl="2"/>
            <a:r>
              <a:rPr lang="en-US" dirty="0">
                <a:latin typeface="Comic Sans MS" charset="0"/>
              </a:rPr>
              <a:t>Used by</a:t>
            </a:r>
          </a:p>
          <a:p>
            <a:pPr lvl="3"/>
            <a:r>
              <a:rPr lang="en-US" dirty="0" err="1">
                <a:latin typeface="Times New Roman" charset="0"/>
              </a:rPr>
              <a:t>www.linux.com</a:t>
            </a:r>
            <a:endParaRPr lang="en-US" dirty="0">
              <a:latin typeface="Times New Roman" charset="0"/>
            </a:endParaRPr>
          </a:p>
          <a:p>
            <a:pPr lvl="3"/>
            <a:r>
              <a:rPr lang="en-US" dirty="0" err="1">
                <a:latin typeface="Times New Roman" charset="0"/>
              </a:rPr>
              <a:t>sourceforge.net</a:t>
            </a:r>
            <a:endParaRPr lang="en-US" dirty="0">
              <a:latin typeface="Times New Roman" charset="0"/>
            </a:endParaRPr>
          </a:p>
          <a:p>
            <a:pPr lvl="3"/>
            <a:r>
              <a:rPr lang="en-US" dirty="0" err="1">
                <a:latin typeface="Times New Roman" charset="0"/>
              </a:rPr>
              <a:t>wikipedia.org</a:t>
            </a:r>
            <a:endParaRPr lang="en-US" dirty="0">
              <a:latin typeface="Times New Roman" charset="0"/>
            </a:endParaRPr>
          </a:p>
          <a:p>
            <a:pPr lvl="2"/>
            <a:r>
              <a:rPr lang="en-US" dirty="0">
                <a:latin typeface="Comic Sans MS" charset="0"/>
              </a:rPr>
              <a:t>More details on ARP problem: http://</a:t>
            </a:r>
            <a:r>
              <a:rPr lang="en-US" dirty="0" err="1">
                <a:latin typeface="Comic Sans MS" charset="0"/>
              </a:rPr>
              <a:t>www.austintek.com</a:t>
            </a:r>
            <a:r>
              <a:rPr lang="en-US" dirty="0">
                <a:latin typeface="Comic Sans MS" charset="0"/>
              </a:rPr>
              <a:t>/LVS/LVS-HOWTO/HOWTO/LVS-</a:t>
            </a:r>
            <a:r>
              <a:rPr lang="en-US" dirty="0" err="1">
                <a:latin typeface="Comic Sans MS" charset="0"/>
              </a:rPr>
              <a:t>HOWTO.arp_problem.html</a:t>
            </a:r>
            <a:endParaRPr lang="en-US" dirty="0">
              <a:latin typeface="Comic Sans MS" charset="0"/>
            </a:endParaRPr>
          </a:p>
          <a:p>
            <a:pPr lvl="1">
              <a:buFont typeface="Courier New" charset="0"/>
              <a:buChar char="o"/>
            </a:pPr>
            <a:r>
              <a:rPr lang="en-US" dirty="0">
                <a:latin typeface="Comic Sans MS" charset="0"/>
              </a:rPr>
              <a:t>Many commercial LB servers from F5, Cisco, …</a:t>
            </a:r>
          </a:p>
          <a:p>
            <a:pPr>
              <a:buFont typeface="Wingdings" charset="0"/>
              <a:buChar char="q"/>
            </a:pPr>
            <a:r>
              <a:rPr lang="en-US" dirty="0">
                <a:latin typeface="Comic Sans MS" charset="0"/>
              </a:rPr>
              <a:t>More details please read chapter 2 of </a:t>
            </a:r>
            <a:r>
              <a:rPr lang="en-US" dirty="0">
                <a:latin typeface="Comic Sans MS" charset="0"/>
                <a:hlinkClick r:id="rId3" action="ppaction://hlinkfile"/>
              </a:rPr>
              <a:t>Load Balancing Servers, Firewalls, and Caches</a:t>
            </a:r>
            <a:r>
              <a:rPr lang="en-US" dirty="0">
                <a:latin typeface="Comic Sans MS" charset="0"/>
              </a:rPr>
              <a:t> </a:t>
            </a:r>
          </a:p>
        </p:txBody>
      </p:sp>
      <p:sp>
        <p:nvSpPr>
          <p:cNvPr id="130051"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FFAE7103-34E2-A541-A648-8D1E5D75A031}"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36</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Tree>
    <p:extLst>
      <p:ext uri="{BB962C8B-B14F-4D97-AF65-F5344CB8AC3E}">
        <p14:creationId xmlns:p14="http://schemas.microsoft.com/office/powerpoint/2010/main" val="7410047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Title 1"/>
          <p:cNvSpPr>
            <a:spLocks noGrp="1"/>
          </p:cNvSpPr>
          <p:nvPr>
            <p:ph type="title"/>
          </p:nvPr>
        </p:nvSpPr>
        <p:spPr>
          <a:xfrm>
            <a:off x="533400" y="76200"/>
            <a:ext cx="7772400" cy="1143000"/>
          </a:xfrm>
        </p:spPr>
        <p:txBody>
          <a:bodyPr/>
          <a:lstStyle/>
          <a:p>
            <a:r>
              <a:rPr lang="en-US" dirty="0">
                <a:latin typeface="Comic Sans MS" charset="0"/>
              </a:rPr>
              <a:t>Problem of the</a:t>
            </a:r>
            <a:br>
              <a:rPr lang="en-US" dirty="0">
                <a:latin typeface="Comic Sans MS" charset="0"/>
              </a:rPr>
            </a:br>
            <a:r>
              <a:rPr lang="en-US" dirty="0">
                <a:latin typeface="Comic Sans MS" charset="0"/>
              </a:rPr>
              <a:t>Load Balancer Architecture</a:t>
            </a:r>
          </a:p>
        </p:txBody>
      </p:sp>
      <p:sp>
        <p:nvSpPr>
          <p:cNvPr id="132098"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FDE679EF-B2D0-B24C-81D6-8745C23E6EBB}"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37</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
        <p:nvSpPr>
          <p:cNvPr id="22" name="Rectangle 3"/>
          <p:cNvSpPr>
            <a:spLocks noChangeArrowheads="1"/>
          </p:cNvSpPr>
          <p:nvPr/>
        </p:nvSpPr>
        <p:spPr bwMode="auto">
          <a:xfrm>
            <a:off x="4724400" y="26670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ea typeface="ＭＳ Ｐゴシック" charset="-128"/>
                <a:cs typeface="+mn-cs"/>
              </a:rPr>
              <a:t>LB</a:t>
            </a:r>
          </a:p>
        </p:txBody>
      </p:sp>
      <p:sp>
        <p:nvSpPr>
          <p:cNvPr id="23" name="Rectangle 4"/>
          <p:cNvSpPr>
            <a:spLocks noChangeArrowheads="1"/>
          </p:cNvSpPr>
          <p:nvPr/>
        </p:nvSpPr>
        <p:spPr bwMode="auto">
          <a:xfrm>
            <a:off x="381000" y="2667000"/>
            <a:ext cx="762000" cy="457200"/>
          </a:xfrm>
          <a:prstGeom prst="rect">
            <a:avLst/>
          </a:prstGeom>
          <a:solidFill>
            <a:srgbClr val="FFCC00"/>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Client</a:t>
            </a:r>
          </a:p>
        </p:txBody>
      </p:sp>
      <p:sp>
        <p:nvSpPr>
          <p:cNvPr id="24" name="Rectangle 6"/>
          <p:cNvSpPr>
            <a:spLocks noChangeArrowheads="1"/>
          </p:cNvSpPr>
          <p:nvPr/>
        </p:nvSpPr>
        <p:spPr bwMode="auto">
          <a:xfrm>
            <a:off x="7162800" y="16764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Server1</a:t>
            </a:r>
          </a:p>
        </p:txBody>
      </p:sp>
      <p:sp>
        <p:nvSpPr>
          <p:cNvPr id="25" name="Rectangle 7"/>
          <p:cNvSpPr>
            <a:spLocks noChangeArrowheads="1"/>
          </p:cNvSpPr>
          <p:nvPr/>
        </p:nvSpPr>
        <p:spPr bwMode="auto">
          <a:xfrm>
            <a:off x="7162800" y="25908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Server2</a:t>
            </a:r>
          </a:p>
        </p:txBody>
      </p:sp>
      <p:sp>
        <p:nvSpPr>
          <p:cNvPr id="26" name="Rectangle 8"/>
          <p:cNvSpPr>
            <a:spLocks noChangeArrowheads="1"/>
          </p:cNvSpPr>
          <p:nvPr/>
        </p:nvSpPr>
        <p:spPr bwMode="auto">
          <a:xfrm>
            <a:off x="7162800" y="3657600"/>
            <a:ext cx="1295400" cy="609600"/>
          </a:xfrm>
          <a:prstGeom prst="rect">
            <a:avLst/>
          </a:prstGeom>
          <a:solidFill>
            <a:srgbClr val="009999"/>
          </a:solidFill>
          <a:ln w="9525">
            <a:solidFill>
              <a:srgbClr val="FFFFFF"/>
            </a:solidFill>
            <a:miter lim="800000"/>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rPr>
              <a:t>Server3</a:t>
            </a:r>
          </a:p>
        </p:txBody>
      </p:sp>
      <p:sp>
        <p:nvSpPr>
          <p:cNvPr id="27" name="Line 16"/>
          <p:cNvSpPr>
            <a:spLocks noChangeShapeType="1"/>
          </p:cNvSpPr>
          <p:nvPr/>
        </p:nvSpPr>
        <p:spPr bwMode="auto">
          <a:xfrm>
            <a:off x="6324600" y="1905000"/>
            <a:ext cx="0" cy="213360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28" name="Line 17"/>
          <p:cNvSpPr>
            <a:spLocks noChangeShapeType="1"/>
          </p:cNvSpPr>
          <p:nvPr/>
        </p:nvSpPr>
        <p:spPr bwMode="auto">
          <a:xfrm>
            <a:off x="6324600" y="40386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29" name="Line 18"/>
          <p:cNvSpPr>
            <a:spLocks noChangeShapeType="1"/>
          </p:cNvSpPr>
          <p:nvPr/>
        </p:nvSpPr>
        <p:spPr bwMode="auto">
          <a:xfrm>
            <a:off x="6324600" y="19050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0" name="Line 19"/>
          <p:cNvSpPr>
            <a:spLocks noChangeShapeType="1"/>
          </p:cNvSpPr>
          <p:nvPr/>
        </p:nvSpPr>
        <p:spPr bwMode="auto">
          <a:xfrm>
            <a:off x="6324600" y="2895600"/>
            <a:ext cx="8382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1" name="Line 21"/>
          <p:cNvSpPr>
            <a:spLocks noChangeShapeType="1"/>
          </p:cNvSpPr>
          <p:nvPr/>
        </p:nvSpPr>
        <p:spPr bwMode="auto">
          <a:xfrm>
            <a:off x="1143000" y="2895600"/>
            <a:ext cx="9906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2" name="Cloud"/>
          <p:cNvSpPr>
            <a:spLocks noChangeAspect="1" noEditPoints="1" noChangeArrowheads="1"/>
          </p:cNvSpPr>
          <p:nvPr/>
        </p:nvSpPr>
        <p:spPr bwMode="auto">
          <a:xfrm>
            <a:off x="1447800" y="1905000"/>
            <a:ext cx="2743200" cy="1838325"/>
          </a:xfrm>
          <a:custGeom>
            <a:avLst/>
            <a:gdLst>
              <a:gd name="T0" fmla="*/ 8509 w 21600"/>
              <a:gd name="T1" fmla="*/ 919163 h 21600"/>
              <a:gd name="T2" fmla="*/ 1371600 w 21600"/>
              <a:gd name="T3" fmla="*/ 1836368 h 21600"/>
              <a:gd name="T4" fmla="*/ 2740914 w 21600"/>
              <a:gd name="T5" fmla="*/ 919163 h 21600"/>
              <a:gd name="T6" fmla="*/ 1371600 w 21600"/>
              <a:gd name="T7" fmla="*/ 10510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336699"/>
          </a:solidFill>
          <a:ln w="9525">
            <a:solidFill>
              <a:srgbClr val="000000"/>
            </a:solidFill>
            <a:miter lim="800000"/>
            <a:headEnd/>
            <a:tailEnd/>
          </a:ln>
          <a:effectLst>
            <a:outerShdw blurRad="63500" dist="107763" dir="2700000" algn="ctr" rotWithShape="0">
              <a:srgbClr val="808080"/>
            </a:outerShdw>
          </a:effec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33" name="Line 25"/>
          <p:cNvSpPr>
            <a:spLocks noChangeShapeType="1"/>
          </p:cNvSpPr>
          <p:nvPr/>
        </p:nvSpPr>
        <p:spPr bwMode="auto">
          <a:xfrm>
            <a:off x="4191000" y="2895600"/>
            <a:ext cx="5334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4" name="Line 26"/>
          <p:cNvSpPr>
            <a:spLocks noChangeShapeType="1"/>
          </p:cNvSpPr>
          <p:nvPr/>
        </p:nvSpPr>
        <p:spPr bwMode="auto">
          <a:xfrm>
            <a:off x="6019800" y="2895600"/>
            <a:ext cx="304800" cy="0"/>
          </a:xfrm>
          <a:prstGeom prst="line">
            <a:avLst/>
          </a:prstGeom>
          <a:noFill/>
          <a:ln w="9525">
            <a:solidFill>
              <a:srgbClr val="FFFFFF"/>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5" name="Line 27"/>
          <p:cNvSpPr>
            <a:spLocks noChangeShapeType="1"/>
          </p:cNvSpPr>
          <p:nvPr/>
        </p:nvSpPr>
        <p:spPr bwMode="auto">
          <a:xfrm>
            <a:off x="1371600" y="2743200"/>
            <a:ext cx="3124200" cy="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6" name="Line 28"/>
          <p:cNvSpPr>
            <a:spLocks noChangeShapeType="1"/>
          </p:cNvSpPr>
          <p:nvPr/>
        </p:nvSpPr>
        <p:spPr bwMode="auto">
          <a:xfrm flipV="1">
            <a:off x="6172200" y="1981200"/>
            <a:ext cx="914400" cy="76200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7" name="Line 29"/>
          <p:cNvSpPr>
            <a:spLocks noChangeShapeType="1"/>
          </p:cNvSpPr>
          <p:nvPr/>
        </p:nvSpPr>
        <p:spPr bwMode="auto">
          <a:xfrm rot="10800000" flipV="1">
            <a:off x="6324600" y="2133600"/>
            <a:ext cx="914400" cy="76200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8" name="Line 30"/>
          <p:cNvSpPr>
            <a:spLocks noChangeShapeType="1"/>
          </p:cNvSpPr>
          <p:nvPr/>
        </p:nvSpPr>
        <p:spPr bwMode="auto">
          <a:xfrm rot="10800000">
            <a:off x="1371600" y="3048000"/>
            <a:ext cx="3124200" cy="0"/>
          </a:xfrm>
          <a:prstGeom prst="line">
            <a:avLst/>
          </a:prstGeom>
          <a:noFill/>
          <a:ln w="76200">
            <a:solidFill>
              <a:srgbClr val="FF0000"/>
            </a:solidFill>
            <a:round/>
            <a:headEnd/>
            <a:tailEnd type="triangl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a typeface="ＭＳ Ｐゴシック" charset="-128"/>
              <a:cs typeface="+mn-cs"/>
            </a:endParaRPr>
          </a:p>
        </p:txBody>
      </p:sp>
      <p:sp>
        <p:nvSpPr>
          <p:cNvPr id="39" name="Rectangle 38"/>
          <p:cNvSpPr>
            <a:spLocks noChangeArrowheads="1"/>
          </p:cNvSpPr>
          <p:nvPr/>
        </p:nvSpPr>
        <p:spPr bwMode="auto">
          <a:xfrm>
            <a:off x="762000" y="5410200"/>
            <a:ext cx="7334059" cy="954107"/>
          </a:xfrm>
          <a:prstGeom prst="rect">
            <a:avLst/>
          </a:prstGeom>
          <a:noFill/>
          <a:ln w="9525">
            <a:noFill/>
            <a:miter lim="800000"/>
            <a:headEnd/>
            <a:tailEnd/>
          </a:ln>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omic Sans MS"/>
                <a:ea typeface="ＭＳ Ｐゴシック" charset="-128"/>
                <a:cs typeface="Arial" pitchFamily="34" charset="0"/>
              </a:rPr>
              <a:t>One major problem is that the LB </a:t>
            </a:r>
            <a:br>
              <a:rPr kumimoji="0" lang="en-US" sz="2800" b="0" i="0" u="none" strike="noStrike" kern="1200" cap="none" spc="0" normalizeH="0" baseline="0" noProof="0" dirty="0">
                <a:ln>
                  <a:noFill/>
                </a:ln>
                <a:solidFill>
                  <a:srgbClr val="000000"/>
                </a:solidFill>
                <a:effectLst/>
                <a:uLnTx/>
                <a:uFillTx/>
                <a:latin typeface="Comic Sans MS"/>
                <a:ea typeface="ＭＳ Ｐゴシック" charset="-128"/>
                <a:cs typeface="Arial" pitchFamily="34" charset="0"/>
              </a:rPr>
            </a:br>
            <a:r>
              <a:rPr kumimoji="0" lang="en-US" sz="2800" b="0" i="0" u="none" strike="noStrike" kern="1200" cap="none" spc="0" normalizeH="0" baseline="0" noProof="0" dirty="0">
                <a:ln>
                  <a:noFill/>
                </a:ln>
                <a:solidFill>
                  <a:srgbClr val="000000"/>
                </a:solidFill>
                <a:effectLst/>
                <a:uLnTx/>
                <a:uFillTx/>
                <a:latin typeface="Comic Sans MS"/>
                <a:ea typeface="ＭＳ Ｐゴシック" charset="-128"/>
                <a:cs typeface="Arial" pitchFamily="34" charset="0"/>
              </a:rPr>
              <a:t>becomes a single point of failure (SPOF). </a:t>
            </a:r>
          </a:p>
        </p:txBody>
      </p:sp>
      <p:sp>
        <p:nvSpPr>
          <p:cNvPr id="132117" name="Rectangle 39"/>
          <p:cNvSpPr>
            <a:spLocks noChangeArrowheads="1"/>
          </p:cNvSpPr>
          <p:nvPr/>
        </p:nvSpPr>
        <p:spPr bwMode="auto">
          <a:xfrm>
            <a:off x="4800600" y="2286000"/>
            <a:ext cx="5572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rPr>
              <a:t>VIP</a:t>
            </a:r>
          </a:p>
        </p:txBody>
      </p:sp>
      <p:grpSp>
        <p:nvGrpSpPr>
          <p:cNvPr id="132118" name="Group 41"/>
          <p:cNvGrpSpPr>
            <a:grpSpLocks/>
          </p:cNvGrpSpPr>
          <p:nvPr/>
        </p:nvGrpSpPr>
        <p:grpSpPr bwMode="auto">
          <a:xfrm>
            <a:off x="1828800" y="2133600"/>
            <a:ext cx="2286000" cy="457200"/>
            <a:chOff x="4267200" y="4724400"/>
            <a:chExt cx="2286000" cy="457200"/>
          </a:xfrm>
        </p:grpSpPr>
        <p:sp>
          <p:nvSpPr>
            <p:cNvPr id="132119" name="Rectangle 39"/>
            <p:cNvSpPr>
              <a:spLocks noChangeArrowheads="1"/>
            </p:cNvSpPr>
            <p:nvPr/>
          </p:nvSpPr>
          <p:spPr bwMode="auto">
            <a:xfrm>
              <a:off x="5410200" y="4724400"/>
              <a:ext cx="1143000" cy="457200"/>
            </a:xfrm>
            <a:prstGeom prst="rect">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rPr>
                <a:t>D=VIP</a:t>
              </a:r>
            </a:p>
          </p:txBody>
        </p:sp>
        <p:sp>
          <p:nvSpPr>
            <p:cNvPr id="132120" name="Rectangle 40"/>
            <p:cNvSpPr>
              <a:spLocks noChangeArrowheads="1"/>
            </p:cNvSpPr>
            <p:nvPr/>
          </p:nvSpPr>
          <p:spPr bwMode="auto">
            <a:xfrm>
              <a:off x="4267200" y="4724400"/>
              <a:ext cx="1143000" cy="457200"/>
            </a:xfrm>
            <a:prstGeom prst="rect">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rPr>
                <a:t>S=client</a:t>
              </a:r>
            </a:p>
          </p:txBody>
        </p:sp>
      </p:grpSp>
    </p:spTree>
    <p:extLst>
      <p:ext uri="{BB962C8B-B14F-4D97-AF65-F5344CB8AC3E}">
        <p14:creationId xmlns:p14="http://schemas.microsoft.com/office/powerpoint/2010/main" val="3119086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itle 1"/>
          <p:cNvSpPr>
            <a:spLocks noGrp="1"/>
          </p:cNvSpPr>
          <p:nvPr>
            <p:ph type="title"/>
          </p:nvPr>
        </p:nvSpPr>
        <p:spPr>
          <a:xfrm>
            <a:off x="533400" y="304800"/>
            <a:ext cx="7772400" cy="914400"/>
          </a:xfrm>
        </p:spPr>
        <p:txBody>
          <a:bodyPr/>
          <a:lstStyle/>
          <a:p>
            <a:r>
              <a:rPr lang="en-US">
                <a:latin typeface="Comic Sans MS" charset="0"/>
              </a:rPr>
              <a:t>Solutions</a:t>
            </a:r>
          </a:p>
        </p:txBody>
      </p:sp>
      <p:sp>
        <p:nvSpPr>
          <p:cNvPr id="134146" name="Content Placeholder 2"/>
          <p:cNvSpPr>
            <a:spLocks noGrp="1"/>
          </p:cNvSpPr>
          <p:nvPr>
            <p:ph idx="1"/>
          </p:nvPr>
        </p:nvSpPr>
        <p:spPr/>
        <p:txBody>
          <a:bodyPr/>
          <a:lstStyle/>
          <a:p>
            <a:pPr>
              <a:buFont typeface="Wingdings" charset="0"/>
              <a:buChar char="q"/>
            </a:pPr>
            <a:r>
              <a:rPr lang="en-US" dirty="0">
                <a:latin typeface="Comic Sans MS" charset="0"/>
              </a:rPr>
              <a:t>Redundant load balancers</a:t>
            </a:r>
          </a:p>
          <a:p>
            <a:pPr lvl="1">
              <a:buFont typeface="Courier New" charset="0"/>
              <a:buChar char="o"/>
            </a:pPr>
            <a:r>
              <a:rPr lang="en-US" dirty="0">
                <a:latin typeface="Comic Sans MS" charset="0"/>
              </a:rPr>
              <a:t>E.g., two load balancers (a good question to think offline)</a:t>
            </a:r>
          </a:p>
          <a:p>
            <a:pPr>
              <a:buFont typeface="Wingdings" charset="0"/>
              <a:buChar char="q"/>
            </a:pPr>
            <a:r>
              <a:rPr lang="en-US" dirty="0">
                <a:latin typeface="Comic Sans MS" charset="0"/>
              </a:rPr>
              <a:t>Fully distributed load balancing</a:t>
            </a:r>
          </a:p>
          <a:p>
            <a:pPr lvl="1">
              <a:buFont typeface="Courier New" charset="0"/>
              <a:buChar char="o"/>
            </a:pPr>
            <a:r>
              <a:rPr lang="en-US" dirty="0">
                <a:latin typeface="Comic Sans MS" charset="0"/>
              </a:rPr>
              <a:t>e.g., Microsoft Network Load Balancing (NLB)</a:t>
            </a:r>
          </a:p>
        </p:txBody>
      </p:sp>
      <p:sp>
        <p:nvSpPr>
          <p:cNvPr id="134147"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A09639E0-FE31-D54E-8505-668044D4ED09}"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38</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pic>
        <p:nvPicPr>
          <p:cNvPr id="13414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962400"/>
            <a:ext cx="5334000" cy="2627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89243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Title 1"/>
          <p:cNvSpPr>
            <a:spLocks noGrp="1"/>
          </p:cNvSpPr>
          <p:nvPr>
            <p:ph type="title"/>
          </p:nvPr>
        </p:nvSpPr>
        <p:spPr/>
        <p:txBody>
          <a:bodyPr/>
          <a:lstStyle/>
          <a:p>
            <a:r>
              <a:rPr lang="en-US">
                <a:latin typeface="Comic Sans MS" charset="0"/>
              </a:rPr>
              <a:t>Microsoft NLB</a:t>
            </a:r>
          </a:p>
        </p:txBody>
      </p:sp>
      <p:sp>
        <p:nvSpPr>
          <p:cNvPr id="136194" name="Content Placeholder 2"/>
          <p:cNvSpPr>
            <a:spLocks noGrp="1"/>
          </p:cNvSpPr>
          <p:nvPr>
            <p:ph idx="1"/>
          </p:nvPr>
        </p:nvSpPr>
        <p:spPr/>
        <p:txBody>
          <a:bodyPr/>
          <a:lstStyle/>
          <a:p>
            <a:pPr>
              <a:buFont typeface="Wingdings" charset="0"/>
              <a:buChar char="q"/>
            </a:pPr>
            <a:r>
              <a:rPr lang="en-US" sz="2400" dirty="0">
                <a:latin typeface="Comic Sans MS" charset="0"/>
              </a:rPr>
              <a:t>No dedicated load balancer</a:t>
            </a:r>
          </a:p>
          <a:p>
            <a:pPr>
              <a:buFont typeface="Wingdings" charset="0"/>
              <a:buChar char="q"/>
            </a:pPr>
            <a:r>
              <a:rPr lang="en-US" sz="2400" dirty="0">
                <a:latin typeface="Comic Sans MS" charset="0"/>
              </a:rPr>
              <a:t>All servers in the cluster receive all packets</a:t>
            </a:r>
          </a:p>
          <a:p>
            <a:pPr>
              <a:buFont typeface="Wingdings" charset="0"/>
              <a:buChar char="q"/>
            </a:pPr>
            <a:r>
              <a:rPr lang="en-US" sz="2400" dirty="0">
                <a:latin typeface="Comic Sans MS" charset="0"/>
              </a:rPr>
              <a:t>Key issue: one and only one server processes each packet</a:t>
            </a:r>
          </a:p>
          <a:p>
            <a:pPr lvl="1">
              <a:buFont typeface="Wingdings" charset="0"/>
              <a:buChar char="q"/>
            </a:pPr>
            <a:r>
              <a:rPr lang="en-US" sz="2000" dirty="0">
                <a:latin typeface="Comic Sans MS" charset="0"/>
              </a:rPr>
              <a:t>All servers within the cluster simultaneously run a mapping algorithm to determine which server should handle the packet. Those servers not required to service the packet simply discard it.</a:t>
            </a:r>
          </a:p>
          <a:p>
            <a:pPr marL="1200150" lvl="3" indent="-342900">
              <a:buSzPct val="85000"/>
              <a:buFont typeface="Wingdings" charset="0"/>
              <a:buChar char="q"/>
            </a:pPr>
            <a:r>
              <a:rPr lang="en-US" dirty="0">
                <a:latin typeface="Comic Sans MS" charset="0"/>
              </a:rPr>
              <a:t>Mapping (ranking) algorithm: computing the </a:t>
            </a:r>
            <a:r>
              <a:rPr lang="ja-JP" altLang="en-US" dirty="0">
                <a:latin typeface="Comic Sans MS" charset="0"/>
              </a:rPr>
              <a:t>“</a:t>
            </a:r>
            <a:r>
              <a:rPr lang="en-US" altLang="ja-JP" dirty="0">
                <a:latin typeface="Comic Sans MS" charset="0"/>
              </a:rPr>
              <a:t>winning</a:t>
            </a:r>
            <a:r>
              <a:rPr lang="ja-JP" altLang="en-US" dirty="0">
                <a:latin typeface="Comic Sans MS" charset="0"/>
              </a:rPr>
              <a:t>”</a:t>
            </a:r>
            <a:r>
              <a:rPr lang="en-US" altLang="ja-JP" dirty="0">
                <a:latin typeface="Comic Sans MS" charset="0"/>
              </a:rPr>
              <a:t> server according to host priorities, multicast or unicast mode, port rules, affinity, load percentage distribution, client IP address, client port number, other internal load information</a:t>
            </a:r>
            <a:endParaRPr lang="en-US" dirty="0">
              <a:latin typeface="Comic Sans MS" charset="0"/>
            </a:endParaRPr>
          </a:p>
        </p:txBody>
      </p:sp>
      <p:sp>
        <p:nvSpPr>
          <p:cNvPr id="136195"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900FA8B6-1E80-D24D-A58C-6BF622825785}"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39</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
        <p:nvSpPr>
          <p:cNvPr id="136196" name="Rectangle 4"/>
          <p:cNvSpPr>
            <a:spLocks noChangeArrowheads="1"/>
          </p:cNvSpPr>
          <p:nvPr/>
        </p:nvSpPr>
        <p:spPr bwMode="auto">
          <a:xfrm>
            <a:off x="304800" y="6259513"/>
            <a:ext cx="83058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5613" marR="0" lvl="1" indent="1588" algn="l" defTabSz="912813"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http://technet.microsoft.com/en-us/library/cc739506%28WS.10%29.aspx</a:t>
            </a:r>
          </a:p>
        </p:txBody>
      </p:sp>
    </p:spTree>
    <p:extLst>
      <p:ext uri="{BB962C8B-B14F-4D97-AF65-F5344CB8AC3E}">
        <p14:creationId xmlns:p14="http://schemas.microsoft.com/office/powerpoint/2010/main" val="268386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altLang="zh-CN" dirty="0">
                <a:ea typeface="ＭＳ Ｐゴシック" charset="-128"/>
              </a:rPr>
              <a:t>Recap:</a:t>
            </a:r>
            <a:r>
              <a:rPr lang="zh-CN" altLang="en-US" dirty="0">
                <a:ea typeface="ＭＳ Ｐゴシック" charset="-128"/>
              </a:rPr>
              <a:t> </a:t>
            </a:r>
            <a:r>
              <a:rPr lang="en-US" altLang="x-none" dirty="0">
                <a:ea typeface="ＭＳ Ｐゴシック" charset="-128"/>
              </a:rPr>
              <a:t>Why Multiple Servers?</a:t>
            </a:r>
          </a:p>
        </p:txBody>
      </p:sp>
      <p:sp>
        <p:nvSpPr>
          <p:cNvPr id="3" name="Content Placeholder 2"/>
          <p:cNvSpPr>
            <a:spLocks noGrp="1"/>
          </p:cNvSpPr>
          <p:nvPr>
            <p:ph idx="1"/>
          </p:nvPr>
        </p:nvSpPr>
        <p:spPr>
          <a:xfrm>
            <a:off x="533400" y="1905000"/>
            <a:ext cx="8153400" cy="4724400"/>
          </a:xfrm>
        </p:spPr>
        <p:txBody>
          <a:bodyPr/>
          <a:lstStyle/>
          <a:p>
            <a:pPr>
              <a:buFont typeface="Wingdings" pitchFamily="2" charset="2"/>
              <a:buChar char="q"/>
            </a:pPr>
            <a:r>
              <a:rPr lang="en-US" altLang="x-none" dirty="0">
                <a:ea typeface="ＭＳ Ｐゴシック" charset="-128"/>
              </a:rPr>
              <a:t>Scalability</a:t>
            </a:r>
          </a:p>
          <a:p>
            <a:pPr lvl="1">
              <a:buFont typeface="Courier New" panose="02070309020205020404" pitchFamily="49" charset="0"/>
              <a:buChar char="o"/>
            </a:pPr>
            <a:r>
              <a:rPr lang="en-US" altLang="x-none" dirty="0">
                <a:ea typeface="ＭＳ Ｐゴシック" charset="-128"/>
              </a:rPr>
              <a:t>Scaling beyond single server throughput</a:t>
            </a:r>
          </a:p>
          <a:p>
            <a:pPr lvl="2"/>
            <a:r>
              <a:rPr lang="en-US" altLang="x-none" dirty="0">
                <a:ea typeface="ＭＳ Ｐゴシック" charset="-128"/>
              </a:rPr>
              <a:t>There is a fundamental limit on what a single server can </a:t>
            </a:r>
          </a:p>
          <a:p>
            <a:pPr lvl="3"/>
            <a:r>
              <a:rPr lang="en-US" altLang="x-none" dirty="0">
                <a:latin typeface="Times New Roman" charset="0"/>
                <a:ea typeface="ＭＳ Ｐゴシック" charset="-128"/>
              </a:rPr>
              <a:t>process (CPU/</a:t>
            </a:r>
            <a:r>
              <a:rPr lang="en-US" altLang="x-none" dirty="0" err="1">
                <a:latin typeface="Times New Roman" charset="0"/>
                <a:ea typeface="ＭＳ Ｐゴシック" charset="-128"/>
              </a:rPr>
              <a:t>bw</a:t>
            </a:r>
            <a:r>
              <a:rPr lang="en-US" altLang="x-none" dirty="0">
                <a:latin typeface="Times New Roman" charset="0"/>
                <a:ea typeface="ＭＳ Ｐゴシック" charset="-128"/>
              </a:rPr>
              <a:t>/disk throughput)</a:t>
            </a:r>
          </a:p>
          <a:p>
            <a:pPr lvl="3"/>
            <a:r>
              <a:rPr lang="en-US" altLang="x-none" dirty="0">
                <a:latin typeface="Times New Roman" charset="0"/>
                <a:ea typeface="ＭＳ Ｐゴシック" charset="-128"/>
              </a:rPr>
              <a:t>store (disk/memory)</a:t>
            </a:r>
          </a:p>
          <a:p>
            <a:pPr lvl="2"/>
            <a:endParaRPr lang="en-US" altLang="x-none" dirty="0">
              <a:ea typeface="ＭＳ Ｐゴシック" charset="-128"/>
            </a:endParaRPr>
          </a:p>
          <a:p>
            <a:pPr lvl="1">
              <a:buFont typeface="Courier New" panose="02070309020205020404" pitchFamily="49" charset="0"/>
              <a:buChar char="o"/>
            </a:pPr>
            <a:r>
              <a:rPr lang="en-US" altLang="x-none" dirty="0">
                <a:ea typeface="ＭＳ Ｐゴシック" charset="-128"/>
              </a:rPr>
              <a:t>Scaling beyond single geo location latency</a:t>
            </a:r>
          </a:p>
          <a:p>
            <a:pPr lvl="2"/>
            <a:r>
              <a:rPr lang="en-US" altLang="x-none" dirty="0">
                <a:ea typeface="ＭＳ Ｐゴシック" charset="-128"/>
              </a:rPr>
              <a:t>There is a limit on the speed of light</a:t>
            </a:r>
          </a:p>
          <a:p>
            <a:pPr lvl="2"/>
            <a:r>
              <a:rPr lang="en-US" altLang="x-none" dirty="0">
                <a:ea typeface="ＭＳ Ｐゴシック" charset="-128"/>
              </a:rPr>
              <a:t>Network detour and delay further increase the delay</a:t>
            </a:r>
          </a:p>
        </p:txBody>
      </p:sp>
      <p:sp>
        <p:nvSpPr>
          <p:cNvPr id="8294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D5D3B1C-4A73-9C49-BAC0-7974B45BABB6}" type="slidenum">
              <a:rPr lang="en-US" altLang="x-none" sz="1400">
                <a:solidFill>
                  <a:srgbClr val="000000"/>
                </a:solidFill>
                <a:latin typeface="Comic Sans MS" charset="0"/>
              </a:rPr>
              <a:pPr eaLnBrk="1" hangingPunct="1"/>
              <a:t>4</a:t>
            </a:fld>
            <a:endParaRPr lang="en-US" altLang="x-none" sz="1400">
              <a:solidFill>
                <a:srgbClr val="000000"/>
              </a:solidFill>
              <a:latin typeface="Comic Sans MS" charset="0"/>
            </a:endParaRPr>
          </a:p>
        </p:txBody>
      </p:sp>
    </p:spTree>
    <p:extLst>
      <p:ext uri="{BB962C8B-B14F-4D97-AF65-F5344CB8AC3E}">
        <p14:creationId xmlns:p14="http://schemas.microsoft.com/office/powerpoint/2010/main" val="4206397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Title 1"/>
          <p:cNvSpPr>
            <a:spLocks noGrp="1"/>
          </p:cNvSpPr>
          <p:nvPr>
            <p:ph type="title"/>
          </p:nvPr>
        </p:nvSpPr>
        <p:spPr/>
        <p:txBody>
          <a:bodyPr/>
          <a:lstStyle/>
          <a:p>
            <a:r>
              <a:rPr lang="en-US">
                <a:latin typeface="Comic Sans MS" charset="0"/>
              </a:rPr>
              <a:t>Discussion</a:t>
            </a:r>
          </a:p>
        </p:txBody>
      </p:sp>
      <p:sp>
        <p:nvSpPr>
          <p:cNvPr id="138242" name="Content Placeholder 2"/>
          <p:cNvSpPr>
            <a:spLocks noGrp="1"/>
          </p:cNvSpPr>
          <p:nvPr>
            <p:ph idx="1"/>
          </p:nvPr>
        </p:nvSpPr>
        <p:spPr/>
        <p:txBody>
          <a:bodyPr/>
          <a:lstStyle/>
          <a:p>
            <a:pPr>
              <a:buFont typeface="Wingdings" charset="0"/>
              <a:buChar char="q"/>
            </a:pPr>
            <a:r>
              <a:rPr lang="en-US">
                <a:latin typeface="Comic Sans MS" charset="0"/>
              </a:rPr>
              <a:t>Compare the design of using Load Balancer vs Microsoft NLB</a:t>
            </a:r>
          </a:p>
        </p:txBody>
      </p:sp>
      <p:sp>
        <p:nvSpPr>
          <p:cNvPr id="138243"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775A72D1-C736-9C42-A06D-B6634395B015}"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40</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cs typeface="Arial" charset="0"/>
            </a:endParaRPr>
          </a:p>
        </p:txBody>
      </p:sp>
    </p:spTree>
    <p:extLst>
      <p:ext uri="{BB962C8B-B14F-4D97-AF65-F5344CB8AC3E}">
        <p14:creationId xmlns:p14="http://schemas.microsoft.com/office/powerpoint/2010/main" val="10115366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p:cNvSpPr>
            <a:spLocks noGrp="1"/>
          </p:cNvSpPr>
          <p:nvPr>
            <p:ph type="title"/>
          </p:nvPr>
        </p:nvSpPr>
        <p:spPr>
          <a:xfrm>
            <a:off x="533400" y="228600"/>
            <a:ext cx="8229600" cy="1143000"/>
          </a:xfrm>
        </p:spPr>
        <p:txBody>
          <a:bodyPr/>
          <a:lstStyle/>
          <a:p>
            <a:r>
              <a:rPr lang="en-US" altLang="x-none" sz="2800" dirty="0">
                <a:ea typeface="ＭＳ Ｐゴシック" charset="-128"/>
              </a:rPr>
              <a:t>Recap: Direction Mechanisms</a:t>
            </a:r>
          </a:p>
        </p:txBody>
      </p:sp>
      <p:sp>
        <p:nvSpPr>
          <p:cNvPr id="109570" name="Slide Number Placeholder 3"/>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EA83602F-5B4E-BE47-B4B1-F7C52859E63A}" type="slidenum">
              <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41</a:t>
            </a:fld>
            <a:endParaRPr kumimoji="0" lang="en-US" altLang="x-none" sz="1400" b="0" i="0" u="none" strike="noStrike" kern="1200" cap="none" spc="0" normalizeH="0" baseline="0" noProof="0">
              <a:ln>
                <a:noFill/>
              </a:ln>
              <a:solidFill>
                <a:srgbClr val="000000"/>
              </a:solidFill>
              <a:effectLst/>
              <a:uLnTx/>
              <a:uFillTx/>
              <a:latin typeface="Comic Sans MS" charset="0"/>
              <a:ea typeface="ＭＳ Ｐゴシック" charset="-128"/>
              <a:cs typeface="+mn-cs"/>
            </a:endParaRPr>
          </a:p>
        </p:txBody>
      </p:sp>
      <p:grpSp>
        <p:nvGrpSpPr>
          <p:cNvPr id="109592" name="Group 2"/>
          <p:cNvGrpSpPr>
            <a:grpSpLocks/>
          </p:cNvGrpSpPr>
          <p:nvPr/>
        </p:nvGrpSpPr>
        <p:grpSpPr bwMode="auto">
          <a:xfrm>
            <a:off x="0" y="3365810"/>
            <a:ext cx="7010400" cy="3352800"/>
            <a:chOff x="76200" y="3048000"/>
            <a:chExt cx="7010400" cy="3352800"/>
          </a:xfrm>
        </p:grpSpPr>
        <p:sp>
          <p:nvSpPr>
            <p:cNvPr id="27" name="Rectangle 26"/>
            <p:cNvSpPr/>
            <p:nvPr/>
          </p:nvSpPr>
          <p:spPr bwMode="auto">
            <a:xfrm>
              <a:off x="3276600" y="3352800"/>
              <a:ext cx="38100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Cluster2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in Europe</a:t>
              </a:r>
            </a:p>
          </p:txBody>
        </p:sp>
        <p:sp>
          <p:nvSpPr>
            <p:cNvPr id="13" name="Rectangle 12"/>
            <p:cNvSpPr/>
            <p:nvPr/>
          </p:nvSpPr>
          <p:spPr bwMode="auto">
            <a:xfrm>
              <a:off x="76200" y="3352800"/>
              <a:ext cx="12954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Cluster1</a:t>
              </a:r>
              <a:b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b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in US East</a:t>
              </a:r>
            </a:p>
          </p:txBody>
        </p:sp>
        <p:sp>
          <p:nvSpPr>
            <p:cNvPr id="14" name="Rectangle 13"/>
            <p:cNvSpPr/>
            <p:nvPr/>
          </p:nvSpPr>
          <p:spPr bwMode="auto">
            <a:xfrm>
              <a:off x="1828800" y="3352800"/>
              <a:ext cx="12954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Cluster2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in US West</a:t>
              </a:r>
            </a:p>
          </p:txBody>
        </p:sp>
        <p:cxnSp>
          <p:nvCxnSpPr>
            <p:cNvPr id="109597" name="Straight Connector 24"/>
            <p:cNvCxnSpPr>
              <a:cxnSpLocks noChangeShapeType="1"/>
              <a:stCxn id="6" idx="2"/>
              <a:endCxn id="13" idx="0"/>
            </p:cNvCxnSpPr>
            <p:nvPr/>
          </p:nvCxnSpPr>
          <p:spPr bwMode="auto">
            <a:xfrm flipH="1">
              <a:off x="723900" y="3048000"/>
              <a:ext cx="723900" cy="304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cxnSp>
          <p:nvCxnSpPr>
            <p:cNvPr id="109598" name="Straight Connector 26"/>
            <p:cNvCxnSpPr>
              <a:cxnSpLocks noChangeShapeType="1"/>
              <a:stCxn id="6" idx="2"/>
              <a:endCxn id="14" idx="0"/>
            </p:cNvCxnSpPr>
            <p:nvPr/>
          </p:nvCxnSpPr>
          <p:spPr bwMode="auto">
            <a:xfrm>
              <a:off x="1447800" y="3048000"/>
              <a:ext cx="1028700" cy="304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sp>
          <p:nvSpPr>
            <p:cNvPr id="28" name="Rectangle 27"/>
            <p:cNvSpPr/>
            <p:nvPr/>
          </p:nvSpPr>
          <p:spPr bwMode="auto">
            <a:xfrm>
              <a:off x="3429000" y="51816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sp>
          <p:nvSpPr>
            <p:cNvPr id="29" name="Rectangle 28"/>
            <p:cNvSpPr/>
            <p:nvPr/>
          </p:nvSpPr>
          <p:spPr bwMode="auto">
            <a:xfrm>
              <a:off x="3581400" y="54102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sp>
          <p:nvSpPr>
            <p:cNvPr id="30" name="Rectangle 29"/>
            <p:cNvSpPr/>
            <p:nvPr/>
          </p:nvSpPr>
          <p:spPr bwMode="auto">
            <a:xfrm>
              <a:off x="3810000" y="5562600"/>
              <a:ext cx="6096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proxy</a:t>
              </a:r>
            </a:p>
          </p:txBody>
        </p:sp>
        <p:cxnSp>
          <p:nvCxnSpPr>
            <p:cNvPr id="109602" name="Straight Arrow Connector 31"/>
            <p:cNvCxnSpPr>
              <a:cxnSpLocks noChangeShapeType="1"/>
            </p:cNvCxnSpPr>
            <p:nvPr/>
          </p:nvCxnSpPr>
          <p:spPr bwMode="auto">
            <a:xfrm rot="5400000">
              <a:off x="3600450" y="4895850"/>
              <a:ext cx="304800" cy="2667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09603" name="Straight Arrow Connector 33"/>
            <p:cNvCxnSpPr>
              <a:cxnSpLocks noChangeShapeType="1"/>
              <a:endCxn id="29" idx="0"/>
            </p:cNvCxnSpPr>
            <p:nvPr/>
          </p:nvCxnSpPr>
          <p:spPr bwMode="auto">
            <a:xfrm rot="5400000">
              <a:off x="3600450" y="5124450"/>
              <a:ext cx="533400" cy="381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09604" name="Straight Arrow Connector 35"/>
            <p:cNvCxnSpPr>
              <a:cxnSpLocks noChangeShapeType="1"/>
              <a:endCxn id="30" idx="0"/>
            </p:cNvCxnSpPr>
            <p:nvPr/>
          </p:nvCxnSpPr>
          <p:spPr bwMode="auto">
            <a:xfrm rot="16200000" flipH="1">
              <a:off x="3657600" y="5105400"/>
              <a:ext cx="685800" cy="2286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09605" name="Straight Connector 36"/>
            <p:cNvCxnSpPr>
              <a:cxnSpLocks noChangeShapeType="1"/>
            </p:cNvCxnSpPr>
            <p:nvPr/>
          </p:nvCxnSpPr>
          <p:spPr bwMode="auto">
            <a:xfrm>
              <a:off x="1981200" y="5562600"/>
              <a:ext cx="806450" cy="0"/>
            </a:xfrm>
            <a:prstGeom prst="line">
              <a:avLst/>
            </a:prstGeom>
            <a:noFill/>
            <a:ln w="25400">
              <a:solidFill>
                <a:schemeClr val="tx1"/>
              </a:solidFill>
              <a:prstDash val="sysDash"/>
              <a:round/>
              <a:headEnd/>
              <a:tailEnd/>
            </a:ln>
            <a:extLst>
              <a:ext uri="{909E8E84-426E-40dd-AFC4-6F175D3DCCD1}">
                <a14:hiddenFill xmlns="" xmlns:a14="http://schemas.microsoft.com/office/drawing/2010/main">
                  <a:noFill/>
                </a14:hiddenFill>
              </a:ext>
            </a:extLst>
          </p:spPr>
        </p:cxnSp>
        <p:sp>
          <p:nvSpPr>
            <p:cNvPr id="31" name="Oval 30"/>
            <p:cNvSpPr/>
            <p:nvPr/>
          </p:nvSpPr>
          <p:spPr bwMode="auto">
            <a:xfrm>
              <a:off x="3429000" y="4038600"/>
              <a:ext cx="990600" cy="914400"/>
            </a:xfrm>
            <a:prstGeom prst="ellipse">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Load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balancer</a:t>
              </a:r>
            </a:p>
          </p:txBody>
        </p:sp>
        <p:cxnSp>
          <p:nvCxnSpPr>
            <p:cNvPr id="109608" name="Straight Connector 36"/>
            <p:cNvCxnSpPr>
              <a:cxnSpLocks noChangeShapeType="1"/>
            </p:cNvCxnSpPr>
            <p:nvPr/>
          </p:nvCxnSpPr>
          <p:spPr bwMode="auto">
            <a:xfrm>
              <a:off x="260350" y="5562600"/>
              <a:ext cx="806450" cy="0"/>
            </a:xfrm>
            <a:prstGeom prst="line">
              <a:avLst/>
            </a:prstGeom>
            <a:noFill/>
            <a:ln w="25400">
              <a:solidFill>
                <a:schemeClr val="tx1"/>
              </a:solidFill>
              <a:prstDash val="sysDash"/>
              <a:round/>
              <a:headEnd/>
              <a:tailEnd/>
            </a:ln>
            <a:extLst>
              <a:ext uri="{909E8E84-426E-40dd-AFC4-6F175D3DCCD1}">
                <a14:hiddenFill xmlns="" xmlns:a14="http://schemas.microsoft.com/office/drawing/2010/main">
                  <a:noFill/>
                </a14:hiddenFill>
              </a:ext>
            </a:extLst>
          </p:spPr>
        </p:cxnSp>
        <p:cxnSp>
          <p:nvCxnSpPr>
            <p:cNvPr id="109609" name="Straight Connector 26"/>
            <p:cNvCxnSpPr>
              <a:cxnSpLocks noChangeShapeType="1"/>
              <a:stCxn id="6" idx="2"/>
              <a:endCxn id="27" idx="0"/>
            </p:cNvCxnSpPr>
            <p:nvPr/>
          </p:nvCxnSpPr>
          <p:spPr bwMode="auto">
            <a:xfrm>
              <a:off x="1447800" y="3048000"/>
              <a:ext cx="3733800" cy="304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grpSp>
      <p:grpSp>
        <p:nvGrpSpPr>
          <p:cNvPr id="4" name="Group 3"/>
          <p:cNvGrpSpPr>
            <a:grpSpLocks/>
          </p:cNvGrpSpPr>
          <p:nvPr/>
        </p:nvGrpSpPr>
        <p:grpSpPr bwMode="auto">
          <a:xfrm>
            <a:off x="4277592" y="5651810"/>
            <a:ext cx="2580409" cy="914400"/>
            <a:chOff x="4313583" y="5715000"/>
            <a:chExt cx="2468217" cy="914400"/>
          </a:xfrm>
        </p:grpSpPr>
        <p:sp>
          <p:nvSpPr>
            <p:cNvPr id="43" name="Oval 42"/>
            <p:cNvSpPr/>
            <p:nvPr/>
          </p:nvSpPr>
          <p:spPr bwMode="auto">
            <a:xfrm>
              <a:off x="4800600" y="5715000"/>
              <a:ext cx="685800" cy="685800"/>
            </a:xfrm>
            <a:prstGeom prst="ellipse">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Load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balancer</a:t>
              </a:r>
            </a:p>
          </p:txBody>
        </p:sp>
        <p:cxnSp>
          <p:nvCxnSpPr>
            <p:cNvPr id="109583" name="Straight Arrow Connector 44"/>
            <p:cNvCxnSpPr>
              <a:cxnSpLocks noChangeShapeType="1"/>
            </p:cNvCxnSpPr>
            <p:nvPr/>
          </p:nvCxnSpPr>
          <p:spPr bwMode="auto">
            <a:xfrm>
              <a:off x="4313583" y="6057900"/>
              <a:ext cx="487017" cy="381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46" name="Rectangle 45"/>
            <p:cNvSpPr/>
            <p:nvPr/>
          </p:nvSpPr>
          <p:spPr bwMode="auto">
            <a:xfrm>
              <a:off x="5791200" y="57912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sp>
          <p:nvSpPr>
            <p:cNvPr id="47" name="Rectangle 46"/>
            <p:cNvSpPr/>
            <p:nvPr/>
          </p:nvSpPr>
          <p:spPr bwMode="auto">
            <a:xfrm>
              <a:off x="5943600" y="60198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sp>
          <p:nvSpPr>
            <p:cNvPr id="48" name="Rectangle 47"/>
            <p:cNvSpPr/>
            <p:nvPr/>
          </p:nvSpPr>
          <p:spPr bwMode="auto">
            <a:xfrm>
              <a:off x="6172200" y="6172200"/>
              <a:ext cx="6096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servers</a:t>
              </a:r>
            </a:p>
          </p:txBody>
        </p:sp>
        <p:cxnSp>
          <p:nvCxnSpPr>
            <p:cNvPr id="109587" name="Straight Arrow Connector 49"/>
            <p:cNvCxnSpPr>
              <a:cxnSpLocks noChangeShapeType="1"/>
              <a:stCxn id="43" idx="6"/>
              <a:endCxn id="46" idx="1"/>
            </p:cNvCxnSpPr>
            <p:nvPr/>
          </p:nvCxnSpPr>
          <p:spPr bwMode="auto">
            <a:xfrm flipV="1">
              <a:off x="5486400" y="6019800"/>
              <a:ext cx="304800" cy="381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09588" name="Straight Arrow Connector 51"/>
            <p:cNvCxnSpPr>
              <a:cxnSpLocks noChangeShapeType="1"/>
              <a:stCxn id="43" idx="6"/>
              <a:endCxn id="47" idx="1"/>
            </p:cNvCxnSpPr>
            <p:nvPr/>
          </p:nvCxnSpPr>
          <p:spPr bwMode="auto">
            <a:xfrm>
              <a:off x="5486400" y="6057900"/>
              <a:ext cx="457200" cy="1905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109589" name="Straight Arrow Connector 53"/>
            <p:cNvCxnSpPr>
              <a:cxnSpLocks noChangeShapeType="1"/>
              <a:stCxn id="43" idx="6"/>
              <a:endCxn id="48" idx="1"/>
            </p:cNvCxnSpPr>
            <p:nvPr/>
          </p:nvCxnSpPr>
          <p:spPr bwMode="auto">
            <a:xfrm>
              <a:off x="5486400" y="6057900"/>
              <a:ext cx="685800" cy="342900"/>
            </a:xfrm>
            <a:prstGeom prst="straightConnector1">
              <a:avLst/>
            </a:prstGeom>
            <a:noFill/>
            <a:ln w="9525">
              <a:solidFill>
                <a:schemeClr val="tx1"/>
              </a:solidFill>
              <a:round/>
              <a:headEnd/>
              <a:tailEnd type="arrow" w="med" len="med"/>
            </a:ln>
            <a:extLst>
              <a:ext uri="{909E8E84-426E-40dd-AFC4-6F175D3DCCD1}">
                <a14:hiddenFill xmlns="" xmlns:a14="http://schemas.microsoft.com/office/drawing/2010/main">
                  <a:noFill/>
                </a14:hiddenFill>
              </a:ext>
            </a:extLst>
          </p:spPr>
        </p:cxnSp>
      </p:grpSp>
      <p:grpSp>
        <p:nvGrpSpPr>
          <p:cNvPr id="2" name="Group 1"/>
          <p:cNvGrpSpPr>
            <a:grpSpLocks/>
          </p:cNvGrpSpPr>
          <p:nvPr/>
        </p:nvGrpSpPr>
        <p:grpSpPr bwMode="auto">
          <a:xfrm>
            <a:off x="990600" y="2146610"/>
            <a:ext cx="6629400" cy="1295400"/>
            <a:chOff x="990600" y="1752600"/>
            <a:chExt cx="6629400" cy="1295400"/>
          </a:xfrm>
        </p:grpSpPr>
        <p:sp>
          <p:nvSpPr>
            <p:cNvPr id="5" name="Rectangle 4"/>
            <p:cNvSpPr/>
            <p:nvPr/>
          </p:nvSpPr>
          <p:spPr bwMode="auto">
            <a:xfrm>
              <a:off x="3200400" y="17526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DNS name1</a:t>
              </a:r>
            </a:p>
          </p:txBody>
        </p:sp>
        <p:sp>
          <p:nvSpPr>
            <p:cNvPr id="6" name="Rectangle 5"/>
            <p:cNvSpPr/>
            <p:nvPr/>
          </p:nvSpPr>
          <p:spPr bwMode="auto">
            <a:xfrm>
              <a:off x="990600" y="25146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IP1</a:t>
              </a:r>
            </a:p>
          </p:txBody>
        </p:sp>
        <p:sp>
          <p:nvSpPr>
            <p:cNvPr id="9" name="Rectangle 8"/>
            <p:cNvSpPr/>
            <p:nvPr/>
          </p:nvSpPr>
          <p:spPr bwMode="auto">
            <a:xfrm>
              <a:off x="4343400" y="25908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IP2</a:t>
              </a:r>
            </a:p>
          </p:txBody>
        </p:sp>
        <p:sp>
          <p:nvSpPr>
            <p:cNvPr id="10" name="Rectangle 9"/>
            <p:cNvSpPr/>
            <p:nvPr/>
          </p:nvSpPr>
          <p:spPr bwMode="auto">
            <a:xfrm>
              <a:off x="6858000" y="25908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err="1">
                  <a:ln>
                    <a:noFill/>
                  </a:ln>
                  <a:solidFill>
                    <a:srgbClr val="000000"/>
                  </a:solidFill>
                  <a:effectLst/>
                  <a:uLnTx/>
                  <a:uFillTx/>
                  <a:latin typeface="Times New Roman" pitchFamily="18" charset="0"/>
                  <a:ea typeface="ＭＳ Ｐゴシック" charset="-128"/>
                  <a:cs typeface="Arial" charset="0"/>
                </a:rPr>
                <a:t>IPn</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endParaRPr>
            </a:p>
          </p:txBody>
        </p:sp>
        <p:cxnSp>
          <p:nvCxnSpPr>
            <p:cNvPr id="109578" name="Straight Connector 18"/>
            <p:cNvCxnSpPr>
              <a:cxnSpLocks noChangeShapeType="1"/>
              <a:endCxn id="6" idx="0"/>
            </p:cNvCxnSpPr>
            <p:nvPr/>
          </p:nvCxnSpPr>
          <p:spPr bwMode="auto">
            <a:xfrm flipH="1">
              <a:off x="1371600" y="2209800"/>
              <a:ext cx="2819400" cy="3048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cxnSp>
          <p:nvCxnSpPr>
            <p:cNvPr id="109579" name="Straight Connector 20"/>
            <p:cNvCxnSpPr>
              <a:cxnSpLocks noChangeShapeType="1"/>
              <a:endCxn id="9" idx="0"/>
            </p:cNvCxnSpPr>
            <p:nvPr/>
          </p:nvCxnSpPr>
          <p:spPr bwMode="auto">
            <a:xfrm>
              <a:off x="4191000" y="2209800"/>
              <a:ext cx="533400" cy="3810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cxnSp>
          <p:nvCxnSpPr>
            <p:cNvPr id="109580" name="Straight Connector 22"/>
            <p:cNvCxnSpPr>
              <a:cxnSpLocks noChangeShapeType="1"/>
              <a:endCxn id="10" idx="0"/>
            </p:cNvCxnSpPr>
            <p:nvPr/>
          </p:nvCxnSpPr>
          <p:spPr bwMode="auto">
            <a:xfrm>
              <a:off x="4191000" y="2209800"/>
              <a:ext cx="3048000" cy="3810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sp>
          <p:nvSpPr>
            <p:cNvPr id="44" name="Rectangle 43"/>
            <p:cNvSpPr/>
            <p:nvPr/>
          </p:nvSpPr>
          <p:spPr bwMode="auto">
            <a:xfrm>
              <a:off x="5715000" y="17526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DNS name2</a:t>
              </a:r>
            </a:p>
          </p:txBody>
        </p:sp>
      </p:grpSp>
      <p:sp>
        <p:nvSpPr>
          <p:cNvPr id="49" name="Rectangle 48"/>
          <p:cNvSpPr/>
          <p:nvPr/>
        </p:nvSpPr>
        <p:spPr bwMode="auto">
          <a:xfrm>
            <a:off x="4572000" y="14478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Arial" charset="0"/>
              </a:rPr>
              <a:t>App</a:t>
            </a:r>
          </a:p>
        </p:txBody>
      </p:sp>
      <p:cxnSp>
        <p:nvCxnSpPr>
          <p:cNvPr id="50" name="Straight Connector 18"/>
          <p:cNvCxnSpPr>
            <a:cxnSpLocks noChangeShapeType="1"/>
            <a:endCxn id="5" idx="0"/>
          </p:cNvCxnSpPr>
          <p:nvPr/>
        </p:nvCxnSpPr>
        <p:spPr bwMode="auto">
          <a:xfrm flipH="1">
            <a:off x="4076700" y="1953787"/>
            <a:ext cx="1104900" cy="192823"/>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cxnSp>
        <p:nvCxnSpPr>
          <p:cNvPr id="51" name="Straight Connector 18"/>
          <p:cNvCxnSpPr>
            <a:cxnSpLocks noChangeShapeType="1"/>
            <a:endCxn id="44" idx="0"/>
          </p:cNvCxnSpPr>
          <p:nvPr/>
        </p:nvCxnSpPr>
        <p:spPr bwMode="auto">
          <a:xfrm>
            <a:off x="5448300" y="1935899"/>
            <a:ext cx="1143000" cy="210711"/>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cxnSp>
      <p:sp>
        <p:nvSpPr>
          <p:cNvPr id="41" name="Rectangular Callout 40"/>
          <p:cNvSpPr/>
          <p:nvPr/>
        </p:nvSpPr>
        <p:spPr bwMode="auto">
          <a:xfrm>
            <a:off x="6591300" y="4127810"/>
            <a:ext cx="2362200" cy="1219200"/>
          </a:xfrm>
          <a:prstGeom prst="wedgeRectCallout">
            <a:avLst>
              <a:gd name="adj1" fmla="val -142220"/>
              <a:gd name="adj2" fmla="val 539"/>
            </a:avLst>
          </a:prstGeom>
          <a:solidFill>
            <a:schemeClr val="accent3"/>
          </a:solidFill>
          <a:ln w="9525" cap="flat" cmpd="sng" algn="ctr">
            <a:solidFill>
              <a:schemeClr val="tx1"/>
            </a:solidFill>
            <a:prstDash val="solid"/>
            <a:round/>
            <a:headEnd type="none" w="med" len="med"/>
            <a:tailEnd type="none" w="med" len="med"/>
          </a:ln>
          <a:effectLst/>
        </p:spPr>
        <p:txBody>
          <a:bodyPr wrap="none"/>
          <a:lstStyle/>
          <a:p>
            <a:pPr marL="342900" marR="0" lvl="0" indent="-342900" algn="l" defTabSz="914400" rtl="0" eaLnBrk="0" fontAlgn="base" latinLnBrk="0" hangingPunct="0">
              <a:lnSpc>
                <a:spcPct val="100000"/>
              </a:lnSpc>
              <a:spcBef>
                <a:spcPct val="0"/>
              </a:spcBef>
              <a:spcAft>
                <a:spcPct val="0"/>
              </a:spcAft>
              <a:buClrTx/>
              <a:buSzTx/>
              <a:buFontTx/>
              <a:buChar char="-"/>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Rewrite</a:t>
            </a:r>
          </a:p>
          <a:p>
            <a:pPr marL="342900" marR="0" lvl="0" indent="-342900" algn="l" defTabSz="914400" rtl="0" eaLnBrk="0" fontAlgn="base" latinLnBrk="0" hangingPunct="0">
              <a:lnSpc>
                <a:spcPct val="100000"/>
              </a:lnSpc>
              <a:spcBef>
                <a:spcPct val="0"/>
              </a:spcBef>
              <a:spcAft>
                <a:spcPct val="0"/>
              </a:spcAft>
              <a:buClrTx/>
              <a:buSzTx/>
              <a:buFontTx/>
              <a:buChar char="-"/>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Direct reply</a:t>
            </a:r>
          </a:p>
          <a:p>
            <a:pPr marL="342900" marR="0" lvl="0" indent="-342900" algn="l" defTabSz="914400" rtl="0" eaLnBrk="0" fontAlgn="base" latinLnBrk="0" hangingPunct="0">
              <a:lnSpc>
                <a:spcPct val="100000"/>
              </a:lnSpc>
              <a:spcBef>
                <a:spcPct val="0"/>
              </a:spcBef>
              <a:spcAft>
                <a:spcPct val="0"/>
              </a:spcAft>
              <a:buClrTx/>
              <a:buSzTx/>
              <a:buFontTx/>
              <a:buChar char="-"/>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Fault tolerance</a:t>
            </a:r>
          </a:p>
        </p:txBody>
      </p:sp>
    </p:spTree>
    <p:extLst>
      <p:ext uri="{BB962C8B-B14F-4D97-AF65-F5344CB8AC3E}">
        <p14:creationId xmlns:p14="http://schemas.microsoft.com/office/powerpoint/2010/main" val="18669219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bwMode="auto">
          <a:xfrm>
            <a:off x="4114800" y="2209800"/>
            <a:ext cx="1600200" cy="1066800"/>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173058" name="Title 1"/>
          <p:cNvSpPr>
            <a:spLocks noGrp="1"/>
          </p:cNvSpPr>
          <p:nvPr>
            <p:ph type="title"/>
          </p:nvPr>
        </p:nvSpPr>
        <p:spPr>
          <a:xfrm>
            <a:off x="533400" y="304800"/>
            <a:ext cx="8305800" cy="865188"/>
          </a:xfrm>
        </p:spPr>
        <p:txBody>
          <a:bodyPr/>
          <a:lstStyle/>
          <a:p>
            <a:r>
              <a:rPr lang="en-US" sz="3200">
                <a:latin typeface="Comic Sans MS" charset="0"/>
              </a:rPr>
              <a:t>Scalability of Server-Only Approaches</a:t>
            </a:r>
          </a:p>
        </p:txBody>
      </p:sp>
      <p:sp>
        <p:nvSpPr>
          <p:cNvPr id="173059" name="Slide Number Placeholder 3"/>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8940A993-1CF5-CD43-8252-D854B5F60B43}" type="slidenum">
              <a:rPr kumimoji="0" lang="en-US" sz="1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rPr>
              <a:pPr marL="0" marR="0" lvl="0" indent="0" algn="r" defTabSz="912813" rtl="0" eaLnBrk="1" fontAlgn="base" latinLnBrk="0" hangingPunct="1">
                <a:lnSpc>
                  <a:spcPct val="100000"/>
                </a:lnSpc>
                <a:spcBef>
                  <a:spcPct val="0"/>
                </a:spcBef>
                <a:spcAft>
                  <a:spcPct val="0"/>
                </a:spcAft>
                <a:buClrTx/>
                <a:buSzTx/>
                <a:buFontTx/>
                <a:buNone/>
                <a:tabLst/>
                <a:defRPr/>
              </a:pPr>
              <a:t>42</a:t>
            </a:fld>
            <a:endParaRPr kumimoji="0" lang="en-US" sz="1400" b="0" i="0" u="none" strike="noStrike" kern="1200" cap="none" spc="0" normalizeH="0" baseline="0" noProof="0">
              <a:ln>
                <a:noFill/>
              </a:ln>
              <a:solidFill>
                <a:srgbClr val="000000"/>
              </a:solidFill>
              <a:effectLst/>
              <a:uLnTx/>
              <a:uFillTx/>
              <a:latin typeface="Times New Roman" charset="0"/>
              <a:ea typeface="ＭＳ Ｐゴシック" charset="0"/>
              <a:cs typeface="Arial" charset="0"/>
            </a:endParaRPr>
          </a:p>
        </p:txBody>
      </p:sp>
      <p:grpSp>
        <p:nvGrpSpPr>
          <p:cNvPr id="173060" name="Group 4"/>
          <p:cNvGrpSpPr>
            <a:grpSpLocks/>
          </p:cNvGrpSpPr>
          <p:nvPr/>
        </p:nvGrpSpPr>
        <p:grpSpPr bwMode="auto">
          <a:xfrm>
            <a:off x="2133600" y="2286000"/>
            <a:ext cx="5135563" cy="3733800"/>
            <a:chOff x="298" y="721"/>
            <a:chExt cx="3235" cy="2352"/>
          </a:xfrm>
        </p:grpSpPr>
        <p:sp>
          <p:nvSpPr>
            <p:cNvPr id="173071" name="Rectangle 5"/>
            <p:cNvSpPr>
              <a:spLocks noChangeArrowheads="1"/>
            </p:cNvSpPr>
            <p:nvPr/>
          </p:nvSpPr>
          <p:spPr bwMode="auto">
            <a:xfrm>
              <a:off x="1876" y="961"/>
              <a:ext cx="198" cy="18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2" name="Oval 7"/>
            <p:cNvSpPr>
              <a:spLocks noChangeArrowheads="1"/>
            </p:cNvSpPr>
            <p:nvPr/>
          </p:nvSpPr>
          <p:spPr bwMode="auto">
            <a:xfrm>
              <a:off x="748" y="206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3" name="Oval 8"/>
            <p:cNvSpPr>
              <a:spLocks noChangeArrowheads="1"/>
            </p:cNvSpPr>
            <p:nvPr/>
          </p:nvSpPr>
          <p:spPr bwMode="auto">
            <a:xfrm>
              <a:off x="1020" y="2387"/>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4" name="Oval 9"/>
            <p:cNvSpPr>
              <a:spLocks noChangeArrowheads="1"/>
            </p:cNvSpPr>
            <p:nvPr/>
          </p:nvSpPr>
          <p:spPr bwMode="auto">
            <a:xfrm>
              <a:off x="1383" y="2568"/>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5" name="Oval 10"/>
            <p:cNvSpPr>
              <a:spLocks noChangeArrowheads="1"/>
            </p:cNvSpPr>
            <p:nvPr/>
          </p:nvSpPr>
          <p:spPr bwMode="auto">
            <a:xfrm>
              <a:off x="2336" y="2205"/>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6" name="Line 11"/>
            <p:cNvSpPr>
              <a:spLocks noChangeShapeType="1"/>
            </p:cNvSpPr>
            <p:nvPr/>
          </p:nvSpPr>
          <p:spPr bwMode="auto">
            <a:xfrm flipH="1">
              <a:off x="1746" y="1148"/>
              <a:ext cx="206" cy="4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7" name="Line 13"/>
            <p:cNvSpPr>
              <a:spLocks noChangeShapeType="1"/>
            </p:cNvSpPr>
            <p:nvPr/>
          </p:nvSpPr>
          <p:spPr bwMode="auto">
            <a:xfrm flipH="1">
              <a:off x="1232" y="1609"/>
              <a:ext cx="511" cy="7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8" name="Line 14"/>
            <p:cNvSpPr>
              <a:spLocks noChangeShapeType="1"/>
            </p:cNvSpPr>
            <p:nvPr/>
          </p:nvSpPr>
          <p:spPr bwMode="auto">
            <a:xfrm flipH="1">
              <a:off x="1554" y="1620"/>
              <a:ext cx="200" cy="95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79" name="Line 15"/>
            <p:cNvSpPr>
              <a:spLocks noChangeShapeType="1"/>
            </p:cNvSpPr>
            <p:nvPr/>
          </p:nvSpPr>
          <p:spPr bwMode="auto">
            <a:xfrm>
              <a:off x="1743" y="1620"/>
              <a:ext cx="632" cy="62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80" name="Text Box 16"/>
            <p:cNvSpPr txBox="1">
              <a:spLocks noChangeArrowheads="1"/>
            </p:cNvSpPr>
            <p:nvPr/>
          </p:nvSpPr>
          <p:spPr bwMode="auto">
            <a:xfrm>
              <a:off x="2602" y="721"/>
              <a:ext cx="931" cy="5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24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edge. servers</a:t>
              </a:r>
            </a:p>
          </p:txBody>
        </p:sp>
        <p:sp>
          <p:nvSpPr>
            <p:cNvPr id="173081" name="Text Box 17"/>
            <p:cNvSpPr txBox="1">
              <a:spLocks noChangeArrowheads="1"/>
            </p:cNvSpPr>
            <p:nvPr/>
          </p:nvSpPr>
          <p:spPr bwMode="auto">
            <a:xfrm>
              <a:off x="1786" y="1297"/>
              <a:ext cx="40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24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C</a:t>
              </a:r>
              <a:r>
                <a:rPr kumimoji="1" lang="en-US" altLang="zh-TW" sz="2400" b="0" i="0" u="none" strike="noStrike" kern="1200" cap="none" spc="0" normalizeH="0" baseline="-25000" noProof="0">
                  <a:ln>
                    <a:noFill/>
                  </a:ln>
                  <a:solidFill>
                    <a:srgbClr val="000000"/>
                  </a:solidFill>
                  <a:effectLst/>
                  <a:uLnTx/>
                  <a:uFillTx/>
                  <a:latin typeface="Comic Sans MS" charset="0"/>
                  <a:ea typeface="新細明體" charset="0"/>
                  <a:cs typeface="新細明體" charset="0"/>
                </a:rPr>
                <a:t>0</a:t>
              </a:r>
              <a:endParaRPr kumimoji="1" lang="en-US" altLang="zh-TW" sz="2400" b="0" i="0" u="none" strike="noStrike" kern="1200" cap="none" spc="0" normalizeH="0" baseline="0" noProof="0">
                <a:ln>
                  <a:noFill/>
                </a:ln>
                <a:solidFill>
                  <a:srgbClr val="000000"/>
                </a:solidFill>
                <a:effectLst/>
                <a:uLnTx/>
                <a:uFillTx/>
                <a:latin typeface="Comic Sans MS" charset="0"/>
                <a:ea typeface="新細明體" charset="0"/>
                <a:cs typeface="新細明體" charset="0"/>
              </a:endParaRPr>
            </a:p>
          </p:txBody>
        </p:sp>
        <p:sp>
          <p:nvSpPr>
            <p:cNvPr id="173082" name="Text Box 18"/>
            <p:cNvSpPr txBox="1">
              <a:spLocks noChangeArrowheads="1"/>
            </p:cNvSpPr>
            <p:nvPr/>
          </p:nvSpPr>
          <p:spPr bwMode="auto">
            <a:xfrm>
              <a:off x="298" y="1842"/>
              <a:ext cx="63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18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client 1</a:t>
              </a:r>
            </a:p>
          </p:txBody>
        </p:sp>
        <p:sp>
          <p:nvSpPr>
            <p:cNvPr id="173083" name="Text Box 19"/>
            <p:cNvSpPr txBox="1">
              <a:spLocks noChangeArrowheads="1"/>
            </p:cNvSpPr>
            <p:nvPr/>
          </p:nvSpPr>
          <p:spPr bwMode="auto">
            <a:xfrm>
              <a:off x="415" y="2432"/>
              <a:ext cx="63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18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client 2</a:t>
              </a:r>
            </a:p>
          </p:txBody>
        </p:sp>
        <p:sp>
          <p:nvSpPr>
            <p:cNvPr id="173084" name="Text Box 20"/>
            <p:cNvSpPr txBox="1">
              <a:spLocks noChangeArrowheads="1"/>
            </p:cNvSpPr>
            <p:nvPr/>
          </p:nvSpPr>
          <p:spPr bwMode="auto">
            <a:xfrm>
              <a:off x="1020" y="2840"/>
              <a:ext cx="63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18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client 3</a:t>
              </a:r>
            </a:p>
          </p:txBody>
        </p:sp>
        <p:sp>
          <p:nvSpPr>
            <p:cNvPr id="173085" name="Text Box 21"/>
            <p:cNvSpPr txBox="1">
              <a:spLocks noChangeArrowheads="1"/>
            </p:cNvSpPr>
            <p:nvPr/>
          </p:nvSpPr>
          <p:spPr bwMode="auto">
            <a:xfrm>
              <a:off x="2426" y="2523"/>
              <a:ext cx="63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18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client n</a:t>
              </a:r>
            </a:p>
          </p:txBody>
        </p:sp>
        <p:sp>
          <p:nvSpPr>
            <p:cNvPr id="173086" name="Oval 26"/>
            <p:cNvSpPr>
              <a:spLocks noChangeArrowheads="1"/>
            </p:cNvSpPr>
            <p:nvPr/>
          </p:nvSpPr>
          <p:spPr bwMode="auto">
            <a:xfrm>
              <a:off x="1791" y="2659"/>
              <a:ext cx="46" cy="45"/>
            </a:xfrm>
            <a:prstGeom prst="ellipse">
              <a:avLst/>
            </a:prstGeom>
            <a:solidFill>
              <a:schemeClr val="tx1"/>
            </a:solidFill>
            <a:ln w="9525">
              <a:solidFill>
                <a:schemeClr val="tx1"/>
              </a:solidFill>
              <a:round/>
              <a:headEnd/>
              <a:tailEnd/>
            </a:ln>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87" name="Oval 27"/>
            <p:cNvSpPr>
              <a:spLocks noChangeArrowheads="1"/>
            </p:cNvSpPr>
            <p:nvPr/>
          </p:nvSpPr>
          <p:spPr bwMode="auto">
            <a:xfrm>
              <a:off x="1927" y="2614"/>
              <a:ext cx="46" cy="45"/>
            </a:xfrm>
            <a:prstGeom prst="ellipse">
              <a:avLst/>
            </a:prstGeom>
            <a:solidFill>
              <a:schemeClr val="tx1"/>
            </a:solidFill>
            <a:ln w="9525">
              <a:solidFill>
                <a:schemeClr val="tx1"/>
              </a:solidFill>
              <a:round/>
              <a:headEnd/>
              <a:tailEnd/>
            </a:ln>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88" name="Oval 28"/>
            <p:cNvSpPr>
              <a:spLocks noChangeArrowheads="1"/>
            </p:cNvSpPr>
            <p:nvPr/>
          </p:nvSpPr>
          <p:spPr bwMode="auto">
            <a:xfrm>
              <a:off x="2064" y="2568"/>
              <a:ext cx="46" cy="45"/>
            </a:xfrm>
            <a:prstGeom prst="ellipse">
              <a:avLst/>
            </a:prstGeom>
            <a:solidFill>
              <a:schemeClr val="tx1"/>
            </a:solidFill>
            <a:ln w="9525">
              <a:solidFill>
                <a:schemeClr val="tx1"/>
              </a:solidFill>
              <a:round/>
              <a:headEnd/>
              <a:tailEnd/>
            </a:ln>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grpSp>
      <p:sp>
        <p:nvSpPr>
          <p:cNvPr id="173061" name="Line 13"/>
          <p:cNvSpPr>
            <a:spLocks noChangeShapeType="1"/>
          </p:cNvSpPr>
          <p:nvPr/>
        </p:nvSpPr>
        <p:spPr bwMode="auto">
          <a:xfrm flipH="1">
            <a:off x="3255963" y="3695700"/>
            <a:ext cx="1189037" cy="8334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62" name="Rectangle 5"/>
          <p:cNvSpPr>
            <a:spLocks noChangeArrowheads="1"/>
          </p:cNvSpPr>
          <p:nvPr/>
        </p:nvSpPr>
        <p:spPr bwMode="auto">
          <a:xfrm>
            <a:off x="3024188" y="2392363"/>
            <a:ext cx="431800" cy="4318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73063" name="Text Box 16"/>
          <p:cNvSpPr txBox="1">
            <a:spLocks noChangeArrowheads="1"/>
          </p:cNvSpPr>
          <p:nvPr/>
        </p:nvSpPr>
        <p:spPr bwMode="auto">
          <a:xfrm>
            <a:off x="2665413" y="1952625"/>
            <a:ext cx="1223962"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24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DNS</a:t>
            </a:r>
          </a:p>
        </p:txBody>
      </p:sp>
      <p:cxnSp>
        <p:nvCxnSpPr>
          <p:cNvPr id="173064" name="Straight Connector 31"/>
          <p:cNvCxnSpPr>
            <a:cxnSpLocks noChangeShapeType="1"/>
            <a:stCxn id="173062" idx="2"/>
            <a:endCxn id="173072" idx="0"/>
          </p:cNvCxnSpPr>
          <p:nvPr/>
        </p:nvCxnSpPr>
        <p:spPr bwMode="auto">
          <a:xfrm rot="5400000">
            <a:off x="2351088" y="3536950"/>
            <a:ext cx="1601787" cy="176213"/>
          </a:xfrm>
          <a:prstGeom prst="line">
            <a:avLst/>
          </a:prstGeom>
          <a:noFill/>
          <a:ln w="3175">
            <a:solidFill>
              <a:schemeClr val="tx1"/>
            </a:solidFill>
            <a:prstDash val="dash"/>
            <a:round/>
            <a:headEnd type="triangle" w="med" len="med"/>
            <a:tailEnd type="triangle" w="med" len="med"/>
          </a:ln>
          <a:extLst>
            <a:ext uri="{909E8E84-426E-40dd-AFC4-6F175D3DCCD1}">
              <a14:hiddenFill xmlns:a14="http://schemas.microsoft.com/office/drawing/2010/main" xmlns="">
                <a:noFill/>
              </a14:hiddenFill>
            </a:ext>
          </a:extLst>
        </p:spPr>
      </p:cxnSp>
      <p:cxnSp>
        <p:nvCxnSpPr>
          <p:cNvPr id="173065" name="Straight Connector 34"/>
          <p:cNvCxnSpPr>
            <a:cxnSpLocks noChangeShapeType="1"/>
            <a:stCxn id="173062" idx="2"/>
            <a:endCxn id="173073" idx="0"/>
          </p:cNvCxnSpPr>
          <p:nvPr/>
        </p:nvCxnSpPr>
        <p:spPr bwMode="auto">
          <a:xfrm rot="16200000" flipH="1">
            <a:off x="2314576" y="3749675"/>
            <a:ext cx="2106612" cy="255587"/>
          </a:xfrm>
          <a:prstGeom prst="line">
            <a:avLst/>
          </a:prstGeom>
          <a:noFill/>
          <a:ln w="3175">
            <a:solidFill>
              <a:schemeClr val="tx1"/>
            </a:solidFill>
            <a:prstDash val="dash"/>
            <a:round/>
            <a:headEnd type="triangle" w="med" len="med"/>
            <a:tailEnd type="triangle" w="med" len="med"/>
          </a:ln>
          <a:extLst>
            <a:ext uri="{909E8E84-426E-40dd-AFC4-6F175D3DCCD1}">
              <a14:hiddenFill xmlns:a14="http://schemas.microsoft.com/office/drawing/2010/main" xmlns="">
                <a:noFill/>
              </a14:hiddenFill>
            </a:ext>
          </a:extLst>
        </p:spPr>
      </p:cxnSp>
      <p:cxnSp>
        <p:nvCxnSpPr>
          <p:cNvPr id="173066" name="Straight Connector 35"/>
          <p:cNvCxnSpPr>
            <a:cxnSpLocks noChangeShapeType="1"/>
            <a:endCxn id="173075" idx="0"/>
          </p:cNvCxnSpPr>
          <p:nvPr/>
        </p:nvCxnSpPr>
        <p:spPr bwMode="auto">
          <a:xfrm>
            <a:off x="3435350" y="2768600"/>
            <a:ext cx="2149475" cy="1873250"/>
          </a:xfrm>
          <a:prstGeom prst="line">
            <a:avLst/>
          </a:prstGeom>
          <a:noFill/>
          <a:ln w="3175">
            <a:solidFill>
              <a:schemeClr val="tx1"/>
            </a:solidFill>
            <a:prstDash val="dash"/>
            <a:round/>
            <a:headEnd type="triangle" w="med" len="med"/>
            <a:tailEnd type="triangle" w="med" len="med"/>
          </a:ln>
          <a:extLst>
            <a:ext uri="{909E8E84-426E-40dd-AFC4-6F175D3DCCD1}">
              <a14:hiddenFill xmlns:a14="http://schemas.microsoft.com/office/drawing/2010/main" xmlns="">
                <a:noFill/>
              </a14:hiddenFill>
            </a:ext>
          </a:extLst>
        </p:spPr>
      </p:cxnSp>
      <p:cxnSp>
        <p:nvCxnSpPr>
          <p:cNvPr id="173067" name="Straight Connector 38"/>
          <p:cNvCxnSpPr>
            <a:cxnSpLocks noChangeShapeType="1"/>
            <a:endCxn id="173078" idx="1"/>
          </p:cNvCxnSpPr>
          <p:nvPr/>
        </p:nvCxnSpPr>
        <p:spPr bwMode="auto">
          <a:xfrm rot="16200000" flipH="1">
            <a:off x="2534444" y="3629819"/>
            <a:ext cx="2425700" cy="760412"/>
          </a:xfrm>
          <a:prstGeom prst="line">
            <a:avLst/>
          </a:prstGeom>
          <a:noFill/>
          <a:ln w="3175">
            <a:solidFill>
              <a:schemeClr val="tx1"/>
            </a:solidFill>
            <a:prstDash val="dash"/>
            <a:round/>
            <a:headEnd type="triangle" w="med" len="med"/>
            <a:tailEnd type="triangle" w="med" len="med"/>
          </a:ln>
          <a:extLst>
            <a:ext uri="{909E8E84-426E-40dd-AFC4-6F175D3DCCD1}">
              <a14:hiddenFill xmlns:a14="http://schemas.microsoft.com/office/drawing/2010/main" xmlns="">
                <a:noFill/>
              </a14:hiddenFill>
            </a:ext>
          </a:extLst>
        </p:spPr>
      </p:cxnSp>
      <p:sp>
        <p:nvSpPr>
          <p:cNvPr id="173068" name="Isosceles Triangle 1"/>
          <p:cNvSpPr>
            <a:spLocks noChangeArrowheads="1"/>
          </p:cNvSpPr>
          <p:nvPr/>
        </p:nvSpPr>
        <p:spPr bwMode="auto">
          <a:xfrm>
            <a:off x="4876800" y="1676400"/>
            <a:ext cx="304800" cy="304800"/>
          </a:xfrm>
          <a:prstGeom prst="triangle">
            <a:avLst>
              <a:gd name="adj" fmla="val 50000"/>
            </a:avLst>
          </a:prstGeom>
          <a:solidFill>
            <a:schemeClr val="accent1"/>
          </a:solidFill>
          <a:ln w="9525">
            <a:solidFill>
              <a:schemeClr val="tx1"/>
            </a:solidFill>
            <a:round/>
            <a:headEnd/>
            <a:tailEnd/>
          </a:ln>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cxnSp>
        <p:nvCxnSpPr>
          <p:cNvPr id="173069" name="Straight Connector 35"/>
          <p:cNvCxnSpPr>
            <a:cxnSpLocks noChangeShapeType="1"/>
            <a:endCxn id="173071" idx="0"/>
          </p:cNvCxnSpPr>
          <p:nvPr/>
        </p:nvCxnSpPr>
        <p:spPr bwMode="auto">
          <a:xfrm flipH="1">
            <a:off x="4795838" y="1981200"/>
            <a:ext cx="233362" cy="685800"/>
          </a:xfrm>
          <a:prstGeom prst="line">
            <a:avLst/>
          </a:prstGeom>
          <a:noFill/>
          <a:ln w="3175">
            <a:solidFill>
              <a:schemeClr val="tx1"/>
            </a:solidFill>
            <a:round/>
            <a:headEnd/>
            <a:tailEnd type="triangle" w="med" len="med"/>
          </a:ln>
          <a:extLst>
            <a:ext uri="{909E8E84-426E-40dd-AFC4-6F175D3DCCD1}">
              <a14:hiddenFill xmlns:a14="http://schemas.microsoft.com/office/drawing/2010/main" xmlns="">
                <a:noFill/>
              </a14:hiddenFill>
            </a:ext>
          </a:extLst>
        </p:spPr>
      </p:cxnSp>
      <p:sp>
        <p:nvSpPr>
          <p:cNvPr id="173070" name="Text Box 16"/>
          <p:cNvSpPr txBox="1">
            <a:spLocks noChangeArrowheads="1"/>
          </p:cNvSpPr>
          <p:nvPr/>
        </p:nvSpPr>
        <p:spPr bwMode="auto">
          <a:xfrm>
            <a:off x="5105400" y="1366838"/>
            <a:ext cx="147796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2813" rtl="0" eaLnBrk="1" fontAlgn="base" latinLnBrk="0" hangingPunct="1">
              <a:lnSpc>
                <a:spcPct val="100000"/>
              </a:lnSpc>
              <a:spcBef>
                <a:spcPct val="50000"/>
              </a:spcBef>
              <a:spcAft>
                <a:spcPct val="0"/>
              </a:spcAft>
              <a:buClrTx/>
              <a:buSzTx/>
              <a:buFontTx/>
              <a:buNone/>
              <a:tabLst/>
              <a:defRPr/>
            </a:pPr>
            <a:r>
              <a:rPr kumimoji="1" lang="en-US" altLang="zh-TW" sz="2400" b="0" i="0" u="none" strike="noStrike" kern="1200" cap="none" spc="0" normalizeH="0" baseline="0" noProof="0">
                <a:ln>
                  <a:noFill/>
                </a:ln>
                <a:solidFill>
                  <a:srgbClr val="000000"/>
                </a:solidFill>
                <a:effectLst/>
                <a:uLnTx/>
                <a:uFillTx/>
                <a:latin typeface="Comic Sans MS" charset="0"/>
                <a:ea typeface="新細明體" charset="0"/>
                <a:cs typeface="新細明體" charset="0"/>
              </a:rPr>
              <a:t>origin</a:t>
            </a:r>
          </a:p>
        </p:txBody>
      </p:sp>
    </p:spTree>
    <p:extLst>
      <p:ext uri="{BB962C8B-B14F-4D97-AF65-F5344CB8AC3E}">
        <p14:creationId xmlns:p14="http://schemas.microsoft.com/office/powerpoint/2010/main" val="4166577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Line 2"/>
          <p:cNvSpPr>
            <a:spLocks noChangeShapeType="1"/>
          </p:cNvSpPr>
          <p:nvPr/>
        </p:nvSpPr>
        <p:spPr bwMode="auto">
          <a:xfrm>
            <a:off x="5132388" y="2279650"/>
            <a:ext cx="1306512" cy="1306513"/>
          </a:xfrm>
          <a:prstGeom prst="line">
            <a:avLst/>
          </a:prstGeom>
          <a:noFill/>
          <a:ln w="412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186" name="Line 3"/>
          <p:cNvSpPr>
            <a:spLocks noChangeShapeType="1"/>
          </p:cNvSpPr>
          <p:nvPr/>
        </p:nvSpPr>
        <p:spPr bwMode="auto">
          <a:xfrm flipH="1">
            <a:off x="6802438" y="2309813"/>
            <a:ext cx="1335087" cy="1335087"/>
          </a:xfrm>
          <a:prstGeom prst="line">
            <a:avLst/>
          </a:prstGeom>
          <a:noFill/>
          <a:ln w="412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187" name="Line 4"/>
          <p:cNvSpPr>
            <a:spLocks noChangeShapeType="1"/>
          </p:cNvSpPr>
          <p:nvPr/>
        </p:nvSpPr>
        <p:spPr bwMode="auto">
          <a:xfrm>
            <a:off x="6469063" y="4195763"/>
            <a:ext cx="623887" cy="1495425"/>
          </a:xfrm>
          <a:prstGeom prst="line">
            <a:avLst/>
          </a:prstGeom>
          <a:noFill/>
          <a:ln w="412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188" name="Rectangle 5"/>
          <p:cNvSpPr>
            <a:spLocks noGrp="1" noChangeArrowheads="1"/>
          </p:cNvSpPr>
          <p:nvPr>
            <p:ph type="title"/>
          </p:nvPr>
        </p:nvSpPr>
        <p:spPr/>
        <p:txBody>
          <a:bodyPr/>
          <a:lstStyle/>
          <a:p>
            <a:pPr eaLnBrk="1" hangingPunct="1"/>
            <a:r>
              <a:rPr lang="en-US" altLang="x-none">
                <a:ea typeface="MS PGothic" charset="-128"/>
              </a:rPr>
              <a:t>Request Routing: Overview</a:t>
            </a:r>
          </a:p>
        </p:txBody>
      </p:sp>
      <p:grpSp>
        <p:nvGrpSpPr>
          <p:cNvPr id="93189" name="Group 6"/>
          <p:cNvGrpSpPr>
            <a:grpSpLocks/>
          </p:cNvGrpSpPr>
          <p:nvPr/>
        </p:nvGrpSpPr>
        <p:grpSpPr bwMode="auto">
          <a:xfrm>
            <a:off x="4852988" y="2994025"/>
            <a:ext cx="3138487" cy="1776413"/>
            <a:chOff x="148" y="1636"/>
            <a:chExt cx="1589" cy="808"/>
          </a:xfrm>
        </p:grpSpPr>
        <p:sp>
          <p:nvSpPr>
            <p:cNvPr id="93203" name="Oval 7"/>
            <p:cNvSpPr>
              <a:spLocks noChangeArrowheads="1"/>
            </p:cNvSpPr>
            <p:nvPr/>
          </p:nvSpPr>
          <p:spPr bwMode="auto">
            <a:xfrm>
              <a:off x="285" y="1708"/>
              <a:ext cx="1361" cy="61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4" name="Oval 8"/>
            <p:cNvSpPr>
              <a:spLocks noChangeArrowheads="1"/>
            </p:cNvSpPr>
            <p:nvPr/>
          </p:nvSpPr>
          <p:spPr bwMode="auto">
            <a:xfrm>
              <a:off x="330" y="1708"/>
              <a:ext cx="312" cy="88"/>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5" name="Oval 9"/>
            <p:cNvSpPr>
              <a:spLocks noChangeArrowheads="1"/>
            </p:cNvSpPr>
            <p:nvPr/>
          </p:nvSpPr>
          <p:spPr bwMode="auto">
            <a:xfrm>
              <a:off x="1152" y="1684"/>
              <a:ext cx="449" cy="160"/>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6" name="Oval 10"/>
            <p:cNvSpPr>
              <a:spLocks noChangeArrowheads="1"/>
            </p:cNvSpPr>
            <p:nvPr/>
          </p:nvSpPr>
          <p:spPr bwMode="auto">
            <a:xfrm>
              <a:off x="741" y="1636"/>
              <a:ext cx="540" cy="328"/>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7" name="Oval 11"/>
            <p:cNvSpPr>
              <a:spLocks noChangeArrowheads="1"/>
            </p:cNvSpPr>
            <p:nvPr/>
          </p:nvSpPr>
          <p:spPr bwMode="auto">
            <a:xfrm>
              <a:off x="148" y="1780"/>
              <a:ext cx="996" cy="184"/>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8" name="Oval 12"/>
            <p:cNvSpPr>
              <a:spLocks noChangeArrowheads="1"/>
            </p:cNvSpPr>
            <p:nvPr/>
          </p:nvSpPr>
          <p:spPr bwMode="auto">
            <a:xfrm>
              <a:off x="650" y="2068"/>
              <a:ext cx="540" cy="37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09" name="Oval 13"/>
            <p:cNvSpPr>
              <a:spLocks noChangeArrowheads="1"/>
            </p:cNvSpPr>
            <p:nvPr/>
          </p:nvSpPr>
          <p:spPr bwMode="auto">
            <a:xfrm>
              <a:off x="1334" y="1804"/>
              <a:ext cx="403" cy="208"/>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10" name="Oval 14"/>
            <p:cNvSpPr>
              <a:spLocks noChangeArrowheads="1"/>
            </p:cNvSpPr>
            <p:nvPr/>
          </p:nvSpPr>
          <p:spPr bwMode="auto">
            <a:xfrm>
              <a:off x="239" y="1900"/>
              <a:ext cx="266" cy="37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11" name="Oval 15"/>
            <p:cNvSpPr>
              <a:spLocks noChangeArrowheads="1"/>
            </p:cNvSpPr>
            <p:nvPr/>
          </p:nvSpPr>
          <p:spPr bwMode="auto">
            <a:xfrm>
              <a:off x="1380" y="2092"/>
              <a:ext cx="266" cy="13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12" name="Oval 16"/>
            <p:cNvSpPr>
              <a:spLocks noChangeArrowheads="1"/>
            </p:cNvSpPr>
            <p:nvPr/>
          </p:nvSpPr>
          <p:spPr bwMode="auto">
            <a:xfrm>
              <a:off x="468" y="2188"/>
              <a:ext cx="265" cy="13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3213" name="Oval 17"/>
            <p:cNvSpPr>
              <a:spLocks noChangeArrowheads="1"/>
            </p:cNvSpPr>
            <p:nvPr/>
          </p:nvSpPr>
          <p:spPr bwMode="auto">
            <a:xfrm>
              <a:off x="1107" y="2188"/>
              <a:ext cx="402" cy="136"/>
            </a:xfrm>
            <a:prstGeom prst="ellipse">
              <a:avLst/>
            </a:prstGeom>
            <a:solidFill>
              <a:srgbClr val="969696"/>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x-none" altLang="x-none"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grpSp>
      <p:sp>
        <p:nvSpPr>
          <p:cNvPr id="458770" name="Rectangle 18"/>
          <p:cNvSpPr>
            <a:spLocks noChangeArrowheads="1"/>
          </p:cNvSpPr>
          <p:nvPr/>
        </p:nvSpPr>
        <p:spPr bwMode="auto">
          <a:xfrm>
            <a:off x="5819775" y="3616325"/>
            <a:ext cx="1443038" cy="457200"/>
          </a:xfrm>
          <a:prstGeom prst="rect">
            <a:avLst/>
          </a:prstGeom>
          <a:noFill/>
          <a:ln w="25400">
            <a:noFill/>
            <a:miter lim="800000"/>
            <a:headEnd/>
            <a:tailEnd/>
          </a:ln>
          <a:effec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altLang="x-none" sz="2400" b="1" i="0" u="none" strike="noStrike" kern="1200" cap="none" spc="0" normalizeH="0" baseline="0" noProof="0">
                <a:ln>
                  <a:noFill/>
                </a:ln>
                <a:solidFill>
                  <a:srgbClr val="000000"/>
                </a:solidFill>
                <a:effectLst>
                  <a:outerShdw blurRad="38100" dist="38100" dir="2700000" algn="tl">
                    <a:srgbClr val="C0C0C0"/>
                  </a:outerShdw>
                </a:effectLst>
                <a:uLnTx/>
                <a:uFillTx/>
                <a:latin typeface="Comic Sans MS" charset="0"/>
                <a:ea typeface="ＭＳ Ｐゴシック" charset="-128"/>
                <a:cs typeface="+mn-cs"/>
              </a:rPr>
              <a:t>Internet</a:t>
            </a:r>
          </a:p>
        </p:txBody>
      </p:sp>
      <p:graphicFrame>
        <p:nvGraphicFramePr>
          <p:cNvPr id="93191" name="Object 2"/>
          <p:cNvGraphicFramePr>
            <a:graphicFrameLocks noChangeAspect="1"/>
          </p:cNvGraphicFramePr>
          <p:nvPr/>
        </p:nvGraphicFramePr>
        <p:xfrm>
          <a:off x="6700838" y="5232400"/>
          <a:ext cx="452437" cy="509588"/>
        </p:xfrm>
        <a:graphic>
          <a:graphicData uri="http://schemas.openxmlformats.org/presentationml/2006/ole">
            <mc:AlternateContent xmlns:mc="http://schemas.openxmlformats.org/markup-compatibility/2006">
              <mc:Choice xmlns:v="urn:schemas-microsoft-com:vml" Requires="v">
                <p:oleObj spid="_x0000_s439654" name="Clip" r:id="rId4" imgW="979179" imgH="1106008" progId="">
                  <p:embed/>
                </p:oleObj>
              </mc:Choice>
              <mc:Fallback>
                <p:oleObj name="Clip" r:id="rId4" imgW="979179" imgH="1106008" progId="">
                  <p:embed/>
                  <p:pic>
                    <p:nvPicPr>
                      <p:cNvPr id="93191"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0838" y="5232400"/>
                        <a:ext cx="452437"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3192" name="Rectangle 20"/>
          <p:cNvSpPr>
            <a:spLocks noChangeArrowheads="1"/>
          </p:cNvSpPr>
          <p:nvPr/>
        </p:nvSpPr>
        <p:spPr bwMode="auto">
          <a:xfrm>
            <a:off x="600075" y="3429000"/>
            <a:ext cx="397192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0" fontAlgn="base" latinLnBrk="0" hangingPunct="0">
              <a:lnSpc>
                <a:spcPct val="100000"/>
              </a:lnSpc>
              <a:spcBef>
                <a:spcPct val="50000"/>
              </a:spcBef>
              <a:spcAft>
                <a:spcPct val="0"/>
              </a:spcAft>
              <a:buClrTx/>
              <a:buSzTx/>
              <a:buFontTx/>
              <a:buNone/>
              <a:tabLst/>
              <a:defRPr/>
            </a:pPr>
            <a:r>
              <a:rPr kumimoji="0" lang="en-US" altLang="x-none" sz="2400" b="0" i="0" u="none" strike="noStrike" kern="1200" cap="none" spc="0" normalizeH="0" baseline="0" noProof="0">
                <a:ln>
                  <a:noFill/>
                </a:ln>
                <a:solidFill>
                  <a:srgbClr val="660066"/>
                </a:solidFill>
                <a:effectLst/>
                <a:uLnTx/>
                <a:uFillTx/>
                <a:latin typeface="Times New Roman" charset="0"/>
                <a:ea typeface="ＭＳ Ｐゴシック" charset="-128"/>
                <a:cs typeface="+mn-cs"/>
              </a:rPr>
              <a:t>- Global request routing: select a server site for each request</a:t>
            </a:r>
          </a:p>
          <a:p>
            <a:pPr marL="0" marR="0" lvl="0" indent="0" algn="l" defTabSz="912813" rtl="0" eaLnBrk="0" fontAlgn="base" latinLnBrk="0" hangingPunct="0">
              <a:lnSpc>
                <a:spcPct val="100000"/>
              </a:lnSpc>
              <a:spcBef>
                <a:spcPct val="50000"/>
              </a:spcBef>
              <a:spcAft>
                <a:spcPct val="0"/>
              </a:spcAft>
              <a:buClrTx/>
              <a:buSzTx/>
              <a:buFontTx/>
              <a:buNone/>
              <a:tabLst/>
              <a:defRPr/>
            </a:pPr>
            <a:r>
              <a:rPr kumimoji="0" lang="en-US" altLang="x-none" sz="2400" b="0" i="0" u="none" strike="noStrike" kern="1200" cap="none" spc="0" normalizeH="0" baseline="0" noProof="0">
                <a:ln>
                  <a:noFill/>
                </a:ln>
                <a:solidFill>
                  <a:srgbClr val="660066"/>
                </a:solidFill>
                <a:effectLst/>
                <a:uLnTx/>
                <a:uFillTx/>
                <a:latin typeface="Times New Roman" charset="0"/>
                <a:ea typeface="ＭＳ Ｐゴシック" charset="-128"/>
                <a:cs typeface="+mn-cs"/>
              </a:rPr>
              <a:t>- Local request routing: select a specific server at the chosen site</a:t>
            </a:r>
          </a:p>
        </p:txBody>
      </p:sp>
      <p:graphicFrame>
        <p:nvGraphicFramePr>
          <p:cNvPr id="93193" name="Object 3"/>
          <p:cNvGraphicFramePr>
            <a:graphicFrameLocks noChangeAspect="1"/>
          </p:cNvGraphicFramePr>
          <p:nvPr/>
        </p:nvGraphicFramePr>
        <p:xfrm>
          <a:off x="4449763" y="1403350"/>
          <a:ext cx="981075" cy="1104900"/>
        </p:xfrm>
        <a:graphic>
          <a:graphicData uri="http://schemas.openxmlformats.org/presentationml/2006/ole">
            <mc:AlternateContent xmlns:mc="http://schemas.openxmlformats.org/markup-compatibility/2006">
              <mc:Choice xmlns:v="urn:schemas-microsoft-com:vml" Requires="v">
                <p:oleObj spid="_x0000_s439655" name="Clip" r:id="rId6" imgW="979179" imgH="1106008" progId="">
                  <p:embed/>
                </p:oleObj>
              </mc:Choice>
              <mc:Fallback>
                <p:oleObj name="Clip" r:id="rId6" imgW="979179" imgH="1106008" progId="">
                  <p:embed/>
                  <p:pic>
                    <p:nvPicPr>
                      <p:cNvPr id="93193"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9763" y="1403350"/>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194" name="Object 4"/>
          <p:cNvGraphicFramePr>
            <a:graphicFrameLocks noChangeAspect="1"/>
          </p:cNvGraphicFramePr>
          <p:nvPr/>
        </p:nvGraphicFramePr>
        <p:xfrm>
          <a:off x="4602163" y="1555750"/>
          <a:ext cx="981075" cy="1104900"/>
        </p:xfrm>
        <a:graphic>
          <a:graphicData uri="http://schemas.openxmlformats.org/presentationml/2006/ole">
            <mc:AlternateContent xmlns:mc="http://schemas.openxmlformats.org/markup-compatibility/2006">
              <mc:Choice xmlns:v="urn:schemas-microsoft-com:vml" Requires="v">
                <p:oleObj spid="_x0000_s439656" name="Clip" r:id="rId7" imgW="979179" imgH="1106008" progId="">
                  <p:embed/>
                </p:oleObj>
              </mc:Choice>
              <mc:Fallback>
                <p:oleObj name="Clip" r:id="rId7" imgW="979179" imgH="1106008" progId="">
                  <p:embed/>
                  <p:pic>
                    <p:nvPicPr>
                      <p:cNvPr id="9319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2163" y="1555750"/>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195" name="Object 5"/>
          <p:cNvGraphicFramePr>
            <a:graphicFrameLocks noChangeAspect="1"/>
          </p:cNvGraphicFramePr>
          <p:nvPr/>
        </p:nvGraphicFramePr>
        <p:xfrm>
          <a:off x="4754563" y="1708150"/>
          <a:ext cx="981075" cy="1104900"/>
        </p:xfrm>
        <a:graphic>
          <a:graphicData uri="http://schemas.openxmlformats.org/presentationml/2006/ole">
            <mc:AlternateContent xmlns:mc="http://schemas.openxmlformats.org/markup-compatibility/2006">
              <mc:Choice xmlns:v="urn:schemas-microsoft-com:vml" Requires="v">
                <p:oleObj spid="_x0000_s439657" name="Clip" r:id="rId8" imgW="979179" imgH="1106008" progId="">
                  <p:embed/>
                </p:oleObj>
              </mc:Choice>
              <mc:Fallback>
                <p:oleObj name="Clip" r:id="rId8" imgW="979179" imgH="1106008" progId="">
                  <p:embed/>
                  <p:pic>
                    <p:nvPicPr>
                      <p:cNvPr id="9319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4563" y="1708150"/>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196" name="Object 6"/>
          <p:cNvGraphicFramePr>
            <a:graphicFrameLocks noChangeAspect="1"/>
          </p:cNvGraphicFramePr>
          <p:nvPr/>
        </p:nvGraphicFramePr>
        <p:xfrm>
          <a:off x="7497763" y="1533525"/>
          <a:ext cx="981075" cy="1104900"/>
        </p:xfrm>
        <a:graphic>
          <a:graphicData uri="http://schemas.openxmlformats.org/presentationml/2006/ole">
            <mc:AlternateContent xmlns:mc="http://schemas.openxmlformats.org/markup-compatibility/2006">
              <mc:Choice xmlns:v="urn:schemas-microsoft-com:vml" Requires="v">
                <p:oleObj spid="_x0000_s439658" name="Clip" r:id="rId9" imgW="979179" imgH="1106008" progId="">
                  <p:embed/>
                </p:oleObj>
              </mc:Choice>
              <mc:Fallback>
                <p:oleObj name="Clip" r:id="rId9" imgW="979179" imgH="1106008" progId="">
                  <p:embed/>
                  <p:pic>
                    <p:nvPicPr>
                      <p:cNvPr id="9319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7763" y="1533525"/>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197" name="Object 7"/>
          <p:cNvGraphicFramePr>
            <a:graphicFrameLocks noChangeAspect="1"/>
          </p:cNvGraphicFramePr>
          <p:nvPr/>
        </p:nvGraphicFramePr>
        <p:xfrm>
          <a:off x="7650163" y="1685925"/>
          <a:ext cx="981075" cy="1104900"/>
        </p:xfrm>
        <a:graphic>
          <a:graphicData uri="http://schemas.openxmlformats.org/presentationml/2006/ole">
            <mc:AlternateContent xmlns:mc="http://schemas.openxmlformats.org/markup-compatibility/2006">
              <mc:Choice xmlns:v="urn:schemas-microsoft-com:vml" Requires="v">
                <p:oleObj spid="_x0000_s439659" name="Clip" r:id="rId10" imgW="979179" imgH="1106008" progId="">
                  <p:embed/>
                </p:oleObj>
              </mc:Choice>
              <mc:Fallback>
                <p:oleObj name="Clip" r:id="rId10" imgW="979179" imgH="1106008" progId="">
                  <p:embed/>
                  <p:pic>
                    <p:nvPicPr>
                      <p:cNvPr id="93197"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0163" y="1685925"/>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198" name="Object 8"/>
          <p:cNvGraphicFramePr>
            <a:graphicFrameLocks noChangeAspect="1"/>
          </p:cNvGraphicFramePr>
          <p:nvPr/>
        </p:nvGraphicFramePr>
        <p:xfrm>
          <a:off x="7802563" y="1838325"/>
          <a:ext cx="981075" cy="1104900"/>
        </p:xfrm>
        <a:graphic>
          <a:graphicData uri="http://schemas.openxmlformats.org/presentationml/2006/ole">
            <mc:AlternateContent xmlns:mc="http://schemas.openxmlformats.org/markup-compatibility/2006">
              <mc:Choice xmlns:v="urn:schemas-microsoft-com:vml" Requires="v">
                <p:oleObj spid="_x0000_s439660" name="Clip" r:id="rId11" imgW="979179" imgH="1106008" progId="">
                  <p:embed/>
                </p:oleObj>
              </mc:Choice>
              <mc:Fallback>
                <p:oleObj name="Clip" r:id="rId11" imgW="979179" imgH="1106008" progId="">
                  <p:embed/>
                  <p:pic>
                    <p:nvPicPr>
                      <p:cNvPr id="93198"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02563" y="1838325"/>
                        <a:ext cx="9810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3199" name="Rectangle 27"/>
          <p:cNvSpPr>
            <a:spLocks noChangeArrowheads="1"/>
          </p:cNvSpPr>
          <p:nvPr/>
        </p:nvSpPr>
        <p:spPr bwMode="auto">
          <a:xfrm>
            <a:off x="7248525" y="5249863"/>
            <a:ext cx="101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altLang="x-none" sz="2400" b="1" i="0" u="none" strike="noStrike" kern="1200" cap="none" spc="0" normalizeH="0" baseline="0" noProof="0">
                <a:ln>
                  <a:noFill/>
                </a:ln>
                <a:solidFill>
                  <a:srgbClr val="000000"/>
                </a:solidFill>
                <a:effectLst/>
                <a:uLnTx/>
                <a:uFillTx/>
                <a:latin typeface="Comic Sans MS" charset="0"/>
                <a:ea typeface="ＭＳ Ｐゴシック" charset="-128"/>
                <a:cs typeface="+mn-cs"/>
              </a:rPr>
              <a:t>Client</a:t>
            </a:r>
          </a:p>
        </p:txBody>
      </p:sp>
      <p:sp>
        <p:nvSpPr>
          <p:cNvPr id="93200" name="Rectangle 28"/>
          <p:cNvSpPr>
            <a:spLocks noChangeArrowheads="1"/>
          </p:cNvSpPr>
          <p:nvPr/>
        </p:nvSpPr>
        <p:spPr bwMode="auto">
          <a:xfrm>
            <a:off x="3284538" y="1665288"/>
            <a:ext cx="1147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altLang="x-none" sz="2400" b="1" i="0" u="none" strike="noStrike" kern="1200" cap="none" spc="0" normalizeH="0" baseline="0" noProof="0">
                <a:ln>
                  <a:noFill/>
                </a:ln>
                <a:solidFill>
                  <a:srgbClr val="000000"/>
                </a:solidFill>
                <a:effectLst/>
                <a:uLnTx/>
                <a:uFillTx/>
                <a:latin typeface="Comic Sans MS" charset="0"/>
                <a:ea typeface="ＭＳ Ｐゴシック" charset="-128"/>
                <a:cs typeface="+mn-cs"/>
              </a:rPr>
              <a:t>Site A</a:t>
            </a:r>
          </a:p>
        </p:txBody>
      </p:sp>
      <p:sp>
        <p:nvSpPr>
          <p:cNvPr id="93201" name="Rectangle 29"/>
          <p:cNvSpPr>
            <a:spLocks noChangeArrowheads="1"/>
          </p:cNvSpPr>
          <p:nvPr/>
        </p:nvSpPr>
        <p:spPr bwMode="auto">
          <a:xfrm>
            <a:off x="6367463" y="1831975"/>
            <a:ext cx="111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1" fontAlgn="base" latinLnBrk="0" hangingPunct="1">
              <a:lnSpc>
                <a:spcPct val="100000"/>
              </a:lnSpc>
              <a:spcBef>
                <a:spcPct val="0"/>
              </a:spcBef>
              <a:spcAft>
                <a:spcPct val="0"/>
              </a:spcAft>
              <a:buClrTx/>
              <a:buSzTx/>
              <a:buFontTx/>
              <a:buNone/>
              <a:tabLst/>
              <a:defRPr/>
            </a:pPr>
            <a:r>
              <a:rPr kumimoji="0" lang="en-US" altLang="x-none" sz="2400" b="1" i="0" u="none" strike="noStrike" kern="1200" cap="none" spc="0" normalizeH="0" baseline="0" noProof="0">
                <a:ln>
                  <a:noFill/>
                </a:ln>
                <a:solidFill>
                  <a:srgbClr val="000000"/>
                </a:solidFill>
                <a:effectLst/>
                <a:uLnTx/>
                <a:uFillTx/>
                <a:latin typeface="Comic Sans MS" charset="0"/>
                <a:ea typeface="ＭＳ Ｐゴシック" charset="-128"/>
                <a:cs typeface="+mn-cs"/>
              </a:rPr>
              <a:t>Site B</a:t>
            </a:r>
          </a:p>
        </p:txBody>
      </p:sp>
      <p:sp>
        <p:nvSpPr>
          <p:cNvPr id="93202" name="Rectangle 30"/>
          <p:cNvSpPr>
            <a:spLocks noChangeArrowheads="1"/>
          </p:cNvSpPr>
          <p:nvPr/>
        </p:nvSpPr>
        <p:spPr bwMode="auto">
          <a:xfrm>
            <a:off x="6365875" y="3213100"/>
            <a:ext cx="357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marL="0" marR="0" lvl="0" indent="0" algn="l" defTabSz="912813" rtl="0" eaLnBrk="0" fontAlgn="base" latinLnBrk="0" hangingPunct="0">
              <a:lnSpc>
                <a:spcPct val="100000"/>
              </a:lnSpc>
              <a:spcBef>
                <a:spcPct val="0"/>
              </a:spcBef>
              <a:spcAft>
                <a:spcPct val="0"/>
              </a:spcAft>
              <a:buClrTx/>
              <a:buSzTx/>
              <a:buFontTx/>
              <a:buNone/>
              <a:tabLst/>
              <a:defRPr/>
            </a:pPr>
            <a:r>
              <a:rPr kumimoji="0" lang="en-US" altLang="x-none" sz="2400" b="1" i="0" u="none" strike="noStrike" kern="1200" cap="none" spc="0" normalizeH="0" baseline="0" noProof="0">
                <a:ln>
                  <a:noFill/>
                </a:ln>
                <a:solidFill>
                  <a:srgbClr val="000000"/>
                </a:solidFill>
                <a:effectLst/>
                <a:uLnTx/>
                <a:uFillTx/>
                <a:latin typeface="Comic Sans MS" charset="0"/>
                <a:ea typeface="ＭＳ Ｐゴシック" charset="-128"/>
                <a:cs typeface="+mn-cs"/>
              </a:rPr>
              <a:t>?</a:t>
            </a:r>
          </a:p>
        </p:txBody>
      </p:sp>
      <p:sp>
        <p:nvSpPr>
          <p:cNvPr id="2" name="Slide Number Placeholder 1">
            <a:extLst>
              <a:ext uri="{FF2B5EF4-FFF2-40B4-BE49-F238E27FC236}">
                <a16:creationId xmlns:a16="http://schemas.microsoft.com/office/drawing/2014/main" id="{A7A0162A-C302-0849-B39B-1E3944134F62}"/>
              </a:ext>
            </a:extLst>
          </p:cNvPr>
          <p:cNvSpPr>
            <a:spLocks noGrp="1"/>
          </p:cNvSpPr>
          <p:nvPr>
            <p:ph type="sldNum" sz="quarter" idx="12"/>
          </p:nvPr>
        </p:nvSpPr>
        <p:spPr/>
        <p:txBody>
          <a:bodyPr/>
          <a:lstStyle/>
          <a:p>
            <a:pPr marL="0" marR="0" lvl="0" indent="0" algn="r" defTabSz="912813" rtl="0" eaLnBrk="1" fontAlgn="base" latinLnBrk="0" hangingPunct="1">
              <a:lnSpc>
                <a:spcPct val="100000"/>
              </a:lnSpc>
              <a:spcBef>
                <a:spcPct val="0"/>
              </a:spcBef>
              <a:spcAft>
                <a:spcPct val="0"/>
              </a:spcAft>
              <a:buClrTx/>
              <a:buSzTx/>
              <a:buFontTx/>
              <a:buNone/>
              <a:tabLst/>
              <a:defRPr/>
            </a:pPr>
            <a:fld id="{73938B40-F02D-614F-8C35-BB1692F75E24}" type="slidenum">
              <a:rPr kumimoji="0" lang="en-US" altLang="x-none" sz="1200" b="0" i="0" u="none" strike="noStrike" kern="1200" cap="none" spc="0" normalizeH="0" baseline="0" noProof="0" smtClean="0">
                <a:ln>
                  <a:noFill/>
                </a:ln>
                <a:solidFill>
                  <a:srgbClr val="000000"/>
                </a:solidFill>
                <a:effectLst/>
                <a:uLnTx/>
                <a:uFillTx/>
                <a:latin typeface="Tahoma" charset="0"/>
                <a:ea typeface="ＭＳ Ｐゴシック" charset="-128"/>
                <a:cs typeface="+mn-cs"/>
              </a:rPr>
              <a:pPr marL="0" marR="0" lvl="0" indent="0" algn="r" defTabSz="912813" rtl="0" eaLnBrk="1" fontAlgn="base" latinLnBrk="0" hangingPunct="1">
                <a:lnSpc>
                  <a:spcPct val="100000"/>
                </a:lnSpc>
                <a:spcBef>
                  <a:spcPct val="0"/>
                </a:spcBef>
                <a:spcAft>
                  <a:spcPct val="0"/>
                </a:spcAft>
                <a:buClrTx/>
                <a:buSzTx/>
                <a:buFontTx/>
                <a:buNone/>
                <a:tabLst/>
                <a:defRPr/>
              </a:pPr>
              <a:t>5</a:t>
            </a:fld>
            <a:endParaRPr kumimoji="0" lang="en-US" altLang="x-none" sz="1200" b="0" i="0" u="none" strike="noStrike" kern="1200" cap="none" spc="0" normalizeH="0" baseline="0" noProof="0">
              <a:ln>
                <a:noFill/>
              </a:ln>
              <a:solidFill>
                <a:srgbClr val="000000"/>
              </a:solidFill>
              <a:effectLst/>
              <a:uLnTx/>
              <a:uFillTx/>
              <a:latin typeface="Tahoma" charset="0"/>
              <a:ea typeface="ＭＳ Ｐゴシック" charset="-128"/>
              <a:cs typeface="+mn-cs"/>
            </a:endParaRPr>
          </a:p>
        </p:txBody>
      </p:sp>
    </p:spTree>
    <p:extLst>
      <p:ext uri="{BB962C8B-B14F-4D97-AF65-F5344CB8AC3E}">
        <p14:creationId xmlns:p14="http://schemas.microsoft.com/office/powerpoint/2010/main" val="4211484120"/>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itle 1"/>
          <p:cNvSpPr>
            <a:spLocks noGrp="1"/>
          </p:cNvSpPr>
          <p:nvPr>
            <p:ph type="title"/>
          </p:nvPr>
        </p:nvSpPr>
        <p:spPr/>
        <p:txBody>
          <a:bodyPr/>
          <a:lstStyle/>
          <a:p>
            <a:r>
              <a:rPr lang="en-US" altLang="x-none" sz="3200">
                <a:ea typeface="ＭＳ Ｐゴシック" charset="-128"/>
              </a:rPr>
              <a:t>Request Routing: Basic Architecture</a:t>
            </a:r>
          </a:p>
        </p:txBody>
      </p:sp>
      <p:sp>
        <p:nvSpPr>
          <p:cNvPr id="5" name="Rectangle 4"/>
          <p:cNvSpPr/>
          <p:nvPr/>
        </p:nvSpPr>
        <p:spPr bwMode="auto">
          <a:xfrm>
            <a:off x="1447800" y="1752600"/>
            <a:ext cx="2362200" cy="1219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nchor="ctr"/>
          <a:lstStyle/>
          <a:p>
            <a:pPr algn="ctr" defTabSz="914400" eaLnBrk="0" hangingPunct="0">
              <a:defRPr/>
            </a:pPr>
            <a:r>
              <a:rPr lang="en-US" dirty="0">
                <a:latin typeface="Times New Roman" pitchFamily="18" charset="0"/>
                <a:ea typeface="+mn-ea"/>
                <a:cs typeface="Arial" charset="0"/>
              </a:rPr>
              <a:t>server </a:t>
            </a:r>
          </a:p>
          <a:p>
            <a:pPr algn="ctr" defTabSz="914400" eaLnBrk="0" hangingPunct="0">
              <a:defRPr/>
            </a:pPr>
            <a:r>
              <a:rPr lang="en-US" dirty="0">
                <a:latin typeface="Times New Roman" pitchFamily="18" charset="0"/>
                <a:ea typeface="+mn-ea"/>
                <a:cs typeface="Arial" charset="0"/>
              </a:rPr>
              <a:t>state</a:t>
            </a:r>
          </a:p>
        </p:txBody>
      </p:sp>
      <p:sp>
        <p:nvSpPr>
          <p:cNvPr id="6" name="Rectangle 5"/>
          <p:cNvSpPr/>
          <p:nvPr/>
        </p:nvSpPr>
        <p:spPr bwMode="auto">
          <a:xfrm>
            <a:off x="4495800" y="1752600"/>
            <a:ext cx="2590800" cy="1219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net state: path </a:t>
            </a:r>
            <a:br>
              <a:rPr lang="en-US" dirty="0">
                <a:latin typeface="Times New Roman" pitchFamily="18" charset="0"/>
                <a:ea typeface="+mn-ea"/>
                <a:cs typeface="Arial" charset="0"/>
              </a:rPr>
            </a:br>
            <a:r>
              <a:rPr lang="en-US" dirty="0">
                <a:latin typeface="Times New Roman" pitchFamily="18" charset="0"/>
                <a:ea typeface="+mn-ea"/>
                <a:cs typeface="Arial" charset="0"/>
              </a:rPr>
              <a:t>property between </a:t>
            </a:r>
            <a:br>
              <a:rPr lang="en-US" dirty="0">
                <a:latin typeface="Times New Roman" pitchFamily="18" charset="0"/>
                <a:ea typeface="+mn-ea"/>
                <a:cs typeface="Arial" charset="0"/>
              </a:rPr>
            </a:br>
            <a:r>
              <a:rPr lang="en-US" dirty="0">
                <a:latin typeface="Times New Roman" pitchFamily="18" charset="0"/>
                <a:ea typeface="+mn-ea"/>
                <a:cs typeface="Arial" charset="0"/>
              </a:rPr>
              <a:t>servers/clients</a:t>
            </a:r>
          </a:p>
        </p:txBody>
      </p:sp>
      <p:sp>
        <p:nvSpPr>
          <p:cNvPr id="7" name="Oval 6"/>
          <p:cNvSpPr/>
          <p:nvPr/>
        </p:nvSpPr>
        <p:spPr bwMode="auto">
          <a:xfrm>
            <a:off x="3124200" y="3657600"/>
            <a:ext cx="1752600" cy="1600200"/>
          </a:xfrm>
          <a:prstGeom prst="ellipse">
            <a:avLst/>
          </a:prstGeom>
          <a:solidFill>
            <a:schemeClr val="accent5">
              <a:lumMod val="40000"/>
              <a:lumOff val="6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server</a:t>
            </a:r>
          </a:p>
          <a:p>
            <a:pPr algn="ctr" defTabSz="914400" eaLnBrk="0" hangingPunct="0">
              <a:defRPr/>
            </a:pPr>
            <a:r>
              <a:rPr lang="en-US" dirty="0">
                <a:latin typeface="Times New Roman" pitchFamily="18" charset="0"/>
                <a:ea typeface="+mn-ea"/>
                <a:cs typeface="Arial" charset="0"/>
              </a:rPr>
              <a:t>selection</a:t>
            </a:r>
            <a:br>
              <a:rPr lang="en-US" dirty="0">
                <a:latin typeface="Times New Roman" pitchFamily="18" charset="0"/>
                <a:ea typeface="+mn-ea"/>
                <a:cs typeface="Arial" charset="0"/>
              </a:rPr>
            </a:br>
            <a:r>
              <a:rPr lang="en-US" dirty="0">
                <a:latin typeface="Times New Roman" pitchFamily="18" charset="0"/>
                <a:ea typeface="+mn-ea"/>
                <a:cs typeface="Arial" charset="0"/>
              </a:rPr>
              <a:t>algorithm</a:t>
            </a:r>
          </a:p>
        </p:txBody>
      </p:sp>
      <p:cxnSp>
        <p:nvCxnSpPr>
          <p:cNvPr id="87046" name="Straight Arrow Connector 8"/>
          <p:cNvCxnSpPr>
            <a:cxnSpLocks noChangeShapeType="1"/>
            <a:stCxn id="5" idx="2"/>
            <a:endCxn id="7" idx="1"/>
          </p:cNvCxnSpPr>
          <p:nvPr/>
        </p:nvCxnSpPr>
        <p:spPr bwMode="auto">
          <a:xfrm>
            <a:off x="2628900" y="2971800"/>
            <a:ext cx="752475" cy="92075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7047" name="Straight Arrow Connector 10"/>
          <p:cNvCxnSpPr>
            <a:cxnSpLocks noChangeShapeType="1"/>
            <a:stCxn id="6" idx="2"/>
            <a:endCxn id="7" idx="7"/>
          </p:cNvCxnSpPr>
          <p:nvPr/>
        </p:nvCxnSpPr>
        <p:spPr bwMode="auto">
          <a:xfrm flipH="1">
            <a:off x="4619625" y="2971800"/>
            <a:ext cx="1171575" cy="92075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7048" name="Straight Arrow Connector 12"/>
          <p:cNvCxnSpPr>
            <a:cxnSpLocks noChangeShapeType="1"/>
            <a:endCxn id="7" idx="2"/>
          </p:cNvCxnSpPr>
          <p:nvPr/>
        </p:nvCxnSpPr>
        <p:spPr bwMode="auto">
          <a:xfrm flipV="1">
            <a:off x="1752600" y="4457700"/>
            <a:ext cx="1371600" cy="381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87049" name="Rectangle 14"/>
          <p:cNvSpPr>
            <a:spLocks noChangeArrowheads="1"/>
          </p:cNvSpPr>
          <p:nvPr/>
        </p:nvSpPr>
        <p:spPr bwMode="auto">
          <a:xfrm>
            <a:off x="610868" y="4188767"/>
            <a:ext cx="11929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latin typeface="Times New Roman" charset="0"/>
              </a:rPr>
              <a:t>requests</a:t>
            </a:r>
            <a:endParaRPr lang="en-US" altLang="x-none" dirty="0"/>
          </a:p>
        </p:txBody>
      </p:sp>
      <p:cxnSp>
        <p:nvCxnSpPr>
          <p:cNvPr id="87050" name="Straight Arrow Connector 16"/>
          <p:cNvCxnSpPr>
            <a:cxnSpLocks noChangeShapeType="1"/>
            <a:stCxn id="7" idx="6"/>
          </p:cNvCxnSpPr>
          <p:nvPr/>
        </p:nvCxnSpPr>
        <p:spPr bwMode="auto">
          <a:xfrm flipV="1">
            <a:off x="4876800" y="4419600"/>
            <a:ext cx="1447800" cy="381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8" name="Rectangle 17"/>
          <p:cNvSpPr/>
          <p:nvPr/>
        </p:nvSpPr>
        <p:spPr bwMode="auto">
          <a:xfrm>
            <a:off x="6324600" y="3733800"/>
            <a:ext cx="2133600" cy="1219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nchor="ctr"/>
          <a:lstStyle/>
          <a:p>
            <a:pPr algn="ctr" defTabSz="914400" eaLnBrk="0" hangingPunct="0">
              <a:defRPr/>
            </a:pPr>
            <a:r>
              <a:rPr lang="en-US" dirty="0">
                <a:latin typeface="Times New Roman" pitchFamily="18" charset="0"/>
                <a:ea typeface="+mn-ea"/>
                <a:cs typeface="Arial" charset="0"/>
              </a:rPr>
              <a:t>notify client</a:t>
            </a:r>
          </a:p>
          <a:p>
            <a:pPr algn="ctr" defTabSz="914400" eaLnBrk="0" hangingPunct="0">
              <a:defRPr/>
            </a:pPr>
            <a:r>
              <a:rPr lang="en-US" dirty="0">
                <a:latin typeface="Times New Roman" pitchFamily="18" charset="0"/>
                <a:ea typeface="+mn-ea"/>
                <a:cs typeface="Arial" charset="0"/>
              </a:rPr>
              <a:t>about selection</a:t>
            </a:r>
            <a:br>
              <a:rPr lang="en-US" dirty="0">
                <a:latin typeface="Times New Roman" pitchFamily="18" charset="0"/>
                <a:ea typeface="+mn-ea"/>
                <a:cs typeface="Arial" charset="0"/>
              </a:rPr>
            </a:br>
            <a:r>
              <a:rPr lang="en-US" dirty="0">
                <a:latin typeface="Times New Roman" pitchFamily="18" charset="0"/>
                <a:ea typeface="+mn-ea"/>
                <a:cs typeface="Arial" charset="0"/>
              </a:rPr>
              <a:t>(direction mech.)</a:t>
            </a:r>
          </a:p>
        </p:txBody>
      </p:sp>
      <p:sp>
        <p:nvSpPr>
          <p:cNvPr id="2" name="Slide Number Placeholder 1">
            <a:extLst>
              <a:ext uri="{FF2B5EF4-FFF2-40B4-BE49-F238E27FC236}">
                <a16:creationId xmlns:a16="http://schemas.microsoft.com/office/drawing/2014/main" id="{3B89E668-04B8-C643-B061-BD1BDEB20F2E}"/>
              </a:ext>
            </a:extLst>
          </p:cNvPr>
          <p:cNvSpPr>
            <a:spLocks noGrp="1"/>
          </p:cNvSpPr>
          <p:nvPr>
            <p:ph type="sldNum" sz="quarter" idx="12"/>
          </p:nvPr>
        </p:nvSpPr>
        <p:spPr/>
        <p:txBody>
          <a:bodyPr/>
          <a:lstStyle/>
          <a:p>
            <a:fld id="{4233A062-1DAB-6544-B281-8FCB983AFCD2}" type="slidenum">
              <a:rPr lang="en-US" altLang="x-none" smtClean="0"/>
              <a:pPr/>
              <a:t>6</a:t>
            </a:fld>
            <a:endParaRPr lang="en-US" altLang="x-none"/>
          </a:p>
        </p:txBody>
      </p:sp>
    </p:spTree>
    <p:extLst>
      <p:ext uri="{BB962C8B-B14F-4D97-AF65-F5344CB8AC3E}">
        <p14:creationId xmlns:p14="http://schemas.microsoft.com/office/powerpoint/2010/main" val="2042299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itle 1"/>
          <p:cNvSpPr>
            <a:spLocks noGrp="1"/>
          </p:cNvSpPr>
          <p:nvPr>
            <p:ph type="title"/>
          </p:nvPr>
        </p:nvSpPr>
        <p:spPr/>
        <p:txBody>
          <a:bodyPr/>
          <a:lstStyle/>
          <a:p>
            <a:r>
              <a:rPr lang="en-US" altLang="x-none" sz="3600">
                <a:ea typeface="ＭＳ Ｐゴシック" charset="-128"/>
              </a:rPr>
              <a:t>Client Direction Mechanisms</a:t>
            </a:r>
          </a:p>
        </p:txBody>
      </p:sp>
      <p:sp>
        <p:nvSpPr>
          <p:cNvPr id="90114" name="Content Placeholder 2"/>
          <p:cNvSpPr>
            <a:spLocks noGrp="1"/>
          </p:cNvSpPr>
          <p:nvPr>
            <p:ph idx="1"/>
          </p:nvPr>
        </p:nvSpPr>
        <p:spPr>
          <a:xfrm>
            <a:off x="609600" y="1447800"/>
            <a:ext cx="8153400" cy="5257800"/>
          </a:xfrm>
        </p:spPr>
        <p:txBody>
          <a:bodyPr/>
          <a:lstStyle/>
          <a:p>
            <a:pPr>
              <a:buFont typeface="Wingdings" pitchFamily="2" charset="2"/>
              <a:buChar char="q"/>
            </a:pPr>
            <a:r>
              <a:rPr lang="en-US" altLang="x-none" sz="2400" dirty="0">
                <a:ea typeface="ＭＳ Ｐゴシック" charset="-128"/>
              </a:rPr>
              <a:t>Key difficulty</a:t>
            </a:r>
          </a:p>
          <a:p>
            <a:pPr lvl="1">
              <a:buFont typeface="Courier New" panose="02070309020205020404" pitchFamily="49" charset="0"/>
              <a:buChar char="o"/>
            </a:pPr>
            <a:r>
              <a:rPr lang="en-US" altLang="x-none" sz="2000" dirty="0">
                <a:ea typeface="ＭＳ Ｐゴシック" charset="-128"/>
              </a:rPr>
              <a:t>May need to handle a large of clients</a:t>
            </a:r>
          </a:p>
          <a:p>
            <a:pPr>
              <a:buFont typeface="Wingdings" pitchFamily="2" charset="2"/>
              <a:buChar char="q"/>
            </a:pPr>
            <a:r>
              <a:rPr lang="en-US" altLang="x-none" sz="2400" dirty="0">
                <a:ea typeface="ＭＳ Ｐゴシック" charset="-128"/>
              </a:rPr>
              <a:t>Basic types of mechanisms</a:t>
            </a:r>
          </a:p>
          <a:p>
            <a:pPr lvl="1">
              <a:buFont typeface="Courier New" panose="02070309020205020404" pitchFamily="49" charset="0"/>
              <a:buChar char="o"/>
            </a:pPr>
            <a:r>
              <a:rPr lang="en-US" altLang="x-none" sz="2000" dirty="0">
                <a:ea typeface="ＭＳ Ｐゴシック" charset="-128"/>
              </a:rPr>
              <a:t>Application layer, e.g.,</a:t>
            </a:r>
          </a:p>
          <a:p>
            <a:pPr lvl="2"/>
            <a:r>
              <a:rPr lang="en-US" altLang="x-none" sz="1600" dirty="0">
                <a:ea typeface="ＭＳ Ｐゴシック" charset="-128"/>
              </a:rPr>
              <a:t>App/user is given a list of candidate server names </a:t>
            </a:r>
          </a:p>
          <a:p>
            <a:pPr lvl="2"/>
            <a:r>
              <a:rPr lang="en-US" altLang="x-none" sz="1600" dirty="0">
                <a:ea typeface="ＭＳ Ｐゴシック" charset="-128"/>
              </a:rPr>
              <a:t>HTTP redirector</a:t>
            </a:r>
          </a:p>
          <a:p>
            <a:pPr lvl="1">
              <a:buFont typeface="Courier New" panose="02070309020205020404" pitchFamily="49" charset="0"/>
              <a:buChar char="o"/>
            </a:pPr>
            <a:r>
              <a:rPr lang="en-US" altLang="x-none" sz="2000" dirty="0">
                <a:ea typeface="ＭＳ Ｐゴシック" charset="-128"/>
              </a:rPr>
              <a:t>DNS: name resolution gives a list of server addresses</a:t>
            </a:r>
          </a:p>
          <a:p>
            <a:pPr lvl="1">
              <a:buFont typeface="Courier New" panose="02070309020205020404" pitchFamily="49" charset="0"/>
              <a:buChar char="o"/>
            </a:pPr>
            <a:r>
              <a:rPr lang="en-US" altLang="x-none" sz="2000" dirty="0">
                <a:ea typeface="ＭＳ Ｐゴシック" charset="-128"/>
              </a:rPr>
              <a:t>IP layer: Same IP address represents multiple physical servers</a:t>
            </a:r>
          </a:p>
          <a:p>
            <a:pPr lvl="2"/>
            <a:r>
              <a:rPr lang="en-US" altLang="x-none" dirty="0">
                <a:ea typeface="ＭＳ Ｐゴシック" charset="-128"/>
              </a:rPr>
              <a:t>IP </a:t>
            </a:r>
            <a:r>
              <a:rPr lang="en-US" altLang="x-none" dirty="0" err="1">
                <a:solidFill>
                  <a:srgbClr val="C00000"/>
                </a:solidFill>
                <a:ea typeface="ＭＳ Ｐゴシック" charset="-128"/>
              </a:rPr>
              <a:t>anycast</a:t>
            </a:r>
            <a:r>
              <a:rPr lang="en-US" altLang="x-none" dirty="0">
                <a:ea typeface="ＭＳ Ｐゴシック" charset="-128"/>
              </a:rPr>
              <a:t>: Same IP address shared by multiple servers and announced at different parts of the Internet. Network directs different clients to different servers</a:t>
            </a:r>
          </a:p>
          <a:p>
            <a:pPr lvl="2"/>
            <a:r>
              <a:rPr lang="en-US" altLang="x-none" dirty="0">
                <a:solidFill>
                  <a:srgbClr val="C00000"/>
                </a:solidFill>
                <a:ea typeface="ＭＳ Ｐゴシック" charset="-128"/>
              </a:rPr>
              <a:t>Smart-switch</a:t>
            </a:r>
            <a:r>
              <a:rPr lang="en-US" altLang="x-none" dirty="0">
                <a:ea typeface="ＭＳ Ｐゴシック" charset="-128"/>
              </a:rPr>
              <a:t> indirection: a server IP address may be a </a:t>
            </a:r>
            <a:r>
              <a:rPr lang="en-US" altLang="x-none" dirty="0">
                <a:solidFill>
                  <a:srgbClr val="C00000"/>
                </a:solidFill>
                <a:ea typeface="ＭＳ Ｐゴシック" charset="-128"/>
              </a:rPr>
              <a:t>virtual IP</a:t>
            </a:r>
            <a:r>
              <a:rPr lang="en-US" altLang="x-none" dirty="0">
                <a:ea typeface="ＭＳ Ｐゴシック" charset="-128"/>
              </a:rPr>
              <a:t> address for a cluster of physical servers </a:t>
            </a:r>
          </a:p>
        </p:txBody>
      </p:sp>
      <p:pic>
        <p:nvPicPr>
          <p:cNvPr id="10752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225"/>
            <a:ext cx="1638300"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B6E22ED8-572D-E144-A83B-4828A2F0E17D}"/>
              </a:ext>
            </a:extLst>
          </p:cNvPr>
          <p:cNvSpPr>
            <a:spLocks noGrp="1"/>
          </p:cNvSpPr>
          <p:nvPr>
            <p:ph type="sldNum" sz="quarter" idx="12"/>
          </p:nvPr>
        </p:nvSpPr>
        <p:spPr/>
        <p:txBody>
          <a:bodyPr/>
          <a:lstStyle/>
          <a:p>
            <a:fld id="{4233A062-1DAB-6544-B281-8FCB983AFCD2}" type="slidenum">
              <a:rPr lang="en-US" altLang="x-none" smtClean="0"/>
              <a:pPr/>
              <a:t>7</a:t>
            </a:fld>
            <a:endParaRPr lang="en-US" altLang="x-none"/>
          </a:p>
        </p:txBody>
      </p:sp>
    </p:spTree>
    <p:extLst>
      <p:ext uri="{BB962C8B-B14F-4D97-AF65-F5344CB8AC3E}">
        <p14:creationId xmlns:p14="http://schemas.microsoft.com/office/powerpoint/2010/main" val="1785572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11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11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011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011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011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011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011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011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0114">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011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p:cNvSpPr>
            <a:spLocks noGrp="1"/>
          </p:cNvSpPr>
          <p:nvPr>
            <p:ph type="title"/>
          </p:nvPr>
        </p:nvSpPr>
        <p:spPr>
          <a:xfrm>
            <a:off x="533400" y="228600"/>
            <a:ext cx="8229600" cy="1143000"/>
          </a:xfrm>
        </p:spPr>
        <p:txBody>
          <a:bodyPr/>
          <a:lstStyle/>
          <a:p>
            <a:r>
              <a:rPr lang="en-US" altLang="x-none" sz="2800">
                <a:ea typeface="ＭＳ Ｐゴシック" charset="-128"/>
              </a:rPr>
              <a:t>Direction Mechanisms are Often Combined</a:t>
            </a:r>
          </a:p>
        </p:txBody>
      </p:sp>
      <p:grpSp>
        <p:nvGrpSpPr>
          <p:cNvPr id="45" name="Group 2"/>
          <p:cNvGrpSpPr>
            <a:grpSpLocks/>
          </p:cNvGrpSpPr>
          <p:nvPr/>
        </p:nvGrpSpPr>
        <p:grpSpPr bwMode="auto">
          <a:xfrm>
            <a:off x="0" y="3365810"/>
            <a:ext cx="7010400" cy="3352800"/>
            <a:chOff x="76200" y="3048000"/>
            <a:chExt cx="7010400" cy="3352800"/>
          </a:xfrm>
        </p:grpSpPr>
        <p:sp>
          <p:nvSpPr>
            <p:cNvPr id="49" name="Rectangle 48"/>
            <p:cNvSpPr/>
            <p:nvPr/>
          </p:nvSpPr>
          <p:spPr bwMode="auto">
            <a:xfrm>
              <a:off x="3276600" y="3352800"/>
              <a:ext cx="38100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2000" dirty="0">
                  <a:latin typeface="Times New Roman" pitchFamily="18" charset="0"/>
                  <a:ea typeface="+mn-ea"/>
                  <a:cs typeface="Arial" charset="0"/>
                </a:rPr>
                <a:t>Cluster2</a:t>
              </a:r>
            </a:p>
            <a:p>
              <a:pPr algn="ctr" defTabSz="914400" eaLnBrk="0" hangingPunct="0">
                <a:defRPr/>
              </a:pPr>
              <a:r>
                <a:rPr lang="en-US" sz="2000" dirty="0">
                  <a:latin typeface="Times New Roman" pitchFamily="18" charset="0"/>
                  <a:ea typeface="+mn-ea"/>
                  <a:cs typeface="Arial" charset="0"/>
                </a:rPr>
                <a:t>in Europe</a:t>
              </a:r>
            </a:p>
          </p:txBody>
        </p:sp>
        <p:sp>
          <p:nvSpPr>
            <p:cNvPr id="50" name="Rectangle 49"/>
            <p:cNvSpPr/>
            <p:nvPr/>
          </p:nvSpPr>
          <p:spPr bwMode="auto">
            <a:xfrm>
              <a:off x="76200" y="3352800"/>
              <a:ext cx="12954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2000" dirty="0">
                  <a:latin typeface="Times New Roman" pitchFamily="18" charset="0"/>
                  <a:ea typeface="+mn-ea"/>
                  <a:cs typeface="Arial" charset="0"/>
                </a:rPr>
                <a:t>Cluster1</a:t>
              </a:r>
              <a:br>
                <a:rPr lang="en-US" sz="2000" dirty="0">
                  <a:latin typeface="Times New Roman" pitchFamily="18" charset="0"/>
                  <a:ea typeface="+mn-ea"/>
                  <a:cs typeface="Arial" charset="0"/>
                </a:rPr>
              </a:br>
              <a:r>
                <a:rPr lang="en-US" sz="2000" dirty="0">
                  <a:latin typeface="Times New Roman" pitchFamily="18" charset="0"/>
                  <a:ea typeface="+mn-ea"/>
                  <a:cs typeface="Arial" charset="0"/>
                </a:rPr>
                <a:t>in US East</a:t>
              </a:r>
            </a:p>
          </p:txBody>
        </p:sp>
        <p:sp>
          <p:nvSpPr>
            <p:cNvPr id="51" name="Rectangle 50"/>
            <p:cNvSpPr/>
            <p:nvPr/>
          </p:nvSpPr>
          <p:spPr bwMode="auto">
            <a:xfrm>
              <a:off x="1828800" y="3352800"/>
              <a:ext cx="1295400" cy="3048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2000" dirty="0">
                  <a:latin typeface="Times New Roman" pitchFamily="18" charset="0"/>
                  <a:ea typeface="+mn-ea"/>
                  <a:cs typeface="Arial" charset="0"/>
                </a:rPr>
                <a:t>Cluster2</a:t>
              </a:r>
            </a:p>
            <a:p>
              <a:pPr algn="ctr" defTabSz="914400" eaLnBrk="0" hangingPunct="0">
                <a:defRPr/>
              </a:pPr>
              <a:r>
                <a:rPr lang="en-US" sz="2000" dirty="0">
                  <a:latin typeface="Times New Roman" pitchFamily="18" charset="0"/>
                  <a:ea typeface="+mn-ea"/>
                  <a:cs typeface="Arial" charset="0"/>
                </a:rPr>
                <a:t>in US West</a:t>
              </a:r>
            </a:p>
          </p:txBody>
        </p:sp>
        <p:cxnSp>
          <p:nvCxnSpPr>
            <p:cNvPr id="52" name="Straight Connector 24"/>
            <p:cNvCxnSpPr>
              <a:cxnSpLocks noChangeShapeType="1"/>
              <a:stCxn id="52" idx="2"/>
              <a:endCxn id="59" idx="0"/>
            </p:cNvCxnSpPr>
            <p:nvPr/>
          </p:nvCxnSpPr>
          <p:spPr bwMode="auto">
            <a:xfrm flipH="1">
              <a:off x="723900" y="3048000"/>
              <a:ext cx="72390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cxnSp>
          <p:nvCxnSpPr>
            <p:cNvPr id="53" name="Straight Connector 26"/>
            <p:cNvCxnSpPr>
              <a:cxnSpLocks noChangeShapeType="1"/>
              <a:stCxn id="52" idx="2"/>
              <a:endCxn id="60" idx="0"/>
            </p:cNvCxnSpPr>
            <p:nvPr/>
          </p:nvCxnSpPr>
          <p:spPr bwMode="auto">
            <a:xfrm>
              <a:off x="1447800" y="3048000"/>
              <a:ext cx="102870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sp>
          <p:nvSpPr>
            <p:cNvPr id="54" name="Rectangle 53"/>
            <p:cNvSpPr/>
            <p:nvPr/>
          </p:nvSpPr>
          <p:spPr bwMode="auto">
            <a:xfrm>
              <a:off x="3429000" y="51816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endParaRPr lang="en-US">
                <a:latin typeface="Times New Roman" charset="0"/>
                <a:ea typeface="ＭＳ Ｐゴシック" charset="0"/>
                <a:cs typeface="Arial" charset="0"/>
              </a:endParaRPr>
            </a:p>
          </p:txBody>
        </p:sp>
        <p:sp>
          <p:nvSpPr>
            <p:cNvPr id="55" name="Rectangle 54"/>
            <p:cNvSpPr/>
            <p:nvPr/>
          </p:nvSpPr>
          <p:spPr bwMode="auto">
            <a:xfrm>
              <a:off x="3581400" y="54102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endParaRPr lang="en-US">
                <a:latin typeface="Times New Roman" charset="0"/>
                <a:ea typeface="ＭＳ Ｐゴシック" charset="0"/>
                <a:cs typeface="Arial" charset="0"/>
              </a:endParaRPr>
            </a:p>
          </p:txBody>
        </p:sp>
        <p:sp>
          <p:nvSpPr>
            <p:cNvPr id="56" name="Rectangle 55"/>
            <p:cNvSpPr/>
            <p:nvPr/>
          </p:nvSpPr>
          <p:spPr bwMode="auto">
            <a:xfrm>
              <a:off x="3810000" y="5562600"/>
              <a:ext cx="6096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1600" dirty="0">
                  <a:latin typeface="Times New Roman" pitchFamily="18" charset="0"/>
                  <a:ea typeface="+mn-ea"/>
                  <a:cs typeface="Arial" charset="0"/>
                </a:rPr>
                <a:t>proxy</a:t>
              </a:r>
            </a:p>
          </p:txBody>
        </p:sp>
        <p:cxnSp>
          <p:nvCxnSpPr>
            <p:cNvPr id="57" name="Straight Arrow Connector 31"/>
            <p:cNvCxnSpPr>
              <a:cxnSpLocks noChangeShapeType="1"/>
            </p:cNvCxnSpPr>
            <p:nvPr/>
          </p:nvCxnSpPr>
          <p:spPr bwMode="auto">
            <a:xfrm rot="5400000">
              <a:off x="3600450" y="4895850"/>
              <a:ext cx="304800" cy="2667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58" name="Straight Arrow Connector 33"/>
            <p:cNvCxnSpPr>
              <a:cxnSpLocks noChangeShapeType="1"/>
              <a:endCxn id="75" idx="0"/>
            </p:cNvCxnSpPr>
            <p:nvPr/>
          </p:nvCxnSpPr>
          <p:spPr bwMode="auto">
            <a:xfrm rot="5400000">
              <a:off x="3600450" y="5124450"/>
              <a:ext cx="533400" cy="381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59" name="Straight Arrow Connector 35"/>
            <p:cNvCxnSpPr>
              <a:cxnSpLocks noChangeShapeType="1"/>
              <a:endCxn id="76" idx="0"/>
            </p:cNvCxnSpPr>
            <p:nvPr/>
          </p:nvCxnSpPr>
          <p:spPr bwMode="auto">
            <a:xfrm rot="16200000" flipH="1">
              <a:off x="3657600" y="5105400"/>
              <a:ext cx="68580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60" name="Straight Connector 36"/>
            <p:cNvCxnSpPr>
              <a:cxnSpLocks noChangeShapeType="1"/>
            </p:cNvCxnSpPr>
            <p:nvPr/>
          </p:nvCxnSpPr>
          <p:spPr bwMode="auto">
            <a:xfrm>
              <a:off x="1981200" y="5562600"/>
              <a:ext cx="806450" cy="0"/>
            </a:xfrm>
            <a:prstGeom prst="line">
              <a:avLst/>
            </a:prstGeom>
            <a:noFill/>
            <a:ln w="25400">
              <a:solidFill>
                <a:schemeClr val="tx1"/>
              </a:solidFill>
              <a:prstDash val="sysDash"/>
              <a:round/>
              <a:headEnd/>
              <a:tailEnd/>
            </a:ln>
            <a:extLst>
              <a:ext uri="{909E8E84-426E-40dd-AFC4-6F175D3DCCD1}">
                <a14:hiddenFill xmlns:a14="http://schemas.microsoft.com/office/drawing/2010/main" xmlns="">
                  <a:noFill/>
                </a14:hiddenFill>
              </a:ext>
            </a:extLst>
          </p:spPr>
        </p:cxnSp>
        <p:sp>
          <p:nvSpPr>
            <p:cNvPr id="61" name="Oval 60"/>
            <p:cNvSpPr/>
            <p:nvPr/>
          </p:nvSpPr>
          <p:spPr bwMode="auto">
            <a:xfrm>
              <a:off x="3429000" y="4038600"/>
              <a:ext cx="990600" cy="914400"/>
            </a:xfrm>
            <a:prstGeom prst="ellipse">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2000" dirty="0">
                  <a:latin typeface="Times New Roman" pitchFamily="18" charset="0"/>
                  <a:ea typeface="+mn-ea"/>
                  <a:cs typeface="Arial" charset="0"/>
                </a:rPr>
                <a:t>Load </a:t>
              </a:r>
            </a:p>
            <a:p>
              <a:pPr algn="ctr" defTabSz="914400" eaLnBrk="0" hangingPunct="0">
                <a:defRPr/>
              </a:pPr>
              <a:r>
                <a:rPr lang="en-US" sz="2000" dirty="0">
                  <a:latin typeface="Times New Roman" pitchFamily="18" charset="0"/>
                  <a:ea typeface="+mn-ea"/>
                  <a:cs typeface="Arial" charset="0"/>
                </a:rPr>
                <a:t>balancer</a:t>
              </a:r>
            </a:p>
          </p:txBody>
        </p:sp>
        <p:cxnSp>
          <p:nvCxnSpPr>
            <p:cNvPr id="62" name="Straight Connector 36"/>
            <p:cNvCxnSpPr>
              <a:cxnSpLocks noChangeShapeType="1"/>
            </p:cNvCxnSpPr>
            <p:nvPr/>
          </p:nvCxnSpPr>
          <p:spPr bwMode="auto">
            <a:xfrm>
              <a:off x="260350" y="5562600"/>
              <a:ext cx="806450" cy="0"/>
            </a:xfrm>
            <a:prstGeom prst="line">
              <a:avLst/>
            </a:prstGeom>
            <a:noFill/>
            <a:ln w="25400">
              <a:solidFill>
                <a:schemeClr val="tx1"/>
              </a:solidFill>
              <a:prstDash val="sysDash"/>
              <a:round/>
              <a:headEnd/>
              <a:tailEnd/>
            </a:ln>
            <a:extLst>
              <a:ext uri="{909E8E84-426E-40dd-AFC4-6F175D3DCCD1}">
                <a14:hiddenFill xmlns:a14="http://schemas.microsoft.com/office/drawing/2010/main" xmlns="">
                  <a:noFill/>
                </a14:hiddenFill>
              </a:ext>
            </a:extLst>
          </p:spPr>
        </p:cxnSp>
        <p:cxnSp>
          <p:nvCxnSpPr>
            <p:cNvPr id="63" name="Straight Connector 26"/>
            <p:cNvCxnSpPr>
              <a:cxnSpLocks noChangeShapeType="1"/>
              <a:stCxn id="52" idx="2"/>
              <a:endCxn id="73" idx="0"/>
            </p:cNvCxnSpPr>
            <p:nvPr/>
          </p:nvCxnSpPr>
          <p:spPr bwMode="auto">
            <a:xfrm>
              <a:off x="1447800" y="3048000"/>
              <a:ext cx="373380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grpSp>
      <p:grpSp>
        <p:nvGrpSpPr>
          <p:cNvPr id="64" name="Group 63"/>
          <p:cNvGrpSpPr>
            <a:grpSpLocks/>
          </p:cNvGrpSpPr>
          <p:nvPr/>
        </p:nvGrpSpPr>
        <p:grpSpPr bwMode="auto">
          <a:xfrm>
            <a:off x="4277592" y="5651810"/>
            <a:ext cx="2580409" cy="914400"/>
            <a:chOff x="4313583" y="5715000"/>
            <a:chExt cx="2468217" cy="914400"/>
          </a:xfrm>
        </p:grpSpPr>
        <p:sp>
          <p:nvSpPr>
            <p:cNvPr id="65" name="Oval 64"/>
            <p:cNvSpPr/>
            <p:nvPr/>
          </p:nvSpPr>
          <p:spPr bwMode="auto">
            <a:xfrm>
              <a:off x="4800600" y="5715000"/>
              <a:ext cx="685800" cy="685800"/>
            </a:xfrm>
            <a:prstGeom prst="ellipse">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1200" dirty="0">
                  <a:latin typeface="Times New Roman" pitchFamily="18" charset="0"/>
                  <a:ea typeface="+mn-ea"/>
                  <a:cs typeface="Arial" charset="0"/>
                </a:rPr>
                <a:t>Load </a:t>
              </a:r>
            </a:p>
            <a:p>
              <a:pPr algn="ctr" defTabSz="914400" eaLnBrk="0" hangingPunct="0">
                <a:defRPr/>
              </a:pPr>
              <a:r>
                <a:rPr lang="en-US" sz="1200" dirty="0">
                  <a:latin typeface="Times New Roman" pitchFamily="18" charset="0"/>
                  <a:ea typeface="+mn-ea"/>
                  <a:cs typeface="Arial" charset="0"/>
                </a:rPr>
                <a:t>balancer</a:t>
              </a:r>
            </a:p>
          </p:txBody>
        </p:sp>
        <p:cxnSp>
          <p:nvCxnSpPr>
            <p:cNvPr id="66" name="Straight Arrow Connector 44"/>
            <p:cNvCxnSpPr>
              <a:cxnSpLocks noChangeShapeType="1"/>
            </p:cNvCxnSpPr>
            <p:nvPr/>
          </p:nvCxnSpPr>
          <p:spPr bwMode="auto">
            <a:xfrm>
              <a:off x="4313583" y="6057900"/>
              <a:ext cx="487017" cy="381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sp>
          <p:nvSpPr>
            <p:cNvPr id="67" name="Rectangle 66"/>
            <p:cNvSpPr/>
            <p:nvPr/>
          </p:nvSpPr>
          <p:spPr bwMode="auto">
            <a:xfrm>
              <a:off x="5791200" y="57912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endParaRPr lang="en-US">
                <a:latin typeface="Times New Roman" charset="0"/>
                <a:ea typeface="ＭＳ Ｐゴシック" charset="0"/>
                <a:cs typeface="Arial" charset="0"/>
              </a:endParaRPr>
            </a:p>
          </p:txBody>
        </p:sp>
        <p:sp>
          <p:nvSpPr>
            <p:cNvPr id="68" name="Rectangle 67"/>
            <p:cNvSpPr/>
            <p:nvPr/>
          </p:nvSpPr>
          <p:spPr bwMode="auto">
            <a:xfrm>
              <a:off x="5943600" y="6019800"/>
              <a:ext cx="5334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endParaRPr lang="en-US">
                <a:latin typeface="Times New Roman" charset="0"/>
                <a:ea typeface="ＭＳ Ｐゴシック" charset="0"/>
                <a:cs typeface="Arial" charset="0"/>
              </a:endParaRPr>
            </a:p>
          </p:txBody>
        </p:sp>
        <p:sp>
          <p:nvSpPr>
            <p:cNvPr id="69" name="Rectangle 68"/>
            <p:cNvSpPr/>
            <p:nvPr/>
          </p:nvSpPr>
          <p:spPr bwMode="auto">
            <a:xfrm>
              <a:off x="6172200" y="6172200"/>
              <a:ext cx="609600" cy="45720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sz="1600" dirty="0">
                  <a:latin typeface="Times New Roman" pitchFamily="18" charset="0"/>
                  <a:ea typeface="+mn-ea"/>
                  <a:cs typeface="Arial" charset="0"/>
                </a:rPr>
                <a:t>servers</a:t>
              </a:r>
            </a:p>
          </p:txBody>
        </p:sp>
        <p:cxnSp>
          <p:nvCxnSpPr>
            <p:cNvPr id="70" name="Straight Arrow Connector 49"/>
            <p:cNvCxnSpPr>
              <a:cxnSpLocks noChangeShapeType="1"/>
            </p:cNvCxnSpPr>
            <p:nvPr/>
          </p:nvCxnSpPr>
          <p:spPr bwMode="auto">
            <a:xfrm flipV="1">
              <a:off x="5486400" y="6019800"/>
              <a:ext cx="304800" cy="381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71" name="Straight Arrow Connector 51"/>
            <p:cNvCxnSpPr>
              <a:cxnSpLocks noChangeShapeType="1"/>
            </p:cNvCxnSpPr>
            <p:nvPr/>
          </p:nvCxnSpPr>
          <p:spPr bwMode="auto">
            <a:xfrm>
              <a:off x="5486400" y="6057900"/>
              <a:ext cx="457200" cy="1905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72" name="Straight Arrow Connector 53"/>
            <p:cNvCxnSpPr>
              <a:cxnSpLocks noChangeShapeType="1"/>
            </p:cNvCxnSpPr>
            <p:nvPr/>
          </p:nvCxnSpPr>
          <p:spPr bwMode="auto">
            <a:xfrm>
              <a:off x="5486400" y="6057900"/>
              <a:ext cx="685800" cy="3429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xmlns="">
                  <a:noFill/>
                </a14:hiddenFill>
              </a:ext>
            </a:extLst>
          </p:spPr>
        </p:cxnSp>
      </p:grpSp>
      <p:grpSp>
        <p:nvGrpSpPr>
          <p:cNvPr id="73" name="Group 72"/>
          <p:cNvGrpSpPr>
            <a:grpSpLocks/>
          </p:cNvGrpSpPr>
          <p:nvPr/>
        </p:nvGrpSpPr>
        <p:grpSpPr bwMode="auto">
          <a:xfrm>
            <a:off x="990600" y="2146610"/>
            <a:ext cx="6629400" cy="1295400"/>
            <a:chOff x="990600" y="1752600"/>
            <a:chExt cx="6629400" cy="1295400"/>
          </a:xfrm>
        </p:grpSpPr>
        <p:sp>
          <p:nvSpPr>
            <p:cNvPr id="74" name="Rectangle 73"/>
            <p:cNvSpPr/>
            <p:nvPr/>
          </p:nvSpPr>
          <p:spPr bwMode="auto">
            <a:xfrm>
              <a:off x="3200400" y="17526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DNS name1</a:t>
              </a:r>
            </a:p>
          </p:txBody>
        </p:sp>
        <p:sp>
          <p:nvSpPr>
            <p:cNvPr id="75" name="Rectangle 74"/>
            <p:cNvSpPr/>
            <p:nvPr/>
          </p:nvSpPr>
          <p:spPr bwMode="auto">
            <a:xfrm>
              <a:off x="990600" y="25146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IP1</a:t>
              </a:r>
            </a:p>
          </p:txBody>
        </p:sp>
        <p:sp>
          <p:nvSpPr>
            <p:cNvPr id="76" name="Rectangle 75"/>
            <p:cNvSpPr/>
            <p:nvPr/>
          </p:nvSpPr>
          <p:spPr bwMode="auto">
            <a:xfrm>
              <a:off x="4343400" y="25908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IP2</a:t>
              </a:r>
            </a:p>
          </p:txBody>
        </p:sp>
        <p:sp>
          <p:nvSpPr>
            <p:cNvPr id="77" name="Rectangle 76"/>
            <p:cNvSpPr/>
            <p:nvPr/>
          </p:nvSpPr>
          <p:spPr bwMode="auto">
            <a:xfrm>
              <a:off x="6858000" y="2590800"/>
              <a:ext cx="7620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err="1">
                  <a:latin typeface="Times New Roman" pitchFamily="18" charset="0"/>
                  <a:ea typeface="+mn-ea"/>
                  <a:cs typeface="Arial" charset="0"/>
                </a:rPr>
                <a:t>IPn</a:t>
              </a:r>
              <a:endParaRPr lang="en-US" dirty="0">
                <a:latin typeface="Times New Roman" pitchFamily="18" charset="0"/>
                <a:ea typeface="+mn-ea"/>
                <a:cs typeface="Arial" charset="0"/>
              </a:endParaRPr>
            </a:p>
          </p:txBody>
        </p:sp>
        <p:cxnSp>
          <p:nvCxnSpPr>
            <p:cNvPr id="78" name="Straight Connector 18"/>
            <p:cNvCxnSpPr>
              <a:cxnSpLocks noChangeShapeType="1"/>
              <a:endCxn id="52" idx="0"/>
            </p:cNvCxnSpPr>
            <p:nvPr/>
          </p:nvCxnSpPr>
          <p:spPr bwMode="auto">
            <a:xfrm flipH="1">
              <a:off x="1371600" y="2209800"/>
              <a:ext cx="281940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cxnSp>
          <p:nvCxnSpPr>
            <p:cNvPr id="79" name="Straight Connector 20"/>
            <p:cNvCxnSpPr>
              <a:cxnSpLocks noChangeShapeType="1"/>
              <a:endCxn id="55" idx="0"/>
            </p:cNvCxnSpPr>
            <p:nvPr/>
          </p:nvCxnSpPr>
          <p:spPr bwMode="auto">
            <a:xfrm>
              <a:off x="4191000" y="2209800"/>
              <a:ext cx="533400" cy="3810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cxnSp>
          <p:nvCxnSpPr>
            <p:cNvPr id="80" name="Straight Connector 22"/>
            <p:cNvCxnSpPr>
              <a:cxnSpLocks noChangeShapeType="1"/>
              <a:endCxn id="56" idx="0"/>
            </p:cNvCxnSpPr>
            <p:nvPr/>
          </p:nvCxnSpPr>
          <p:spPr bwMode="auto">
            <a:xfrm>
              <a:off x="4191000" y="2209800"/>
              <a:ext cx="3048000" cy="3810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sp>
          <p:nvSpPr>
            <p:cNvPr id="81" name="Rectangle 80"/>
            <p:cNvSpPr/>
            <p:nvPr/>
          </p:nvSpPr>
          <p:spPr bwMode="auto">
            <a:xfrm>
              <a:off x="5715000" y="17526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DNS name2</a:t>
              </a:r>
            </a:p>
          </p:txBody>
        </p:sp>
      </p:grpSp>
      <p:cxnSp>
        <p:nvCxnSpPr>
          <p:cNvPr id="83" name="Straight Connector 18"/>
          <p:cNvCxnSpPr>
            <a:cxnSpLocks noChangeShapeType="1"/>
            <a:endCxn id="51" idx="0"/>
          </p:cNvCxnSpPr>
          <p:nvPr/>
        </p:nvCxnSpPr>
        <p:spPr bwMode="auto">
          <a:xfrm flipH="1">
            <a:off x="4076700" y="1953787"/>
            <a:ext cx="1104900" cy="19282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cxnSp>
        <p:nvCxnSpPr>
          <p:cNvPr id="84" name="Straight Connector 18"/>
          <p:cNvCxnSpPr>
            <a:cxnSpLocks noChangeShapeType="1"/>
          </p:cNvCxnSpPr>
          <p:nvPr/>
        </p:nvCxnSpPr>
        <p:spPr bwMode="auto">
          <a:xfrm>
            <a:off x="5448300" y="1935899"/>
            <a:ext cx="1143000" cy="21071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cxnSp>
      <p:sp>
        <p:nvSpPr>
          <p:cNvPr id="82" name="Rectangle 81"/>
          <p:cNvSpPr/>
          <p:nvPr/>
        </p:nvSpPr>
        <p:spPr bwMode="auto">
          <a:xfrm>
            <a:off x="4572000" y="1524000"/>
            <a:ext cx="1752600" cy="4572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wrap="none"/>
          <a:lstStyle/>
          <a:p>
            <a:pPr algn="ctr" defTabSz="914400" eaLnBrk="0" hangingPunct="0">
              <a:defRPr/>
            </a:pPr>
            <a:r>
              <a:rPr lang="en-US" dirty="0">
                <a:latin typeface="Times New Roman" pitchFamily="18" charset="0"/>
                <a:ea typeface="+mn-ea"/>
                <a:cs typeface="Arial" charset="0"/>
              </a:rPr>
              <a:t>App</a:t>
            </a:r>
          </a:p>
        </p:txBody>
      </p:sp>
      <p:sp>
        <p:nvSpPr>
          <p:cNvPr id="2" name="Slide Number Placeholder 1">
            <a:extLst>
              <a:ext uri="{FF2B5EF4-FFF2-40B4-BE49-F238E27FC236}">
                <a16:creationId xmlns:a16="http://schemas.microsoft.com/office/drawing/2014/main" id="{BE624379-1C78-A341-B7B1-BBD733F19641}"/>
              </a:ext>
            </a:extLst>
          </p:cNvPr>
          <p:cNvSpPr>
            <a:spLocks noGrp="1"/>
          </p:cNvSpPr>
          <p:nvPr>
            <p:ph type="sldNum" sz="quarter" idx="12"/>
          </p:nvPr>
        </p:nvSpPr>
        <p:spPr/>
        <p:txBody>
          <a:bodyPr/>
          <a:lstStyle/>
          <a:p>
            <a:fld id="{4233A062-1DAB-6544-B281-8FCB983AFCD2}" type="slidenum">
              <a:rPr lang="en-US" altLang="x-none" smtClean="0"/>
              <a:pPr/>
              <a:t>8</a:t>
            </a:fld>
            <a:endParaRPr lang="en-US" altLang="x-none"/>
          </a:p>
        </p:txBody>
      </p:sp>
    </p:spTree>
    <p:extLst>
      <p:ext uri="{BB962C8B-B14F-4D97-AF65-F5344CB8AC3E}">
        <p14:creationId xmlns:p14="http://schemas.microsoft.com/office/powerpoint/2010/main" val="61779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Title 1"/>
          <p:cNvSpPr>
            <a:spLocks noGrp="1"/>
          </p:cNvSpPr>
          <p:nvPr>
            <p:ph type="title"/>
          </p:nvPr>
        </p:nvSpPr>
        <p:spPr/>
        <p:txBody>
          <a:bodyPr/>
          <a:lstStyle/>
          <a:p>
            <a:r>
              <a:rPr lang="en-US" altLang="x-none" sz="2800">
                <a:ea typeface="ＭＳ Ｐゴシック" charset="-128"/>
              </a:rPr>
              <a:t>Example: Netflix</a:t>
            </a:r>
          </a:p>
        </p:txBody>
      </p:sp>
      <p:pic>
        <p:nvPicPr>
          <p:cNvPr id="11571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24000"/>
            <a:ext cx="7878763" cy="470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5716"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68700" y="0"/>
            <a:ext cx="5575300"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43834C32-7658-DE40-856F-CECBC20CAB05}"/>
              </a:ext>
            </a:extLst>
          </p:cNvPr>
          <p:cNvSpPr>
            <a:spLocks noGrp="1"/>
          </p:cNvSpPr>
          <p:nvPr>
            <p:ph type="sldNum" sz="quarter" idx="12"/>
          </p:nvPr>
        </p:nvSpPr>
        <p:spPr/>
        <p:txBody>
          <a:bodyPr/>
          <a:lstStyle/>
          <a:p>
            <a:fld id="{4233A062-1DAB-6544-B281-8FCB983AFCD2}" type="slidenum">
              <a:rPr lang="en-US" altLang="x-none" smtClean="0"/>
              <a:pPr/>
              <a:t>9</a:t>
            </a:fld>
            <a:endParaRPr lang="en-US" altLang="x-none"/>
          </a:p>
        </p:txBody>
      </p:sp>
    </p:spTree>
    <p:extLst>
      <p:ext uri="{BB962C8B-B14F-4D97-AF65-F5344CB8AC3E}">
        <p14:creationId xmlns:p14="http://schemas.microsoft.com/office/powerpoint/2010/main" val="3121589644"/>
      </p:ext>
    </p:extLst>
  </p:cSld>
  <p:clrMapOvr>
    <a:masterClrMapping/>
  </p:clrMapOvr>
</p:sld>
</file>

<file path=ppt/theme/theme1.xml><?xml version="1.0" encoding="utf-8"?>
<a:theme xmlns:a="http://schemas.openxmlformats.org/drawingml/2006/main" name="1_Kurose">
  <a:themeElements>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Kuros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Kuros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Kuros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Kuros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Kuro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Kuro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Kuro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Kurose">
  <a:themeElements>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Kuros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Kuros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Kuros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Kuros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Kuro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Kuro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Kuro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14006</TotalTime>
  <Words>2285</Words>
  <Application>Microsoft Macintosh PowerPoint</Application>
  <PresentationFormat>On-screen Show (4:3)</PresentationFormat>
  <Paragraphs>431</Paragraphs>
  <Slides>42</Slides>
  <Notes>40</Notes>
  <HiddenSlides>0</HiddenSlides>
  <MMClips>0</MMClips>
  <ScaleCrop>false</ScaleCrop>
  <HeadingPairs>
    <vt:vector size="8" baseType="variant">
      <vt:variant>
        <vt:lpstr>Fonts Used</vt:lpstr>
      </vt:variant>
      <vt:variant>
        <vt:i4>12</vt:i4>
      </vt:variant>
      <vt:variant>
        <vt:lpstr>Theme</vt:lpstr>
      </vt:variant>
      <vt:variant>
        <vt:i4>3</vt:i4>
      </vt:variant>
      <vt:variant>
        <vt:lpstr>Embedded OLE Servers</vt:lpstr>
      </vt:variant>
      <vt:variant>
        <vt:i4>2</vt:i4>
      </vt:variant>
      <vt:variant>
        <vt:lpstr>Slide Titles</vt:lpstr>
      </vt:variant>
      <vt:variant>
        <vt:i4>42</vt:i4>
      </vt:variant>
    </vt:vector>
  </HeadingPairs>
  <TitlesOfParts>
    <vt:vector size="59" baseType="lpstr">
      <vt:lpstr>ＭＳ Ｐゴシック</vt:lpstr>
      <vt:lpstr>ＭＳ Ｐゴシック</vt:lpstr>
      <vt:lpstr>新細明體</vt:lpstr>
      <vt:lpstr>宋体</vt:lpstr>
      <vt:lpstr>ZapfDingbats</vt:lpstr>
      <vt:lpstr>Arial</vt:lpstr>
      <vt:lpstr>Calibri</vt:lpstr>
      <vt:lpstr>Comic Sans MS</vt:lpstr>
      <vt:lpstr>Courier New</vt:lpstr>
      <vt:lpstr>Tahoma</vt:lpstr>
      <vt:lpstr>Times New Roman</vt:lpstr>
      <vt:lpstr>Wingdings</vt:lpstr>
      <vt:lpstr>1_Kurose</vt:lpstr>
      <vt:lpstr>3_Default Design</vt:lpstr>
      <vt:lpstr>2_Kurose</vt:lpstr>
      <vt:lpstr>Equation</vt:lpstr>
      <vt:lpstr>Clip</vt:lpstr>
      <vt:lpstr>Network Applications: Load Balancing among Homogeneous Servers </vt:lpstr>
      <vt:lpstr>Outline</vt:lpstr>
      <vt:lpstr>Recap: Operational Laws</vt:lpstr>
      <vt:lpstr>Recap: Why Multiple Servers?</vt:lpstr>
      <vt:lpstr>Request Routing: Overview</vt:lpstr>
      <vt:lpstr>Request Routing: Basic Architecture</vt:lpstr>
      <vt:lpstr>Client Direction Mechanisms</vt:lpstr>
      <vt:lpstr>Direction Mechanisms are Often Combined</vt:lpstr>
      <vt:lpstr>Example: Netflix</vt:lpstr>
      <vt:lpstr>Outline</vt:lpstr>
      <vt:lpstr>Basic DNS Indirection and Rotation</vt:lpstr>
      <vt:lpstr>CDN Using DNS (Akamai Architecture as an Example)</vt:lpstr>
      <vt:lpstr>Linking to Akamai</vt:lpstr>
      <vt:lpstr>Exercise</vt:lpstr>
      <vt:lpstr>Exercise</vt:lpstr>
      <vt:lpstr>Recap: CNAME based DNS Name</vt:lpstr>
      <vt:lpstr>Two-Level Direction</vt:lpstr>
      <vt:lpstr>Akamai Load Direction</vt:lpstr>
      <vt:lpstr>Two-Level DNS Mapping Alg</vt:lpstr>
      <vt:lpstr>Akamai Local DNS LB Alg</vt:lpstr>
      <vt:lpstr>Discussion</vt:lpstr>
      <vt:lpstr>Outline</vt:lpstr>
      <vt:lpstr>Smart Switch: Big Picture</vt:lpstr>
      <vt:lpstr>Load Balancer (LB): Basic Structure</vt:lpstr>
      <vt:lpstr>Problem</vt:lpstr>
      <vt:lpstr>Solution 1: Network Address Translation (NAT)</vt:lpstr>
      <vt:lpstr>LB/NAT Advantages and Disadvantages</vt:lpstr>
      <vt:lpstr>Goal: LB w/ Direct Reply</vt:lpstr>
      <vt:lpstr>LB with Direct Reply: Implication</vt:lpstr>
      <vt:lpstr>Why IP Address Matters?</vt:lpstr>
      <vt:lpstr>ARP Protocol</vt:lpstr>
      <vt:lpstr>ARP in Action</vt:lpstr>
      <vt:lpstr>LB/DR Problem</vt:lpstr>
      <vt:lpstr>LB via Direct Routing</vt:lpstr>
      <vt:lpstr>LB/DR Advantages and Disadvantages</vt:lpstr>
      <vt:lpstr>Example Implementation of LB</vt:lpstr>
      <vt:lpstr>Problem of the Load Balancer Architecture</vt:lpstr>
      <vt:lpstr>Solutions</vt:lpstr>
      <vt:lpstr>Microsoft NLB</vt:lpstr>
      <vt:lpstr>Discussion</vt:lpstr>
      <vt:lpstr>Recap: Direction Mechanisms</vt:lpstr>
      <vt:lpstr>Scalability of Server-Only Approaches</vt:lpstr>
    </vt:vector>
  </TitlesOfParts>
  <Manager/>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yry</dc:creator>
  <cp:keywords/>
  <dc:description/>
  <cp:lastModifiedBy>Qiao Xiang</cp:lastModifiedBy>
  <cp:revision>487</cp:revision>
  <cp:lastPrinted>2017-10-12T15:51:10Z</cp:lastPrinted>
  <dcterms:created xsi:type="dcterms:W3CDTF">2006-08-16T00:00:00Z</dcterms:created>
  <dcterms:modified xsi:type="dcterms:W3CDTF">2025-10-20T13:19:42Z</dcterms:modified>
  <cp:category/>
</cp:coreProperties>
</file>