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88" r:id="rId2"/>
  </p:sldMasterIdLst>
  <p:notesMasterIdLst>
    <p:notesMasterId r:id="rId41"/>
  </p:notesMasterIdLst>
  <p:handoutMasterIdLst>
    <p:handoutMasterId r:id="rId42"/>
  </p:handoutMasterIdLst>
  <p:sldIdLst>
    <p:sldId id="405" r:id="rId3"/>
    <p:sldId id="379" r:id="rId4"/>
    <p:sldId id="434" r:id="rId5"/>
    <p:sldId id="1162" r:id="rId6"/>
    <p:sldId id="1171" r:id="rId7"/>
    <p:sldId id="1177" r:id="rId8"/>
    <p:sldId id="380" r:id="rId9"/>
    <p:sldId id="469" r:id="rId10"/>
    <p:sldId id="526" r:id="rId11"/>
    <p:sldId id="1163" r:id="rId12"/>
    <p:sldId id="1164" r:id="rId13"/>
    <p:sldId id="1165" r:id="rId14"/>
    <p:sldId id="1166" r:id="rId15"/>
    <p:sldId id="269" r:id="rId16"/>
    <p:sldId id="532" r:id="rId17"/>
    <p:sldId id="1168" r:id="rId18"/>
    <p:sldId id="1167" r:id="rId19"/>
    <p:sldId id="341" r:id="rId20"/>
    <p:sldId id="399" r:id="rId21"/>
    <p:sldId id="387" r:id="rId22"/>
    <p:sldId id="407" r:id="rId23"/>
    <p:sldId id="423" r:id="rId24"/>
    <p:sldId id="459" r:id="rId25"/>
    <p:sldId id="530" r:id="rId26"/>
    <p:sldId id="531" r:id="rId27"/>
    <p:sldId id="436" r:id="rId28"/>
    <p:sldId id="523" r:id="rId29"/>
    <p:sldId id="470" r:id="rId30"/>
    <p:sldId id="411" r:id="rId31"/>
    <p:sldId id="484" r:id="rId32"/>
    <p:sldId id="410" r:id="rId33"/>
    <p:sldId id="412" r:id="rId34"/>
    <p:sldId id="413" r:id="rId35"/>
    <p:sldId id="414" r:id="rId36"/>
    <p:sldId id="415" r:id="rId37"/>
    <p:sldId id="437" r:id="rId38"/>
    <p:sldId id="418" r:id="rId39"/>
    <p:sldId id="295" r:id="rId40"/>
  </p:sldIdLst>
  <p:sldSz cx="9156700" cy="6870700"/>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1pPr>
    <a:lvl2pPr marL="4572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4">
          <p15:clr>
            <a:srgbClr val="A4A3A4"/>
          </p15:clr>
        </p15:guide>
        <p15:guide id="2" pos="2884">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6BF69"/>
    <a:srgbClr val="618FFD"/>
    <a:srgbClr val="C1CEFF"/>
    <a:srgbClr val="99FF66"/>
    <a:srgbClr val="A4A4A4"/>
    <a:srgbClr val="E6E6E6"/>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96"/>
    <p:restoredTop sz="96638"/>
  </p:normalViewPr>
  <p:slideViewPr>
    <p:cSldViewPr>
      <p:cViewPr varScale="1">
        <p:scale>
          <a:sx n="138" d="100"/>
          <a:sy n="138" d="100"/>
        </p:scale>
        <p:origin x="1384" y="168"/>
      </p:cViewPr>
      <p:guideLst>
        <p:guide orient="horz" pos="2164"/>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4512"/>
    </p:cViewPr>
  </p:sorterViewPr>
  <p:notesViewPr>
    <p:cSldViewPr>
      <p:cViewPr varScale="1">
        <p:scale>
          <a:sx n="57" d="100"/>
          <a:sy n="57" d="100"/>
        </p:scale>
        <p:origin x="-1668"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60725" y="9150350"/>
            <a:ext cx="795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14" tIns="46008" rIns="92014" bIns="46008">
            <a:spAutoFit/>
          </a:bodyPr>
          <a:lstStyle>
            <a:lvl1pPr defTabSz="906463">
              <a:defRPr sz="500">
                <a:solidFill>
                  <a:schemeClr val="tx1"/>
                </a:solidFill>
                <a:latin typeface="Times New Roman" charset="0"/>
                <a:ea typeface="ＭＳ Ｐゴシック" charset="-128"/>
              </a:defRPr>
            </a:lvl1pPr>
            <a:lvl2pPr marL="742950" indent="-285750" defTabSz="906463">
              <a:defRPr sz="500">
                <a:solidFill>
                  <a:schemeClr val="tx1"/>
                </a:solidFill>
                <a:latin typeface="Times New Roman" charset="0"/>
                <a:ea typeface="ＭＳ Ｐゴシック" charset="-128"/>
              </a:defRPr>
            </a:lvl2pPr>
            <a:lvl3pPr marL="1143000" indent="-228600" defTabSz="906463">
              <a:defRPr sz="500">
                <a:solidFill>
                  <a:schemeClr val="tx1"/>
                </a:solidFill>
                <a:latin typeface="Times New Roman" charset="0"/>
                <a:ea typeface="ＭＳ Ｐゴシック" charset="-128"/>
              </a:defRPr>
            </a:lvl3pPr>
            <a:lvl4pPr marL="1600200" indent="-228600" defTabSz="906463">
              <a:defRPr sz="500">
                <a:solidFill>
                  <a:schemeClr val="tx1"/>
                </a:solidFill>
                <a:latin typeface="Times New Roman" charset="0"/>
                <a:ea typeface="ＭＳ Ｐゴシック" charset="-128"/>
              </a:defRPr>
            </a:lvl4pPr>
            <a:lvl5pPr marL="2057400" indent="-228600" defTabSz="906463">
              <a:defRPr sz="500">
                <a:solidFill>
                  <a:schemeClr val="tx1"/>
                </a:solidFill>
                <a:latin typeface="Times New Roman"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9pPr>
          </a:lstStyle>
          <a:p>
            <a:pPr>
              <a:lnSpc>
                <a:spcPct val="90000"/>
              </a:lnSpc>
            </a:pPr>
            <a:r>
              <a:rPr lang="en-US" altLang="x-none" sz="1100">
                <a:latin typeface="Arial" charset="0"/>
              </a:rPr>
              <a:t>Page </a:t>
            </a:r>
            <a:fld id="{C4F8071E-ABCF-2B42-A935-AD377AFF0C9A}" type="slidenum">
              <a:rPr lang="en-US" altLang="x-none" sz="1100">
                <a:latin typeface="Arial" charset="0"/>
              </a:rPr>
              <a:pPr>
                <a:lnSpc>
                  <a:spcPct val="90000"/>
                </a:lnSpc>
              </a:pPr>
              <a:t>‹#›</a:t>
            </a:fld>
            <a:endParaRPr lang="en-US" altLang="x-none" sz="110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9488" y="4562475"/>
            <a:ext cx="5357812" cy="4319588"/>
          </a:xfrm>
          <a:prstGeom prst="rect">
            <a:avLst/>
          </a:prstGeom>
          <a:noFill/>
          <a:ln w="12700">
            <a:noFill/>
            <a:miter lim="800000"/>
            <a:headEnd/>
            <a:tailEnd/>
          </a:ln>
          <a:effectLst/>
        </p:spPr>
        <p:txBody>
          <a:bodyPr vert="horz" wrap="square" lIns="96942" tIns="47651" rIns="96942" bIns="47651" numCol="1" anchor="t" anchorCtr="0" compatLnSpc="1">
            <a:prstTxWarp prst="textNoShape">
              <a:avLst/>
            </a:prstTxWarp>
          </a:bodyPr>
          <a:lstStyle/>
          <a:p>
            <a:pPr lvl="0"/>
            <a:r>
              <a:rPr lang="en-US" noProof="0"/>
              <a:t>Body Text</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8675" name="Rectangle 3"/>
          <p:cNvSpPr>
            <a:spLocks noChangeArrowheads="1"/>
          </p:cNvSpPr>
          <p:nvPr/>
        </p:nvSpPr>
        <p:spPr bwMode="auto">
          <a:xfrm>
            <a:off x="3260725" y="9150350"/>
            <a:ext cx="795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14" tIns="46008" rIns="92014" bIns="46008">
            <a:spAutoFit/>
          </a:bodyPr>
          <a:lstStyle>
            <a:lvl1pPr defTabSz="906463">
              <a:defRPr sz="500">
                <a:solidFill>
                  <a:schemeClr val="tx1"/>
                </a:solidFill>
                <a:latin typeface="Times New Roman" charset="0"/>
                <a:ea typeface="ＭＳ Ｐゴシック" charset="-128"/>
              </a:defRPr>
            </a:lvl1pPr>
            <a:lvl2pPr marL="742950" indent="-285750" defTabSz="906463">
              <a:defRPr sz="500">
                <a:solidFill>
                  <a:schemeClr val="tx1"/>
                </a:solidFill>
                <a:latin typeface="Times New Roman" charset="0"/>
                <a:ea typeface="ＭＳ Ｐゴシック" charset="-128"/>
              </a:defRPr>
            </a:lvl2pPr>
            <a:lvl3pPr marL="1143000" indent="-228600" defTabSz="906463">
              <a:defRPr sz="500">
                <a:solidFill>
                  <a:schemeClr val="tx1"/>
                </a:solidFill>
                <a:latin typeface="Times New Roman" charset="0"/>
                <a:ea typeface="ＭＳ Ｐゴシック" charset="-128"/>
              </a:defRPr>
            </a:lvl3pPr>
            <a:lvl4pPr marL="1600200" indent="-228600" defTabSz="906463">
              <a:defRPr sz="500">
                <a:solidFill>
                  <a:schemeClr val="tx1"/>
                </a:solidFill>
                <a:latin typeface="Times New Roman" charset="0"/>
                <a:ea typeface="ＭＳ Ｐゴシック" charset="-128"/>
              </a:defRPr>
            </a:lvl4pPr>
            <a:lvl5pPr marL="2057400" indent="-228600" defTabSz="906463">
              <a:defRPr sz="500">
                <a:solidFill>
                  <a:schemeClr val="tx1"/>
                </a:solidFill>
                <a:latin typeface="Times New Roman"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9pPr>
          </a:lstStyle>
          <a:p>
            <a:pPr>
              <a:lnSpc>
                <a:spcPct val="90000"/>
              </a:lnSpc>
            </a:pPr>
            <a:r>
              <a:rPr lang="en-US" altLang="x-none" sz="1100">
                <a:latin typeface="Arial" charset="0"/>
              </a:rPr>
              <a:t>Page </a:t>
            </a:r>
            <a:fld id="{9B0BEFC6-3EAC-9943-B11F-F59D06072D8F}" type="slidenum">
              <a:rPr lang="en-US" altLang="x-none" sz="1100">
                <a:latin typeface="Arial" charset="0"/>
              </a:rPr>
              <a:pPr>
                <a:lnSpc>
                  <a:spcPct val="90000"/>
                </a:lnSpc>
              </a:pPr>
              <a:t>‹#›</a:t>
            </a:fld>
            <a:endParaRPr lang="en-US" altLang="x-none" sz="1100">
              <a:latin typeface="Arial" charset="0"/>
            </a:endParaRPr>
          </a:p>
        </p:txBody>
      </p:sp>
      <p:sp>
        <p:nvSpPr>
          <p:cNvPr id="28676" name="Rectangle 4"/>
          <p:cNvSpPr>
            <a:spLocks noGrp="1" noRot="1" noChangeAspect="1" noChangeArrowheads="1" noTextEdit="1"/>
          </p:cNvSpPr>
          <p:nvPr>
            <p:ph type="sldImg" idx="2"/>
          </p:nvPr>
        </p:nvSpPr>
        <p:spPr bwMode="auto">
          <a:xfrm>
            <a:off x="1306513" y="752475"/>
            <a:ext cx="4719637" cy="35417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cSld>
  <p:clrMap bg1="lt1" tx1="dk1" bg2="lt2" tx2="dk2" accent1="accent1" accent2="accent2" accent3="accent3" accent4="accent4" accent5="accent5" accent6="accent6" hlink="hlink" folHlink="folHlink"/>
  <p:notesStyle>
    <a:lvl1pPr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RCPT TO: &lt;&gt; notify=</a:t>
            </a:r>
            <a:r>
              <a:rPr lang="en-US" altLang="x-none" dirty="0" err="1">
                <a:ea typeface="ＭＳ Ｐゴシック" charset="-128"/>
              </a:rPr>
              <a:t>success,failure</a:t>
            </a:r>
            <a:endParaRPr lang="en-US" altLang="x-none"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21E56F62-2F06-CB4E-A6A7-F9CD66D686BD}" type="slidenum">
              <a:rPr lang="en-US" altLang="x-none" sz="1200">
                <a:solidFill>
                  <a:srgbClr val="000000"/>
                </a:solidFill>
              </a:rPr>
              <a:pPr/>
              <a:t>23</a:t>
            </a:fld>
            <a:endParaRPr lang="en-US" altLang="x-none" sz="1200">
              <a:solidFill>
                <a:srgbClr val="000000"/>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1358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xfrm>
            <a:off x="4144963" y="9121775"/>
            <a:ext cx="3170237"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74307F8-8967-8749-86E4-92D5E8AA796B}" type="slidenum">
              <a:rPr lang="en-US" altLang="x-none" sz="1300"/>
              <a:pPr/>
              <a:t>24</a:t>
            </a:fld>
            <a:endParaRPr lang="en-US" altLang="x-none" sz="13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5803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xfrm>
            <a:off x="4144963" y="9121775"/>
            <a:ext cx="3170237"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D2DF30D-7D3F-9749-9F02-33EAB1842FA7}" type="slidenum">
              <a:rPr lang="en-US" altLang="x-none" sz="1300">
                <a:solidFill>
                  <a:srgbClr val="000000"/>
                </a:solidFill>
              </a:rPr>
              <a:pPr/>
              <a:t>25</a:t>
            </a:fld>
            <a:endParaRPr lang="en-US" altLang="x-none" sz="130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8365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7705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388" y="2133600"/>
            <a:ext cx="7781925" cy="1473200"/>
          </a:xfrm>
        </p:spPr>
        <p:txBody>
          <a:bodyPr/>
          <a:lstStyle/>
          <a:p>
            <a:r>
              <a:rPr lang="en-US"/>
              <a:t>Click to edit Master title style</a:t>
            </a:r>
          </a:p>
        </p:txBody>
      </p:sp>
      <p:sp>
        <p:nvSpPr>
          <p:cNvPr id="3" name="Subtitle 2"/>
          <p:cNvSpPr>
            <a:spLocks noGrp="1"/>
          </p:cNvSpPr>
          <p:nvPr>
            <p:ph type="subTitle" idx="1"/>
          </p:nvPr>
        </p:nvSpPr>
        <p:spPr>
          <a:xfrm>
            <a:off x="1373188" y="3894138"/>
            <a:ext cx="6410325" cy="17557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fld id="{28EDB987-7680-8E4D-ADBF-0354B3743011}"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04A4AA04-0ED3-9B41-BA54-43A18A7C5CA1}" type="slidenum">
              <a:rPr lang="en-US" altLang="x-none"/>
              <a:pPr/>
              <a:t>‹#›</a:t>
            </a:fld>
            <a:endParaRPr lang="en-US" altLang="x-none"/>
          </a:p>
        </p:txBody>
      </p:sp>
    </p:spTree>
    <p:extLst>
      <p:ext uri="{BB962C8B-B14F-4D97-AF65-F5344CB8AC3E}">
        <p14:creationId xmlns:p14="http://schemas.microsoft.com/office/powerpoint/2010/main" val="137301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08E5021F-1EA0-6049-8E20-1EE124CEAAF7}"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C6FAA045-73D4-B648-888A-84DB9F1D0082}" type="slidenum">
              <a:rPr lang="en-US" altLang="x-none"/>
              <a:pPr/>
              <a:t>‹#›</a:t>
            </a:fld>
            <a:endParaRPr lang="en-US" altLang="x-none"/>
          </a:p>
        </p:txBody>
      </p:sp>
    </p:spTree>
    <p:extLst>
      <p:ext uri="{BB962C8B-B14F-4D97-AF65-F5344CB8AC3E}">
        <p14:creationId xmlns:p14="http://schemas.microsoft.com/office/powerpoint/2010/main" val="69272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228600"/>
            <a:ext cx="1944688"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86425"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C9F1C987-D171-C444-AA79-7308BD6F6F7F}"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149D2B19-41B3-6247-94D8-BBAC18AFD760}" type="slidenum">
              <a:rPr lang="en-US" altLang="x-none"/>
              <a:pPr/>
              <a:t>‹#›</a:t>
            </a:fld>
            <a:endParaRPr lang="en-US" altLang="x-none"/>
          </a:p>
        </p:txBody>
      </p:sp>
    </p:spTree>
    <p:extLst>
      <p:ext uri="{BB962C8B-B14F-4D97-AF65-F5344CB8AC3E}">
        <p14:creationId xmlns:p14="http://schemas.microsoft.com/office/powerpoint/2010/main" val="114309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0" y="1603375"/>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BE91CC1C-AD43-4944-BD37-E793F76797F8}"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120F60C1-DDC1-7E47-A164-022BDDF139E4}" type="slidenum">
              <a:rPr lang="en-US" altLang="x-none"/>
              <a:pPr/>
              <a:t>‹#›</a:t>
            </a:fld>
            <a:endParaRPr lang="en-US" altLang="x-none"/>
          </a:p>
        </p:txBody>
      </p:sp>
    </p:spTree>
    <p:extLst>
      <p:ext uri="{BB962C8B-B14F-4D97-AF65-F5344CB8AC3E}">
        <p14:creationId xmlns:p14="http://schemas.microsoft.com/office/powerpoint/2010/main" val="6751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389" y="2133600"/>
            <a:ext cx="7781925" cy="1473200"/>
          </a:xfrm>
        </p:spPr>
        <p:txBody>
          <a:bodyPr/>
          <a:lstStyle/>
          <a:p>
            <a:r>
              <a:rPr lang="en-US"/>
              <a:t>Click to edit Master title style</a:t>
            </a:r>
          </a:p>
        </p:txBody>
      </p:sp>
      <p:sp>
        <p:nvSpPr>
          <p:cNvPr id="3" name="Subtitle 2"/>
          <p:cNvSpPr>
            <a:spLocks noGrp="1"/>
          </p:cNvSpPr>
          <p:nvPr>
            <p:ph type="subTitle" idx="1"/>
          </p:nvPr>
        </p:nvSpPr>
        <p:spPr>
          <a:xfrm>
            <a:off x="1373189" y="3894138"/>
            <a:ext cx="6410325" cy="1755775"/>
          </a:xfrm>
        </p:spPr>
        <p:txBody>
          <a:bodyPr/>
          <a:lstStyle>
            <a:lvl1pPr marL="0" indent="0" algn="ctr">
              <a:buNone/>
              <a:defRPr/>
            </a:lvl1pPr>
            <a:lvl2pPr marL="457153" indent="0" algn="ctr">
              <a:buNone/>
              <a:defRPr/>
            </a:lvl2pPr>
            <a:lvl3pPr marL="914306" indent="0" algn="ctr">
              <a:buNone/>
              <a:defRPr/>
            </a:lvl3pPr>
            <a:lvl4pPr marL="1371459" indent="0" algn="ctr">
              <a:buNone/>
              <a:defRPr/>
            </a:lvl4pPr>
            <a:lvl5pPr marL="1828613" indent="0" algn="ctr">
              <a:buNone/>
              <a:defRPr/>
            </a:lvl5pPr>
            <a:lvl6pPr marL="2285766" indent="0" algn="ctr">
              <a:buNone/>
              <a:defRPr/>
            </a:lvl6pPr>
            <a:lvl7pPr marL="2742919" indent="0" algn="ctr">
              <a:buNone/>
              <a:defRPr/>
            </a:lvl7pPr>
            <a:lvl8pPr marL="3200072" indent="0" algn="ctr">
              <a:buNone/>
              <a:defRPr/>
            </a:lvl8pPr>
            <a:lvl9pPr marL="3657226"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fld id="{FBC7B5F5-AE06-3B48-8D58-69469458CA8F}"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B3A30012-EC4E-D442-B1AB-853B7BB1D831}" type="slidenum">
              <a:rPr lang="en-US" altLang="x-none"/>
              <a:pPr/>
              <a:t>‹#›</a:t>
            </a:fld>
            <a:endParaRPr lang="en-US" altLang="x-none"/>
          </a:p>
        </p:txBody>
      </p:sp>
    </p:spTree>
    <p:extLst>
      <p:ext uri="{BB962C8B-B14F-4D97-AF65-F5344CB8AC3E}">
        <p14:creationId xmlns:p14="http://schemas.microsoft.com/office/powerpoint/2010/main" val="42176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E6AB5DEE-913A-CD4E-A2FC-502F920E6EAB}"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74E0FBDC-1D58-A74A-B477-66C729D6A5CA}" type="slidenum">
              <a:rPr lang="en-US" altLang="x-none"/>
              <a:pPr/>
              <a:t>‹#›</a:t>
            </a:fld>
            <a:endParaRPr lang="en-US" altLang="x-none"/>
          </a:p>
        </p:txBody>
      </p:sp>
    </p:spTree>
    <p:extLst>
      <p:ext uri="{BB962C8B-B14F-4D97-AF65-F5344CB8AC3E}">
        <p14:creationId xmlns:p14="http://schemas.microsoft.com/office/powerpoint/2010/main" val="184576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4414838"/>
            <a:ext cx="7781925" cy="13652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3900" y="2911476"/>
            <a:ext cx="7781925" cy="1503363"/>
          </a:xfrm>
        </p:spPr>
        <p:txBody>
          <a:bodyPr anchor="b"/>
          <a:lstStyle>
            <a:lvl1pPr marL="0" indent="0">
              <a:buNone/>
              <a:defRPr sz="2000"/>
            </a:lvl1pPr>
            <a:lvl2pPr marL="457153" indent="0">
              <a:buNone/>
              <a:defRPr sz="1800"/>
            </a:lvl2pPr>
            <a:lvl3pPr marL="914306" indent="0">
              <a:buNone/>
              <a:defRPr sz="1600"/>
            </a:lvl3pPr>
            <a:lvl4pPr marL="1371459" indent="0">
              <a:buNone/>
              <a:defRPr sz="1400"/>
            </a:lvl4pPr>
            <a:lvl5pPr marL="1828613" indent="0">
              <a:buNone/>
              <a:defRPr sz="1400"/>
            </a:lvl5pPr>
            <a:lvl6pPr marL="2285766" indent="0">
              <a:buNone/>
              <a:defRPr sz="1400"/>
            </a:lvl6pPr>
            <a:lvl7pPr marL="2742919" indent="0">
              <a:buNone/>
              <a:defRPr sz="1400"/>
            </a:lvl7pPr>
            <a:lvl8pPr marL="3200072" indent="0">
              <a:buNone/>
              <a:defRPr sz="1400"/>
            </a:lvl8pPr>
            <a:lvl9pPr marL="3657226"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05788BFC-9756-E94C-8CB1-C1747F8A7071}"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9639A8E7-D724-BB4C-AD4C-27AD32175DF3}" type="slidenum">
              <a:rPr lang="en-US" altLang="x-none"/>
              <a:pPr/>
              <a:t>‹#›</a:t>
            </a:fld>
            <a:endParaRPr lang="en-US" altLang="x-none"/>
          </a:p>
        </p:txBody>
      </p:sp>
    </p:spTree>
    <p:extLst>
      <p:ext uri="{BB962C8B-B14F-4D97-AF65-F5344CB8AC3E}">
        <p14:creationId xmlns:p14="http://schemas.microsoft.com/office/powerpoint/2010/main" val="135840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603376"/>
            <a:ext cx="3814763"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4" y="1603376"/>
            <a:ext cx="38163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376ABFD5-3250-0E45-8020-CEFC66C0D665}"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624CBD62-7F1B-DE4F-98A8-1271FDA7DAB2}" type="slidenum">
              <a:rPr lang="en-US" altLang="x-none"/>
              <a:pPr/>
              <a:t>‹#›</a:t>
            </a:fld>
            <a:endParaRPr lang="en-US" altLang="x-none"/>
          </a:p>
        </p:txBody>
      </p:sp>
    </p:spTree>
    <p:extLst>
      <p:ext uri="{BB962C8B-B14F-4D97-AF65-F5344CB8AC3E}">
        <p14:creationId xmlns:p14="http://schemas.microsoft.com/office/powerpoint/2010/main" val="75715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2300" cy="1146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8288"/>
            <a:ext cx="4046538" cy="641350"/>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3"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9638"/>
            <a:ext cx="4046538"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1375" y="1538288"/>
            <a:ext cx="4048125" cy="641350"/>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3"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75" y="2179638"/>
            <a:ext cx="4048125"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fld id="{F8318F98-E15A-8746-AA7E-4411A81E92DF}" type="datetime1">
              <a:rPr lang="en-US" altLang="x-none"/>
              <a:pPr/>
              <a:t>9/2/25</a:t>
            </a:fld>
            <a:endParaRPr lang="en-US" altLang="x-none"/>
          </a:p>
        </p:txBody>
      </p:sp>
      <p:sp>
        <p:nvSpPr>
          <p:cNvPr id="8"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9" name="Rectangle 12"/>
          <p:cNvSpPr>
            <a:spLocks noGrp="1" noChangeArrowheads="1"/>
          </p:cNvSpPr>
          <p:nvPr>
            <p:ph type="sldNum" sz="quarter" idx="12"/>
          </p:nvPr>
        </p:nvSpPr>
        <p:spPr>
          <a:ln/>
        </p:spPr>
        <p:txBody>
          <a:bodyPr/>
          <a:lstStyle>
            <a:lvl1pPr>
              <a:defRPr/>
            </a:lvl1pPr>
          </a:lstStyle>
          <a:p>
            <a:fld id="{92DB355D-B4AF-9141-8674-F03A6C11E7E2}" type="slidenum">
              <a:rPr lang="en-US" altLang="x-none"/>
              <a:pPr/>
              <a:t>‹#›</a:t>
            </a:fld>
            <a:endParaRPr lang="en-US" altLang="x-none"/>
          </a:p>
        </p:txBody>
      </p:sp>
    </p:spTree>
    <p:extLst>
      <p:ext uri="{BB962C8B-B14F-4D97-AF65-F5344CB8AC3E}">
        <p14:creationId xmlns:p14="http://schemas.microsoft.com/office/powerpoint/2010/main" val="170704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fld id="{F8412EF4-0632-9746-970C-D54E60210CA0}" type="datetime1">
              <a:rPr lang="en-US" altLang="x-none"/>
              <a:pPr/>
              <a:t>9/2/25</a:t>
            </a:fld>
            <a:endParaRPr lang="en-US" altLang="x-none"/>
          </a:p>
        </p:txBody>
      </p:sp>
      <p:sp>
        <p:nvSpPr>
          <p:cNvPr id="4"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5" name="Rectangle 12"/>
          <p:cNvSpPr>
            <a:spLocks noGrp="1" noChangeArrowheads="1"/>
          </p:cNvSpPr>
          <p:nvPr>
            <p:ph type="sldNum" sz="quarter" idx="12"/>
          </p:nvPr>
        </p:nvSpPr>
        <p:spPr>
          <a:ln/>
        </p:spPr>
        <p:txBody>
          <a:bodyPr/>
          <a:lstStyle>
            <a:lvl1pPr>
              <a:defRPr/>
            </a:lvl1pPr>
          </a:lstStyle>
          <a:p>
            <a:fld id="{9CBD02A0-D767-4149-A48D-2C925B804BC1}" type="slidenum">
              <a:rPr lang="en-US" altLang="x-none"/>
              <a:pPr/>
              <a:t>‹#›</a:t>
            </a:fld>
            <a:endParaRPr lang="en-US" altLang="x-none"/>
          </a:p>
        </p:txBody>
      </p:sp>
    </p:spTree>
    <p:extLst>
      <p:ext uri="{BB962C8B-B14F-4D97-AF65-F5344CB8AC3E}">
        <p14:creationId xmlns:p14="http://schemas.microsoft.com/office/powerpoint/2010/main" val="1991760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255C4CD7-B811-844D-A82D-7A8CA5BCE9FB}" type="datetime1">
              <a:rPr lang="en-US" altLang="x-none"/>
              <a:pPr/>
              <a:t>9/2/25</a:t>
            </a:fld>
            <a:endParaRPr lang="en-US" altLang="x-none"/>
          </a:p>
        </p:txBody>
      </p:sp>
      <p:sp>
        <p:nvSpPr>
          <p:cNvPr id="3"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4" name="Rectangle 12"/>
          <p:cNvSpPr>
            <a:spLocks noGrp="1" noChangeArrowheads="1"/>
          </p:cNvSpPr>
          <p:nvPr>
            <p:ph type="sldNum" sz="quarter" idx="12"/>
          </p:nvPr>
        </p:nvSpPr>
        <p:spPr>
          <a:ln/>
        </p:spPr>
        <p:txBody>
          <a:bodyPr/>
          <a:lstStyle>
            <a:lvl1pPr>
              <a:defRPr/>
            </a:lvl1pPr>
          </a:lstStyle>
          <a:p>
            <a:fld id="{29B016D6-2DD9-4E49-9964-129B81F949C9}" type="slidenum">
              <a:rPr lang="en-US" altLang="x-none"/>
              <a:pPr/>
              <a:t>‹#›</a:t>
            </a:fld>
            <a:endParaRPr lang="en-US" altLang="x-none"/>
          </a:p>
        </p:txBody>
      </p:sp>
    </p:spTree>
    <p:extLst>
      <p:ext uri="{BB962C8B-B14F-4D97-AF65-F5344CB8AC3E}">
        <p14:creationId xmlns:p14="http://schemas.microsoft.com/office/powerpoint/2010/main" val="54884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843D6609-1A66-F141-A053-1FE63D591DD1}"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F1BC9A0C-B9C7-D94C-BB05-DB5EC86B0AC6}" type="slidenum">
              <a:rPr lang="en-US" altLang="x-none"/>
              <a:pPr/>
              <a:t>‹#›</a:t>
            </a:fld>
            <a:endParaRPr lang="en-US" altLang="x-none"/>
          </a:p>
        </p:txBody>
      </p:sp>
    </p:spTree>
    <p:extLst>
      <p:ext uri="{BB962C8B-B14F-4D97-AF65-F5344CB8AC3E}">
        <p14:creationId xmlns:p14="http://schemas.microsoft.com/office/powerpoint/2010/main" val="148388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13075" cy="1165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9814" y="273051"/>
            <a:ext cx="5119687" cy="5864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8275"/>
            <a:ext cx="3013075" cy="4699000"/>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3"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5BEBB59D-1EA0-6E4A-83DD-5BFCA85D3A5D}"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A874B6AD-535F-3748-BCC1-EF08F16544A1}" type="slidenum">
              <a:rPr lang="en-US" altLang="x-none"/>
              <a:pPr/>
              <a:t>‹#›</a:t>
            </a:fld>
            <a:endParaRPr lang="en-US" altLang="x-none"/>
          </a:p>
        </p:txBody>
      </p:sp>
    </p:spTree>
    <p:extLst>
      <p:ext uri="{BB962C8B-B14F-4D97-AF65-F5344CB8AC3E}">
        <p14:creationId xmlns:p14="http://schemas.microsoft.com/office/powerpoint/2010/main" val="98277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463" y="4810125"/>
            <a:ext cx="54927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5463" y="614363"/>
            <a:ext cx="5492750" cy="4122737"/>
          </a:xfrm>
        </p:spPr>
        <p:txBody>
          <a:bodyPr/>
          <a:lstStyle>
            <a:lvl1pPr marL="0" indent="0">
              <a:buNone/>
              <a:defRPr sz="3200"/>
            </a:lvl1pPr>
            <a:lvl2pPr marL="457153" indent="0">
              <a:buNone/>
              <a:defRPr sz="2800"/>
            </a:lvl2pPr>
            <a:lvl3pPr marL="914306" indent="0">
              <a:buNone/>
              <a:defRPr sz="2400"/>
            </a:lvl3pPr>
            <a:lvl4pPr marL="1371459" indent="0">
              <a:buNone/>
              <a:defRPr sz="2000"/>
            </a:lvl4pPr>
            <a:lvl5pPr marL="1828613" indent="0">
              <a:buNone/>
              <a:defRPr sz="2000"/>
            </a:lvl5pPr>
            <a:lvl6pPr marL="2285766" indent="0">
              <a:buNone/>
              <a:defRPr sz="2000"/>
            </a:lvl6pPr>
            <a:lvl7pPr marL="2742919" indent="0">
              <a:buNone/>
              <a:defRPr sz="2000"/>
            </a:lvl7pPr>
            <a:lvl8pPr marL="3200072" indent="0">
              <a:buNone/>
              <a:defRPr sz="2000"/>
            </a:lvl8pPr>
            <a:lvl9pPr marL="3657226" indent="0">
              <a:buNone/>
              <a:defRPr sz="2000"/>
            </a:lvl9pPr>
          </a:lstStyle>
          <a:p>
            <a:pPr lvl="0"/>
            <a:endParaRPr lang="en-US" noProof="0"/>
          </a:p>
        </p:txBody>
      </p:sp>
      <p:sp>
        <p:nvSpPr>
          <p:cNvPr id="4" name="Text Placeholder 3"/>
          <p:cNvSpPr>
            <a:spLocks noGrp="1"/>
          </p:cNvSpPr>
          <p:nvPr>
            <p:ph type="body" sz="half" idx="2"/>
          </p:nvPr>
        </p:nvSpPr>
        <p:spPr>
          <a:xfrm>
            <a:off x="1795463" y="5376863"/>
            <a:ext cx="5492750" cy="806450"/>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3"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EF14277D-F64B-DF4E-853F-59ADC85E1985}"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876AD11A-CBD8-BF4E-B6A5-5DCAECEE8F98}" type="slidenum">
              <a:rPr lang="en-US" altLang="x-none"/>
              <a:pPr/>
              <a:t>‹#›</a:t>
            </a:fld>
            <a:endParaRPr lang="en-US" altLang="x-none"/>
          </a:p>
        </p:txBody>
      </p:sp>
    </p:spTree>
    <p:extLst>
      <p:ext uri="{BB962C8B-B14F-4D97-AF65-F5344CB8AC3E}">
        <p14:creationId xmlns:p14="http://schemas.microsoft.com/office/powerpoint/2010/main" val="123585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FE3B3AD6-E92D-6343-BC46-29EE81E439C7}"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79DB64D8-25B4-E24E-8E1B-8112C2504696}" type="slidenum">
              <a:rPr lang="en-US" altLang="x-none"/>
              <a:pPr/>
              <a:t>‹#›</a:t>
            </a:fld>
            <a:endParaRPr lang="en-US" altLang="x-none"/>
          </a:p>
        </p:txBody>
      </p:sp>
    </p:spTree>
    <p:extLst>
      <p:ext uri="{BB962C8B-B14F-4D97-AF65-F5344CB8AC3E}">
        <p14:creationId xmlns:p14="http://schemas.microsoft.com/office/powerpoint/2010/main" val="572210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6" y="228601"/>
            <a:ext cx="1944688"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228601"/>
            <a:ext cx="5686425"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FBED102E-2FA3-E246-81AA-94085BDBF431}"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CB5641F6-534E-AF48-B105-2BC9639B07E2}" type="slidenum">
              <a:rPr lang="en-US" altLang="x-none"/>
              <a:pPr/>
              <a:t>‹#›</a:t>
            </a:fld>
            <a:endParaRPr lang="en-US" altLang="x-none"/>
          </a:p>
        </p:txBody>
      </p:sp>
    </p:spTree>
    <p:extLst>
      <p:ext uri="{BB962C8B-B14F-4D97-AF65-F5344CB8AC3E}">
        <p14:creationId xmlns:p14="http://schemas.microsoft.com/office/powerpoint/2010/main" val="707648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1" y="1603376"/>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4" y="1603376"/>
            <a:ext cx="3816350"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195284ED-4DB0-744B-BC3E-510CD96762E6}"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8956DA98-ADEB-F040-9182-474A32C5DD37}" type="slidenum">
              <a:rPr lang="en-US" altLang="x-none"/>
              <a:pPr/>
              <a:t>‹#›</a:t>
            </a:fld>
            <a:endParaRPr lang="en-US" altLang="x-none"/>
          </a:p>
        </p:txBody>
      </p:sp>
    </p:spTree>
    <p:extLst>
      <p:ext uri="{BB962C8B-B14F-4D97-AF65-F5344CB8AC3E}">
        <p14:creationId xmlns:p14="http://schemas.microsoft.com/office/powerpoint/2010/main" val="68242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4414838"/>
            <a:ext cx="7781925" cy="13652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3900" y="2911475"/>
            <a:ext cx="7781925" cy="1503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906DD0CA-58F7-6B4B-89C6-17E0052F046C}" type="datetime1">
              <a:rPr lang="en-US" altLang="x-none"/>
              <a:pPr/>
              <a:t>9/2/25</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A6A25BC6-169E-5142-A679-370E63121DC5}" type="slidenum">
              <a:rPr lang="en-US" altLang="x-none"/>
              <a:pPr/>
              <a:t>‹#›</a:t>
            </a:fld>
            <a:endParaRPr lang="en-US" altLang="x-none"/>
          </a:p>
        </p:txBody>
      </p:sp>
    </p:spTree>
    <p:extLst>
      <p:ext uri="{BB962C8B-B14F-4D97-AF65-F5344CB8AC3E}">
        <p14:creationId xmlns:p14="http://schemas.microsoft.com/office/powerpoint/2010/main" val="98308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3375"/>
            <a:ext cx="3814763"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7C71D9BC-533B-9744-AD70-39BF702CA346}"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016B5FB1-C0DA-F348-8CA8-DFC372EF0DCA}" type="slidenum">
              <a:rPr lang="en-US" altLang="x-none"/>
              <a:pPr/>
              <a:t>‹#›</a:t>
            </a:fld>
            <a:endParaRPr lang="en-US" altLang="x-none"/>
          </a:p>
        </p:txBody>
      </p:sp>
    </p:spTree>
    <p:extLst>
      <p:ext uri="{BB962C8B-B14F-4D97-AF65-F5344CB8AC3E}">
        <p14:creationId xmlns:p14="http://schemas.microsoft.com/office/powerpoint/2010/main" val="207245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2300" cy="1146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8288"/>
            <a:ext cx="4046538"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9638"/>
            <a:ext cx="4046538"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1375" y="1538288"/>
            <a:ext cx="4048125"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75" y="2179638"/>
            <a:ext cx="4048125"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fld id="{4A4613EE-A4E4-AA42-8A7E-804DE566C3B6}" type="datetime1">
              <a:rPr lang="en-US" altLang="x-none"/>
              <a:pPr/>
              <a:t>9/2/25</a:t>
            </a:fld>
            <a:endParaRPr lang="en-US" altLang="x-none"/>
          </a:p>
        </p:txBody>
      </p:sp>
      <p:sp>
        <p:nvSpPr>
          <p:cNvPr id="8"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9" name="Rectangle 12"/>
          <p:cNvSpPr>
            <a:spLocks noGrp="1" noChangeArrowheads="1"/>
          </p:cNvSpPr>
          <p:nvPr>
            <p:ph type="sldNum" sz="quarter" idx="12"/>
          </p:nvPr>
        </p:nvSpPr>
        <p:spPr>
          <a:ln/>
        </p:spPr>
        <p:txBody>
          <a:bodyPr/>
          <a:lstStyle>
            <a:lvl1pPr>
              <a:defRPr/>
            </a:lvl1pPr>
          </a:lstStyle>
          <a:p>
            <a:fld id="{E9F66280-A527-1F4C-84D7-B0A6CBE22C36}" type="slidenum">
              <a:rPr lang="en-US" altLang="x-none"/>
              <a:pPr/>
              <a:t>‹#›</a:t>
            </a:fld>
            <a:endParaRPr lang="en-US" altLang="x-none"/>
          </a:p>
        </p:txBody>
      </p:sp>
    </p:spTree>
    <p:extLst>
      <p:ext uri="{BB962C8B-B14F-4D97-AF65-F5344CB8AC3E}">
        <p14:creationId xmlns:p14="http://schemas.microsoft.com/office/powerpoint/2010/main" val="167191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fld id="{A6F19A34-049B-0F42-9FB1-1DCFC6B66F9E}" type="datetime1">
              <a:rPr lang="en-US" altLang="x-none"/>
              <a:pPr/>
              <a:t>9/2/25</a:t>
            </a:fld>
            <a:endParaRPr lang="en-US" altLang="x-none"/>
          </a:p>
        </p:txBody>
      </p:sp>
      <p:sp>
        <p:nvSpPr>
          <p:cNvPr id="4"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5" name="Rectangle 12"/>
          <p:cNvSpPr>
            <a:spLocks noGrp="1" noChangeArrowheads="1"/>
          </p:cNvSpPr>
          <p:nvPr>
            <p:ph type="sldNum" sz="quarter" idx="12"/>
          </p:nvPr>
        </p:nvSpPr>
        <p:spPr>
          <a:ln/>
        </p:spPr>
        <p:txBody>
          <a:bodyPr/>
          <a:lstStyle>
            <a:lvl1pPr>
              <a:defRPr/>
            </a:lvl1pPr>
          </a:lstStyle>
          <a:p>
            <a:fld id="{D047F633-3331-744E-AFAB-5186F7023FA2}" type="slidenum">
              <a:rPr lang="en-US" altLang="x-none"/>
              <a:pPr/>
              <a:t>‹#›</a:t>
            </a:fld>
            <a:endParaRPr lang="en-US" altLang="x-none"/>
          </a:p>
        </p:txBody>
      </p:sp>
    </p:spTree>
    <p:extLst>
      <p:ext uri="{BB962C8B-B14F-4D97-AF65-F5344CB8AC3E}">
        <p14:creationId xmlns:p14="http://schemas.microsoft.com/office/powerpoint/2010/main" val="285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864C993D-E167-2547-9A8F-208EA8613245}" type="datetime1">
              <a:rPr lang="en-US" altLang="x-none"/>
              <a:pPr/>
              <a:t>9/2/25</a:t>
            </a:fld>
            <a:endParaRPr lang="en-US" altLang="x-none"/>
          </a:p>
        </p:txBody>
      </p:sp>
      <p:sp>
        <p:nvSpPr>
          <p:cNvPr id="3"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4" name="Rectangle 12"/>
          <p:cNvSpPr>
            <a:spLocks noGrp="1" noChangeArrowheads="1"/>
          </p:cNvSpPr>
          <p:nvPr>
            <p:ph type="sldNum" sz="quarter" idx="12"/>
          </p:nvPr>
        </p:nvSpPr>
        <p:spPr>
          <a:ln/>
        </p:spPr>
        <p:txBody>
          <a:bodyPr/>
          <a:lstStyle>
            <a:lvl1pPr>
              <a:defRPr/>
            </a:lvl1pPr>
          </a:lstStyle>
          <a:p>
            <a:fld id="{F70A9BBC-AA25-C049-87EC-C641F04CDEF9}" type="slidenum">
              <a:rPr lang="en-US" altLang="x-none"/>
              <a:pPr/>
              <a:t>‹#›</a:t>
            </a:fld>
            <a:endParaRPr lang="en-US" altLang="x-none"/>
          </a:p>
        </p:txBody>
      </p:sp>
    </p:spTree>
    <p:extLst>
      <p:ext uri="{BB962C8B-B14F-4D97-AF65-F5344CB8AC3E}">
        <p14:creationId xmlns:p14="http://schemas.microsoft.com/office/powerpoint/2010/main" val="161492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13075" cy="1165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9813" y="273050"/>
            <a:ext cx="5119687" cy="5864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8275"/>
            <a:ext cx="3013075" cy="469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DCC39B2B-157B-5441-8708-05669110DE9D}"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EE93DFEF-D8D9-FC46-AF0A-067C4783905D}" type="slidenum">
              <a:rPr lang="en-US" altLang="x-none"/>
              <a:pPr/>
              <a:t>‹#›</a:t>
            </a:fld>
            <a:endParaRPr lang="en-US" altLang="x-none"/>
          </a:p>
        </p:txBody>
      </p:sp>
    </p:spTree>
    <p:extLst>
      <p:ext uri="{BB962C8B-B14F-4D97-AF65-F5344CB8AC3E}">
        <p14:creationId xmlns:p14="http://schemas.microsoft.com/office/powerpoint/2010/main" val="212328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463" y="4810125"/>
            <a:ext cx="54927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5463" y="614363"/>
            <a:ext cx="5492750" cy="4122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5463" y="5376863"/>
            <a:ext cx="5492750"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F903ACA0-E848-9D48-9CD5-EDD95AE03FE6}" type="datetime1">
              <a:rPr lang="en-US" altLang="x-none"/>
              <a:pPr/>
              <a:t>9/2/25</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95AB4144-8B0B-9240-B6D6-98800162DE94}" type="slidenum">
              <a:rPr lang="en-US" altLang="x-none"/>
              <a:pPr/>
              <a:t>‹#›</a:t>
            </a:fld>
            <a:endParaRPr lang="en-US" altLang="x-none"/>
          </a:p>
        </p:txBody>
      </p:sp>
    </p:spTree>
    <p:extLst>
      <p:ext uri="{BB962C8B-B14F-4D97-AF65-F5344CB8AC3E}">
        <p14:creationId xmlns:p14="http://schemas.microsoft.com/office/powerpoint/2010/main" val="134370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57" tIns="45781" rIns="91557" bIns="45781"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57" tIns="45781" rIns="91557" bIns="45781"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230405" name="Text Box 5"/>
          <p:cNvSpPr txBox="1">
            <a:spLocks noChangeArrowheads="1"/>
          </p:cNvSpPr>
          <p:nvPr/>
        </p:nvSpPr>
        <p:spPr bwMode="auto">
          <a:xfrm>
            <a:off x="8051800" y="6407150"/>
            <a:ext cx="184150" cy="168275"/>
          </a:xfrm>
          <a:prstGeom prst="rect">
            <a:avLst/>
          </a:prstGeom>
          <a:noFill/>
          <a:ln w="12700">
            <a:noFill/>
            <a:miter lim="800000"/>
            <a:headEnd/>
            <a:tailEnd/>
          </a:ln>
          <a:effectLst/>
        </p:spPr>
        <p:txBody>
          <a:bodyPr wrap="none" lIns="91431" tIns="45715" rIns="91431" bIns="45715">
            <a:spAutoFit/>
          </a:bodyPr>
          <a:lstStyle>
            <a:lvl1pPr>
              <a:defRPr sz="500">
                <a:solidFill>
                  <a:schemeClr val="tx1"/>
                </a:solidFill>
                <a:latin typeface="Times New Roman" charset="0"/>
                <a:ea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0"/>
              </a:defRPr>
            </a:lvl9pPr>
          </a:lstStyle>
          <a:p>
            <a:pPr>
              <a:defRPr/>
            </a:pPr>
            <a:endParaRPr lang="en-US"/>
          </a:p>
        </p:txBody>
      </p:sp>
      <p:sp>
        <p:nvSpPr>
          <p:cNvPr id="1030" name="Rectangle 7"/>
          <p:cNvSpPr>
            <a:spLocks noChangeArrowheads="1"/>
          </p:cNvSpPr>
          <p:nvPr userDrawn="1"/>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230410" name="Rectangle 10"/>
          <p:cNvSpPr>
            <a:spLocks noGrp="1" noChangeArrowheads="1"/>
          </p:cNvSpPr>
          <p:nvPr>
            <p:ph type="dt" sz="half" idx="2"/>
          </p:nvPr>
        </p:nvSpPr>
        <p:spPr bwMode="auto">
          <a:xfrm>
            <a:off x="234950" y="64135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ahoma" charset="0"/>
              </a:defRPr>
            </a:lvl1pPr>
          </a:lstStyle>
          <a:p>
            <a:fld id="{5DE04C93-C8CF-B645-A38F-745F3865E8D7}" type="datetime1">
              <a:rPr lang="en-US" altLang="x-none"/>
              <a:pPr/>
              <a:t>9/2/25</a:t>
            </a:fld>
            <a:endParaRPr lang="en-US" altLang="x-none"/>
          </a:p>
        </p:txBody>
      </p:sp>
      <p:sp>
        <p:nvSpPr>
          <p:cNvPr id="230411" name="Rectangle 11"/>
          <p:cNvSpPr>
            <a:spLocks noGrp="1" noChangeArrowheads="1"/>
          </p:cNvSpPr>
          <p:nvPr>
            <p:ph type="ftr" sz="quarter" idx="3"/>
          </p:nvPr>
        </p:nvSpPr>
        <p:spPr bwMode="auto">
          <a:xfrm>
            <a:off x="2825750" y="64135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r>
              <a:rPr lang="en-US"/>
              <a:t>CS433/533: COmputer Networks</a:t>
            </a:r>
          </a:p>
        </p:txBody>
      </p:sp>
      <p:sp>
        <p:nvSpPr>
          <p:cNvPr id="230412" name="Rectangle 12"/>
          <p:cNvSpPr>
            <a:spLocks noGrp="1" noChangeArrowheads="1"/>
          </p:cNvSpPr>
          <p:nvPr>
            <p:ph type="sldNum" sz="quarter" idx="4"/>
          </p:nvPr>
        </p:nvSpPr>
        <p:spPr bwMode="auto">
          <a:xfrm>
            <a:off x="7023100" y="64135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fld id="{6522CBCB-C11F-0148-B657-927C60AB639A}"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5988"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defTabSz="915988" rtl="0" eaLnBrk="0" fontAlgn="base" hangingPunct="0">
        <a:spcBef>
          <a:spcPct val="0"/>
        </a:spcBef>
        <a:spcAft>
          <a:spcPct val="0"/>
        </a:spcAft>
        <a:defRPr sz="4000" u="sng">
          <a:solidFill>
            <a:schemeClr val="accent2"/>
          </a:solidFill>
          <a:latin typeface="Comic Sans MS" pitchFamily="66" charset="0"/>
        </a:defRPr>
      </a:lvl6pPr>
      <a:lvl7pPr marL="914400" algn="l" defTabSz="915988" rtl="0" eaLnBrk="0" fontAlgn="base" hangingPunct="0">
        <a:spcBef>
          <a:spcPct val="0"/>
        </a:spcBef>
        <a:spcAft>
          <a:spcPct val="0"/>
        </a:spcAft>
        <a:defRPr sz="4000" u="sng">
          <a:solidFill>
            <a:schemeClr val="accent2"/>
          </a:solidFill>
          <a:latin typeface="Comic Sans MS" pitchFamily="66" charset="0"/>
        </a:defRPr>
      </a:lvl7pPr>
      <a:lvl8pPr marL="1371600" algn="l" defTabSz="915988" rtl="0" eaLnBrk="0" fontAlgn="base" hangingPunct="0">
        <a:spcBef>
          <a:spcPct val="0"/>
        </a:spcBef>
        <a:spcAft>
          <a:spcPct val="0"/>
        </a:spcAft>
        <a:defRPr sz="4000" u="sng">
          <a:solidFill>
            <a:schemeClr val="accent2"/>
          </a:solidFill>
          <a:latin typeface="Comic Sans MS" pitchFamily="66" charset="0"/>
        </a:defRPr>
      </a:lvl8pPr>
      <a:lvl9pPr marL="1828800" algn="l" defTabSz="915988"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defTabSz="915988"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4538" indent="-287338" algn="l" defTabSz="915988"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4588" indent="-228600" algn="l" defTabSz="915988" rtl="0" eaLnBrk="0" fontAlgn="base" hangingPunct="0">
        <a:spcBef>
          <a:spcPct val="20000"/>
        </a:spcBef>
        <a:spcAft>
          <a:spcPct val="0"/>
        </a:spcAft>
        <a:buChar char="•"/>
        <a:defRPr sz="2000">
          <a:solidFill>
            <a:schemeClr val="tx1"/>
          </a:solidFill>
          <a:latin typeface="+mn-lt"/>
          <a:ea typeface="ＭＳ Ｐゴシック" charset="0"/>
        </a:defRPr>
      </a:lvl3pPr>
      <a:lvl4pPr marL="1603375" indent="-230188"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60575" indent="-228600"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7775" indent="-228600" algn="l" defTabSz="915988" rtl="0" eaLnBrk="0" fontAlgn="base" hangingPunct="0">
        <a:spcBef>
          <a:spcPct val="20000"/>
        </a:spcBef>
        <a:spcAft>
          <a:spcPct val="0"/>
        </a:spcAft>
        <a:buChar char="»"/>
        <a:defRPr sz="2000">
          <a:solidFill>
            <a:schemeClr val="tx1"/>
          </a:solidFill>
          <a:latin typeface="Times New Roman" pitchFamily="18" charset="0"/>
        </a:defRPr>
      </a:lvl6pPr>
      <a:lvl7pPr marL="2974975" indent="-228600" algn="l" defTabSz="915988" rtl="0" eaLnBrk="0" fontAlgn="base" hangingPunct="0">
        <a:spcBef>
          <a:spcPct val="20000"/>
        </a:spcBef>
        <a:spcAft>
          <a:spcPct val="0"/>
        </a:spcAft>
        <a:buChar char="»"/>
        <a:defRPr sz="2000">
          <a:solidFill>
            <a:schemeClr val="tx1"/>
          </a:solidFill>
          <a:latin typeface="Times New Roman" pitchFamily="18" charset="0"/>
        </a:defRPr>
      </a:lvl7pPr>
      <a:lvl8pPr marL="3432175" indent="-228600" algn="l" defTabSz="915988" rtl="0" eaLnBrk="0" fontAlgn="base" hangingPunct="0">
        <a:spcBef>
          <a:spcPct val="20000"/>
        </a:spcBef>
        <a:spcAft>
          <a:spcPct val="0"/>
        </a:spcAft>
        <a:buChar char="»"/>
        <a:defRPr sz="2000">
          <a:solidFill>
            <a:schemeClr val="tx1"/>
          </a:solidFill>
          <a:latin typeface="Times New Roman" pitchFamily="18" charset="0"/>
        </a:defRPr>
      </a:lvl8pPr>
      <a:lvl9pPr marL="3889375" indent="-228600" algn="l" defTabSz="915988"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48" tIns="45777" rIns="91548" bIns="45777" numCol="1" anchor="ctr" anchorCtr="0" compatLnSpc="1">
            <a:prstTxWarp prst="textNoShape">
              <a:avLst/>
            </a:prstTxWarp>
          </a:bodyPr>
          <a:lstStyle/>
          <a:p>
            <a:pPr lvl="0"/>
            <a:r>
              <a:rPr lang="en-US" altLang="x-none"/>
              <a:t>Click to edit Master title style</a:t>
            </a:r>
          </a:p>
        </p:txBody>
      </p:sp>
      <p:sp>
        <p:nvSpPr>
          <p:cNvPr id="14339" name="Rectangle 3"/>
          <p:cNvSpPr>
            <a:spLocks noGrp="1" noChangeArrowheads="1"/>
          </p:cNvSpPr>
          <p:nvPr>
            <p:ph type="body" idx="1"/>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48" tIns="45777" rIns="91548" bIns="45777"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4340" name="Rectangle 4"/>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79" tIns="44446" rIns="90479" bIns="44446"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solidFill>
                <a:srgbClr val="000000"/>
              </a:solidFill>
            </a:endParaRPr>
          </a:p>
        </p:txBody>
      </p:sp>
      <p:sp>
        <p:nvSpPr>
          <p:cNvPr id="230405" name="Text Box 5"/>
          <p:cNvSpPr txBox="1">
            <a:spLocks noChangeArrowheads="1"/>
          </p:cNvSpPr>
          <p:nvPr/>
        </p:nvSpPr>
        <p:spPr bwMode="auto">
          <a:xfrm>
            <a:off x="8051800" y="6407150"/>
            <a:ext cx="184150" cy="168275"/>
          </a:xfrm>
          <a:prstGeom prst="rect">
            <a:avLst/>
          </a:prstGeom>
          <a:noFill/>
          <a:ln w="12700">
            <a:noFill/>
            <a:miter lim="800000"/>
            <a:headEnd/>
            <a:tailEnd/>
          </a:ln>
          <a:effectLst/>
        </p:spPr>
        <p:txBody>
          <a:bodyPr wrap="none" lIns="91422" tIns="45710" rIns="91422" bIns="45710">
            <a:spAutoFit/>
          </a:bodyPr>
          <a:lstStyle>
            <a:lvl1pPr>
              <a:defRPr sz="500">
                <a:solidFill>
                  <a:schemeClr val="tx1"/>
                </a:solidFill>
                <a:latin typeface="Times New Roman" charset="0"/>
                <a:ea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0"/>
              </a:defRPr>
            </a:lvl9pPr>
          </a:lstStyle>
          <a:p>
            <a:pPr>
              <a:defRPr/>
            </a:pPr>
            <a:endParaRPr lang="en-US">
              <a:solidFill>
                <a:srgbClr val="000000"/>
              </a:solidFill>
              <a:cs typeface="ＭＳ Ｐゴシック" charset="0"/>
            </a:endParaRPr>
          </a:p>
        </p:txBody>
      </p:sp>
      <p:sp>
        <p:nvSpPr>
          <p:cNvPr id="14342" name="Rectangle 7"/>
          <p:cNvSpPr>
            <a:spLocks noChangeArrowheads="1"/>
          </p:cNvSpPr>
          <p:nvPr userDrawn="1"/>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79" tIns="44446" rIns="90479" bIns="44446"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solidFill>
                <a:srgbClr val="000000"/>
              </a:solidFill>
            </a:endParaRPr>
          </a:p>
        </p:txBody>
      </p:sp>
      <p:sp>
        <p:nvSpPr>
          <p:cNvPr id="230410" name="Rectangle 10"/>
          <p:cNvSpPr>
            <a:spLocks noGrp="1" noChangeArrowheads="1"/>
          </p:cNvSpPr>
          <p:nvPr>
            <p:ph type="dt" sz="half" idx="2"/>
          </p:nvPr>
        </p:nvSpPr>
        <p:spPr bwMode="auto">
          <a:xfrm>
            <a:off x="23495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eaLnBrk="1" hangingPunct="1">
              <a:defRPr sz="1200">
                <a:solidFill>
                  <a:srgbClr val="000000"/>
                </a:solidFill>
                <a:latin typeface="Tahoma" charset="0"/>
              </a:defRPr>
            </a:lvl1pPr>
          </a:lstStyle>
          <a:p>
            <a:fld id="{CC50C1F9-A34E-1B42-9930-998FDB3EF376}" type="datetime1">
              <a:rPr lang="en-US" altLang="x-none"/>
              <a:pPr/>
              <a:t>9/2/25</a:t>
            </a:fld>
            <a:endParaRPr lang="en-US" altLang="x-none"/>
          </a:p>
        </p:txBody>
      </p:sp>
      <p:sp>
        <p:nvSpPr>
          <p:cNvPr id="230411" name="Rectangle 11"/>
          <p:cNvSpPr>
            <a:spLocks noGrp="1" noChangeArrowheads="1"/>
          </p:cNvSpPr>
          <p:nvPr>
            <p:ph type="ftr" sz="quarter" idx="3"/>
          </p:nvPr>
        </p:nvSpPr>
        <p:spPr bwMode="auto">
          <a:xfrm>
            <a:off x="2825750" y="6413500"/>
            <a:ext cx="39624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eaLnBrk="1" hangingPunct="1">
              <a:defRPr sz="1200">
                <a:solidFill>
                  <a:srgbClr val="000000"/>
                </a:solidFill>
                <a:latin typeface="Tahoma" pitchFamily="34" charset="0"/>
                <a:ea typeface="+mn-ea"/>
                <a:cs typeface="+mn-cs"/>
              </a:defRPr>
            </a:lvl1pPr>
          </a:lstStyle>
          <a:p>
            <a:pPr>
              <a:defRPr/>
            </a:pPr>
            <a:r>
              <a:rPr lang="en-US"/>
              <a:t>CS433/533: COmputer Networks</a:t>
            </a:r>
          </a:p>
        </p:txBody>
      </p:sp>
      <p:sp>
        <p:nvSpPr>
          <p:cNvPr id="230412" name="Rectangle 12"/>
          <p:cNvSpPr>
            <a:spLocks noGrp="1" noChangeArrowheads="1"/>
          </p:cNvSpPr>
          <p:nvPr>
            <p:ph type="sldNum" sz="quarter" idx="4"/>
          </p:nvPr>
        </p:nvSpPr>
        <p:spPr bwMode="auto">
          <a:xfrm>
            <a:off x="702310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eaLnBrk="1" hangingPunct="1">
              <a:defRPr sz="1200">
                <a:solidFill>
                  <a:srgbClr val="000000"/>
                </a:solidFill>
                <a:latin typeface="Tahoma" charset="0"/>
              </a:defRPr>
            </a:lvl1pPr>
          </a:lstStyle>
          <a:p>
            <a:fld id="{9CEA93A5-BD84-E248-BD3F-46C23321128B}"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153" algn="l" defTabSz="915894" rtl="0" eaLnBrk="0" fontAlgn="base" hangingPunct="0">
        <a:spcBef>
          <a:spcPct val="0"/>
        </a:spcBef>
        <a:spcAft>
          <a:spcPct val="0"/>
        </a:spcAft>
        <a:defRPr sz="4000" u="sng">
          <a:solidFill>
            <a:schemeClr val="accent2"/>
          </a:solidFill>
          <a:latin typeface="Comic Sans MS" pitchFamily="66" charset="0"/>
        </a:defRPr>
      </a:lvl6pPr>
      <a:lvl7pPr marL="914306" algn="l" defTabSz="915894" rtl="0" eaLnBrk="0" fontAlgn="base" hangingPunct="0">
        <a:spcBef>
          <a:spcPct val="0"/>
        </a:spcBef>
        <a:spcAft>
          <a:spcPct val="0"/>
        </a:spcAft>
        <a:defRPr sz="4000" u="sng">
          <a:solidFill>
            <a:schemeClr val="accent2"/>
          </a:solidFill>
          <a:latin typeface="Comic Sans MS" pitchFamily="66" charset="0"/>
        </a:defRPr>
      </a:lvl7pPr>
      <a:lvl8pPr marL="1371459" algn="l" defTabSz="915894" rtl="0" eaLnBrk="0" fontAlgn="base" hangingPunct="0">
        <a:spcBef>
          <a:spcPct val="0"/>
        </a:spcBef>
        <a:spcAft>
          <a:spcPct val="0"/>
        </a:spcAft>
        <a:defRPr sz="4000" u="sng">
          <a:solidFill>
            <a:schemeClr val="accent2"/>
          </a:solidFill>
          <a:latin typeface="Comic Sans MS" pitchFamily="66" charset="0"/>
        </a:defRPr>
      </a:lvl8pPr>
      <a:lvl9pPr marL="1828613" algn="l" defTabSz="915894" rtl="0" eaLnBrk="0" fontAlgn="base" hangingPunct="0">
        <a:spcBef>
          <a:spcPct val="0"/>
        </a:spcBef>
        <a:spcAft>
          <a:spcPct val="0"/>
        </a:spcAft>
        <a:defRPr sz="4000" u="sng">
          <a:solidFill>
            <a:schemeClr val="accent2"/>
          </a:solidFill>
          <a:latin typeface="Comic Sans MS" pitchFamily="66" charset="0"/>
        </a:defRPr>
      </a:lvl9pPr>
    </p:titleStyle>
    <p:bodyStyle>
      <a:lvl1pPr marL="341313" indent="-341313"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7013" algn="l" rtl="0" eaLnBrk="0" fontAlgn="base" hangingPunct="0">
        <a:spcBef>
          <a:spcPct val="20000"/>
        </a:spcBef>
        <a:spcAft>
          <a:spcPct val="0"/>
        </a:spcAft>
        <a:buChar char="•"/>
        <a:defRPr sz="2000">
          <a:solidFill>
            <a:schemeClr val="tx1"/>
          </a:solidFill>
          <a:latin typeface="+mn-lt"/>
          <a:ea typeface="ＭＳ Ｐゴシック" charset="0"/>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8988" indent="-227013"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7518" indent="-228576" algn="l" defTabSz="915894" rtl="0" eaLnBrk="0" fontAlgn="base" hangingPunct="0">
        <a:spcBef>
          <a:spcPct val="20000"/>
        </a:spcBef>
        <a:spcAft>
          <a:spcPct val="0"/>
        </a:spcAft>
        <a:buChar char="»"/>
        <a:defRPr sz="2000">
          <a:solidFill>
            <a:schemeClr val="tx1"/>
          </a:solidFill>
          <a:latin typeface="Times New Roman" pitchFamily="18" charset="0"/>
        </a:defRPr>
      </a:lvl6pPr>
      <a:lvl7pPr marL="2974670" indent="-228576" algn="l" defTabSz="915894" rtl="0" eaLnBrk="0" fontAlgn="base" hangingPunct="0">
        <a:spcBef>
          <a:spcPct val="20000"/>
        </a:spcBef>
        <a:spcAft>
          <a:spcPct val="0"/>
        </a:spcAft>
        <a:buChar char="»"/>
        <a:defRPr sz="2000">
          <a:solidFill>
            <a:schemeClr val="tx1"/>
          </a:solidFill>
          <a:latin typeface="Times New Roman" pitchFamily="18" charset="0"/>
        </a:defRPr>
      </a:lvl7pPr>
      <a:lvl8pPr marL="3431824" indent="-228576" algn="l" defTabSz="915894" rtl="0" eaLnBrk="0" fontAlgn="base" hangingPunct="0">
        <a:spcBef>
          <a:spcPct val="20000"/>
        </a:spcBef>
        <a:spcAft>
          <a:spcPct val="0"/>
        </a:spcAft>
        <a:buChar char="»"/>
        <a:defRPr sz="2000">
          <a:solidFill>
            <a:schemeClr val="tx1"/>
          </a:solidFill>
          <a:latin typeface="Times New Roman" pitchFamily="18" charset="0"/>
        </a:defRPr>
      </a:lvl8pPr>
      <a:lvl9pPr marL="3888977" indent="-228576" algn="l" defTabSz="915894"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tiff"/><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png"/><Relationship Id="rId9" Type="http://schemas.openxmlformats.org/officeDocument/2006/relationships/image" Target="../media/image23.tif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image" Target="../media/image26.png"/><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20gaocm@.xmu.edu.c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tiff"/></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8.tif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ctrTitle"/>
          </p:nvPr>
        </p:nvSpPr>
        <p:spPr>
          <a:xfrm>
            <a:off x="687386" y="1758950"/>
            <a:ext cx="7781925" cy="1473200"/>
          </a:xfrm>
        </p:spPr>
        <p:txBody>
          <a:bodyPr/>
          <a:lstStyle/>
          <a:p>
            <a:pPr algn="ctr"/>
            <a:r>
              <a:rPr lang="en-US" altLang="x-none" sz="3600" dirty="0">
                <a:ea typeface="ＭＳ Ｐゴシック" charset="-128"/>
              </a:rPr>
              <a:t>Computer Networks</a:t>
            </a:r>
            <a:r>
              <a:rPr lang="zh-CN" altLang="en-US" sz="3600" dirty="0">
                <a:ea typeface="ＭＳ Ｐゴシック" charset="-128"/>
              </a:rPr>
              <a:t> </a:t>
            </a:r>
            <a:br>
              <a:rPr lang="en-US" altLang="zh-CN" sz="3600" dirty="0">
                <a:ea typeface="ＭＳ Ｐゴシック" charset="-128"/>
              </a:rPr>
            </a:br>
            <a:r>
              <a:rPr lang="en-US" altLang="zh-CN" sz="3600" dirty="0">
                <a:ea typeface="ＭＳ Ｐゴシック" charset="-128"/>
              </a:rPr>
              <a:t>and</a:t>
            </a:r>
            <a:r>
              <a:rPr lang="zh-CN" altLang="en-US" sz="3600" dirty="0">
                <a:ea typeface="ＭＳ Ｐゴシック" charset="-128"/>
              </a:rPr>
              <a:t> </a:t>
            </a:r>
            <a:r>
              <a:rPr lang="en-US" altLang="zh-CN" sz="3600" dirty="0">
                <a:ea typeface="ＭＳ Ｐゴシック" charset="-128"/>
              </a:rPr>
              <a:t>Network</a:t>
            </a:r>
            <a:r>
              <a:rPr lang="zh-CN" altLang="en-US" sz="3600" dirty="0">
                <a:ea typeface="ＭＳ Ｐゴシック" charset="-128"/>
              </a:rPr>
              <a:t> </a:t>
            </a:r>
            <a:r>
              <a:rPr lang="en-US" altLang="zh-CN" sz="3600" dirty="0">
                <a:ea typeface="ＭＳ Ｐゴシック" charset="-128"/>
              </a:rPr>
              <a:t>Security</a:t>
            </a:r>
            <a:endParaRPr lang="en-US" altLang="x-none" sz="2400" dirty="0">
              <a:ea typeface="ＭＳ Ｐゴシック" charset="-128"/>
            </a:endParaRPr>
          </a:p>
        </p:txBody>
      </p:sp>
      <p:sp>
        <p:nvSpPr>
          <p:cNvPr id="29698" name="Rectangle 5"/>
          <p:cNvSpPr>
            <a:spLocks noGrp="1" noChangeArrowheads="1"/>
          </p:cNvSpPr>
          <p:nvPr>
            <p:ph type="subTitle" idx="1"/>
          </p:nvPr>
        </p:nvSpPr>
        <p:spPr>
          <a:xfrm>
            <a:off x="1373187" y="3499236"/>
            <a:ext cx="6410325" cy="2755513"/>
          </a:xfrm>
        </p:spPr>
        <p:txBody>
          <a:bodyPr/>
          <a:lstStyle/>
          <a:p>
            <a:r>
              <a:rPr lang="en-US" altLang="zh-CN" b="1" dirty="0">
                <a:ea typeface="ＭＳ Ｐゴシック" charset="-128"/>
              </a:rPr>
              <a:t>Qiao</a:t>
            </a:r>
            <a:r>
              <a:rPr lang="zh-CN" altLang="en-US" b="1" dirty="0">
                <a:ea typeface="ＭＳ Ｐゴシック" charset="-128"/>
              </a:rPr>
              <a:t> </a:t>
            </a:r>
            <a:r>
              <a:rPr lang="en-US" altLang="zh-CN" b="1" dirty="0">
                <a:ea typeface="ＭＳ Ｐゴシック" charset="-128"/>
              </a:rPr>
              <a:t>Xiang</a:t>
            </a:r>
            <a:r>
              <a:rPr lang="en-US" altLang="zh-CN" dirty="0">
                <a:ea typeface="ＭＳ Ｐゴシック" charset="-128"/>
              </a:rPr>
              <a:t>,</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err="1">
                <a:ea typeface="ＭＳ Ｐゴシック" charset="-128"/>
              </a:rPr>
              <a:t>Qiang</a:t>
            </a:r>
            <a:r>
              <a:rPr lang="zh-CN" altLang="en-US" dirty="0">
                <a:ea typeface="ＭＳ Ｐゴシック" charset="-128"/>
              </a:rPr>
              <a:t> </a:t>
            </a:r>
            <a:r>
              <a:rPr lang="en-US" altLang="zh-CN" dirty="0">
                <a:ea typeface="ＭＳ Ｐゴシック" charset="-128"/>
              </a:rPr>
              <a:t>Su</a:t>
            </a:r>
            <a:endParaRPr lang="en-US" altLang="x-none" dirty="0">
              <a:ea typeface="ＭＳ Ｐゴシック" charset="-128"/>
            </a:endParaRPr>
          </a:p>
          <a:p>
            <a:endParaRPr lang="en-US" altLang="x-none" sz="2400" dirty="0">
              <a:ea typeface="ＭＳ Ｐゴシック" charset="-128"/>
            </a:endParaRPr>
          </a:p>
          <a:p>
            <a:r>
              <a:rPr lang="en-US" altLang="x-none" sz="2400" dirty="0">
                <a:ea typeface="ＭＳ Ｐゴシック" charset="-128"/>
              </a:rPr>
              <a:t>https://</a:t>
            </a:r>
            <a:r>
              <a:rPr lang="en-US" altLang="x-none" sz="2400" dirty="0" err="1">
                <a:ea typeface="ＭＳ Ｐゴシック" charset="-128"/>
              </a:rPr>
              <a:t>sngr</a:t>
            </a:r>
            <a:r>
              <a:rPr lang="en-US" altLang="zh-CN" sz="2400" dirty="0" err="1">
                <a:ea typeface="ＭＳ Ｐゴシック" charset="-128"/>
              </a:rPr>
              <a:t>oup.org.cn</a:t>
            </a:r>
            <a:r>
              <a:rPr lang="en-US" altLang="x-none" sz="2400" dirty="0">
                <a:ea typeface="ＭＳ Ｐゴシック" charset="-128"/>
              </a:rPr>
              <a:t>/courses/cnns-xmuf2</a:t>
            </a:r>
            <a:r>
              <a:rPr lang="en-US" altLang="zh-CN" sz="2400" dirty="0">
                <a:ea typeface="ＭＳ Ｐゴシック" charset="-128"/>
              </a:rPr>
              <a:t>5</a:t>
            </a:r>
            <a:r>
              <a:rPr lang="en-US" altLang="x-none" sz="2400" dirty="0">
                <a:ea typeface="ＭＳ Ｐゴシック" charset="-128"/>
              </a:rPr>
              <a:t>/</a:t>
            </a:r>
            <a:r>
              <a:rPr lang="en-US" altLang="x-none" sz="2400" dirty="0" err="1">
                <a:ea typeface="ＭＳ Ｐゴシック" charset="-128"/>
              </a:rPr>
              <a:t>index.shtml</a:t>
            </a:r>
            <a:br>
              <a:rPr lang="en-US" altLang="x-none" sz="2400" dirty="0">
                <a:ea typeface="ＭＳ Ｐゴシック" charset="-128"/>
              </a:rPr>
            </a:br>
            <a:endParaRPr lang="en-US" altLang="x-none" sz="3600" dirty="0">
              <a:ea typeface="ＭＳ Ｐゴシック" charset="-128"/>
            </a:endParaRPr>
          </a:p>
          <a:p>
            <a:r>
              <a:rPr lang="en-US" altLang="zh-CN" sz="2000" dirty="0">
                <a:ea typeface="ＭＳ Ｐゴシック" charset="-128"/>
              </a:rPr>
              <a:t>9</a:t>
            </a:r>
            <a:r>
              <a:rPr lang="en-US" altLang="x-none" sz="2000" dirty="0">
                <a:ea typeface="ＭＳ Ｐゴシック" charset="-128"/>
              </a:rPr>
              <a:t>/</a:t>
            </a:r>
            <a:r>
              <a:rPr lang="en-US" altLang="zh-CN" sz="2000" dirty="0">
                <a:ea typeface="ＭＳ Ｐゴシック" charset="-128"/>
              </a:rPr>
              <a:t>2</a:t>
            </a:r>
            <a:r>
              <a:rPr lang="en-US" altLang="x-none" sz="2000" dirty="0">
                <a:ea typeface="ＭＳ Ｐゴシック" charset="-128"/>
              </a:rPr>
              <a:t>/20</a:t>
            </a:r>
            <a:r>
              <a:rPr lang="en-US" altLang="zh-CN" sz="2000" dirty="0">
                <a:ea typeface="ＭＳ Ｐゴシック" charset="-128"/>
              </a:rPr>
              <a:t>25</a:t>
            </a:r>
            <a:endParaRPr lang="en-US" altLang="x-none" sz="2000" dirty="0">
              <a:ea typeface="ＭＳ Ｐゴシック" charset="-128"/>
            </a:endParaRPr>
          </a:p>
        </p:txBody>
      </p:sp>
      <p:sp>
        <p:nvSpPr>
          <p:cNvPr id="2" name="TextBox 1">
            <a:extLst>
              <a:ext uri="{FF2B5EF4-FFF2-40B4-BE49-F238E27FC236}">
                <a16:creationId xmlns:a16="http://schemas.microsoft.com/office/drawing/2014/main" id="{9E695C6D-D2E6-4E46-8DBA-DDD17C9A6656}"/>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38D-05A6-A647-A8EC-9630C67FB953}"/>
              </a:ext>
            </a:extLst>
          </p:cNvPr>
          <p:cNvSpPr>
            <a:spLocks noGrp="1"/>
          </p:cNvSpPr>
          <p:nvPr>
            <p:ph type="title"/>
          </p:nvPr>
        </p:nvSpPr>
        <p:spPr>
          <a:xfrm>
            <a:off x="533400" y="228600"/>
            <a:ext cx="8159750" cy="1146175"/>
          </a:xfrm>
        </p:spPr>
        <p:txBody>
          <a:bodyPr/>
          <a:lstStyle/>
          <a:p>
            <a:r>
              <a:rPr lang="en-US" dirty="0"/>
              <a:t>Wh</a:t>
            </a:r>
            <a:r>
              <a:rPr lang="en-US" altLang="zh-CN" dirty="0"/>
              <a:t>y</a:t>
            </a:r>
            <a:r>
              <a:rPr lang="zh-CN" altLang="en-US" dirty="0"/>
              <a:t> </a:t>
            </a:r>
            <a:r>
              <a:rPr lang="en-US" altLang="zh-CN" dirty="0"/>
              <a:t>Study</a:t>
            </a:r>
            <a:r>
              <a:rPr lang="zh-CN" altLang="en-US" dirty="0"/>
              <a:t> </a:t>
            </a:r>
            <a:r>
              <a:rPr lang="en-US" altLang="zh-CN" dirty="0"/>
              <a:t>Computer</a:t>
            </a:r>
            <a:r>
              <a:rPr lang="zh-CN" altLang="en-US" dirty="0"/>
              <a:t> </a:t>
            </a:r>
            <a:r>
              <a:rPr lang="en-US" altLang="zh-CN" dirty="0"/>
              <a:t>Networks?</a:t>
            </a:r>
            <a:endParaRPr lang="en-US" dirty="0"/>
          </a:p>
        </p:txBody>
      </p:sp>
      <p:sp>
        <p:nvSpPr>
          <p:cNvPr id="3" name="Content Placeholder 2">
            <a:extLst>
              <a:ext uri="{FF2B5EF4-FFF2-40B4-BE49-F238E27FC236}">
                <a16:creationId xmlns:a16="http://schemas.microsoft.com/office/drawing/2014/main" id="{A72B18B9-8846-A94C-8E49-1C4988000733}"/>
              </a:ext>
            </a:extLst>
          </p:cNvPr>
          <p:cNvSpPr>
            <a:spLocks noGrp="1"/>
          </p:cNvSpPr>
          <p:nvPr>
            <p:ph idx="1"/>
          </p:nvPr>
        </p:nvSpPr>
        <p:spPr/>
        <p:txBody>
          <a:bodyPr/>
          <a:lstStyle/>
          <a:p>
            <a:pPr>
              <a:buFont typeface="Wingdings" pitchFamily="2" charset="2"/>
              <a:buChar char="q"/>
            </a:pPr>
            <a:r>
              <a:rPr lang="en-US" altLang="zh-CN" dirty="0"/>
              <a:t>Looking</a:t>
            </a:r>
            <a:r>
              <a:rPr lang="zh-CN" altLang="en-US" dirty="0"/>
              <a:t> </a:t>
            </a:r>
            <a:r>
              <a:rPr lang="en-US" altLang="zh-CN" dirty="0"/>
              <a:t>for</a:t>
            </a:r>
            <a:r>
              <a:rPr lang="zh-CN" altLang="en-US" dirty="0"/>
              <a:t> </a:t>
            </a:r>
            <a:r>
              <a:rPr lang="en-US" altLang="zh-CN" dirty="0"/>
              <a:t>a</a:t>
            </a:r>
            <a:r>
              <a:rPr lang="zh-CN" altLang="en-US" dirty="0"/>
              <a:t> </a:t>
            </a:r>
            <a:r>
              <a:rPr lang="en-US" altLang="zh-CN" dirty="0"/>
              <a:t>job</a:t>
            </a:r>
            <a:endParaRPr lang="en-US" dirty="0"/>
          </a:p>
        </p:txBody>
      </p:sp>
      <p:sp>
        <p:nvSpPr>
          <p:cNvPr id="4" name="Slide Number Placeholder 3">
            <a:extLst>
              <a:ext uri="{FF2B5EF4-FFF2-40B4-BE49-F238E27FC236}">
                <a16:creationId xmlns:a16="http://schemas.microsoft.com/office/drawing/2014/main" id="{A42FA6C4-866D-0D44-B7A6-9B6A3C53A0E2}"/>
              </a:ext>
            </a:extLst>
          </p:cNvPr>
          <p:cNvSpPr>
            <a:spLocks noGrp="1"/>
          </p:cNvSpPr>
          <p:nvPr>
            <p:ph type="sldNum" sz="quarter" idx="12"/>
          </p:nvPr>
        </p:nvSpPr>
        <p:spPr/>
        <p:txBody>
          <a:bodyPr/>
          <a:lstStyle/>
          <a:p>
            <a:fld id="{F1BC9A0C-B9C7-D94C-BB05-DB5EC86B0AC6}" type="slidenum">
              <a:rPr lang="en-US" altLang="x-none" smtClean="0"/>
              <a:pPr/>
              <a:t>10</a:t>
            </a:fld>
            <a:endParaRPr lang="en-US" altLang="x-none"/>
          </a:p>
        </p:txBody>
      </p:sp>
      <p:graphicFrame>
        <p:nvGraphicFramePr>
          <p:cNvPr id="5" name="Table 4">
            <a:extLst>
              <a:ext uri="{FF2B5EF4-FFF2-40B4-BE49-F238E27FC236}">
                <a16:creationId xmlns:a16="http://schemas.microsoft.com/office/drawing/2014/main" id="{35974932-D802-7C4C-9722-50C2EC2EBE79}"/>
              </a:ext>
            </a:extLst>
          </p:cNvPr>
          <p:cNvGraphicFramePr>
            <a:graphicFrameLocks noGrp="1"/>
          </p:cNvGraphicFramePr>
          <p:nvPr>
            <p:extLst>
              <p:ext uri="{D42A27DB-BD31-4B8C-83A1-F6EECF244321}">
                <p14:modId xmlns:p14="http://schemas.microsoft.com/office/powerpoint/2010/main" val="1977788281"/>
              </p:ext>
            </p:extLst>
          </p:nvPr>
        </p:nvGraphicFramePr>
        <p:xfrm>
          <a:off x="1372922" y="2292350"/>
          <a:ext cx="6104468" cy="3200400"/>
        </p:xfrm>
        <a:graphic>
          <a:graphicData uri="http://schemas.openxmlformats.org/drawingml/2006/table">
            <a:tbl>
              <a:tblPr firstRow="1" bandRow="1">
                <a:tableStyleId>{5C22544A-7EE6-4342-B048-85BDC9FD1C3A}</a:tableStyleId>
              </a:tblPr>
              <a:tblGrid>
                <a:gridCol w="3052234">
                  <a:extLst>
                    <a:ext uri="{9D8B030D-6E8A-4147-A177-3AD203B41FA5}">
                      <a16:colId xmlns:a16="http://schemas.microsoft.com/office/drawing/2014/main" val="2693095121"/>
                    </a:ext>
                  </a:extLst>
                </a:gridCol>
                <a:gridCol w="3052234">
                  <a:extLst>
                    <a:ext uri="{9D8B030D-6E8A-4147-A177-3AD203B41FA5}">
                      <a16:colId xmlns:a16="http://schemas.microsoft.com/office/drawing/2014/main" val="3042194494"/>
                    </a:ext>
                  </a:extLst>
                </a:gridCol>
              </a:tblGrid>
              <a:tr h="370840">
                <a:tc>
                  <a:txBody>
                    <a:bodyPr/>
                    <a:lstStyle/>
                    <a:p>
                      <a:pPr algn="ctr"/>
                      <a:r>
                        <a:rPr lang="en-US" altLang="zh-CN" sz="2400" dirty="0"/>
                        <a:t>Domestic</a:t>
                      </a:r>
                      <a:endParaRPr lang="en-US" sz="2400" dirty="0"/>
                    </a:p>
                  </a:txBody>
                  <a:tcPr/>
                </a:tc>
                <a:tc>
                  <a:txBody>
                    <a:bodyPr/>
                    <a:lstStyle/>
                    <a:p>
                      <a:pPr algn="ctr"/>
                      <a:r>
                        <a:rPr lang="en-US" altLang="zh-CN" sz="2400" dirty="0"/>
                        <a:t>International</a:t>
                      </a:r>
                      <a:endParaRPr lang="en-US" sz="2400" dirty="0"/>
                    </a:p>
                  </a:txBody>
                  <a:tcPr/>
                </a:tc>
                <a:extLst>
                  <a:ext uri="{0D108BD9-81ED-4DB2-BD59-A6C34878D82A}">
                    <a16:rowId xmlns:a16="http://schemas.microsoft.com/office/drawing/2014/main" val="882344115"/>
                  </a:ext>
                </a:extLst>
              </a:tr>
              <a:tr h="370840">
                <a:tc>
                  <a:txBody>
                    <a:bodyPr/>
                    <a:lstStyle/>
                    <a:p>
                      <a:pPr algn="ctr"/>
                      <a:r>
                        <a:rPr lang="en-US" altLang="zh-CN" sz="2400" dirty="0"/>
                        <a:t>Huawei</a:t>
                      </a:r>
                      <a:endParaRPr lang="en-US" sz="2400" dirty="0"/>
                    </a:p>
                  </a:txBody>
                  <a:tcPr/>
                </a:tc>
                <a:tc>
                  <a:txBody>
                    <a:bodyPr/>
                    <a:lstStyle/>
                    <a:p>
                      <a:pPr algn="ctr"/>
                      <a:r>
                        <a:rPr lang="en-US" altLang="zh-CN" sz="2400" dirty="0"/>
                        <a:t>Amazon</a:t>
                      </a:r>
                      <a:endParaRPr lang="en-US" sz="2400" dirty="0"/>
                    </a:p>
                  </a:txBody>
                  <a:tcPr/>
                </a:tc>
                <a:extLst>
                  <a:ext uri="{0D108BD9-81ED-4DB2-BD59-A6C34878D82A}">
                    <a16:rowId xmlns:a16="http://schemas.microsoft.com/office/drawing/2014/main" val="4176235976"/>
                  </a:ext>
                </a:extLst>
              </a:tr>
              <a:tr h="370840">
                <a:tc>
                  <a:txBody>
                    <a:bodyPr/>
                    <a:lstStyle/>
                    <a:p>
                      <a:pPr algn="ctr"/>
                      <a:r>
                        <a:rPr lang="en-US" altLang="zh-CN" sz="2400" dirty="0"/>
                        <a:t>Alibaba</a:t>
                      </a:r>
                      <a:endParaRPr lang="en-US" sz="2400" dirty="0"/>
                    </a:p>
                  </a:txBody>
                  <a:tcPr/>
                </a:tc>
                <a:tc>
                  <a:txBody>
                    <a:bodyPr/>
                    <a:lstStyle/>
                    <a:p>
                      <a:pPr algn="ctr"/>
                      <a:r>
                        <a:rPr lang="en-US" sz="2400" dirty="0"/>
                        <a:t>Goo</a:t>
                      </a:r>
                      <a:r>
                        <a:rPr lang="en-US" altLang="zh-CN" sz="2400" dirty="0"/>
                        <a:t>gle</a:t>
                      </a:r>
                      <a:endParaRPr lang="en-US" sz="2400" dirty="0"/>
                    </a:p>
                  </a:txBody>
                  <a:tcPr/>
                </a:tc>
                <a:extLst>
                  <a:ext uri="{0D108BD9-81ED-4DB2-BD59-A6C34878D82A}">
                    <a16:rowId xmlns:a16="http://schemas.microsoft.com/office/drawing/2014/main" val="4124787344"/>
                  </a:ext>
                </a:extLst>
              </a:tr>
              <a:tr h="370840">
                <a:tc>
                  <a:txBody>
                    <a:bodyPr/>
                    <a:lstStyle/>
                    <a:p>
                      <a:pPr algn="ctr"/>
                      <a:r>
                        <a:rPr lang="en-US" altLang="zh-CN" sz="2400" dirty="0"/>
                        <a:t>Tencent</a:t>
                      </a:r>
                      <a:endParaRPr lang="en-US" sz="2400" dirty="0"/>
                    </a:p>
                  </a:txBody>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altLang="zh-CN" sz="2400" dirty="0"/>
                        <a:t>Microsoft</a:t>
                      </a:r>
                      <a:endParaRPr lang="en-US" sz="2400" dirty="0"/>
                    </a:p>
                  </a:txBody>
                  <a:tcPr/>
                </a:tc>
                <a:extLst>
                  <a:ext uri="{0D108BD9-81ED-4DB2-BD59-A6C34878D82A}">
                    <a16:rowId xmlns:a16="http://schemas.microsoft.com/office/drawing/2014/main" val="2344331313"/>
                  </a:ext>
                </a:extLst>
              </a:tr>
              <a:tr h="370840">
                <a:tc>
                  <a:txBody>
                    <a:bodyPr/>
                    <a:lstStyle/>
                    <a:p>
                      <a:pPr algn="ctr"/>
                      <a:r>
                        <a:rPr lang="en-US" altLang="zh-CN" sz="2400" dirty="0"/>
                        <a:t>Xiaomi</a:t>
                      </a:r>
                      <a:endParaRPr lang="en-US" sz="2400" dirty="0"/>
                    </a:p>
                  </a:txBody>
                  <a:tcPr/>
                </a:tc>
                <a:tc>
                  <a:txBody>
                    <a:bodyPr/>
                    <a:lstStyle/>
                    <a:p>
                      <a:pPr algn="ctr"/>
                      <a:r>
                        <a:rPr lang="en-US" altLang="zh-CN" sz="2400" dirty="0"/>
                        <a:t>Facebook</a:t>
                      </a:r>
                      <a:endParaRPr lang="en-US" sz="2400" dirty="0"/>
                    </a:p>
                  </a:txBody>
                  <a:tcPr/>
                </a:tc>
                <a:extLst>
                  <a:ext uri="{0D108BD9-81ED-4DB2-BD59-A6C34878D82A}">
                    <a16:rowId xmlns:a16="http://schemas.microsoft.com/office/drawing/2014/main" val="2975709526"/>
                  </a:ext>
                </a:extLst>
              </a:tr>
              <a:tr h="370840">
                <a:tc>
                  <a:txBody>
                    <a:bodyPr/>
                    <a:lstStyle/>
                    <a:p>
                      <a:pPr algn="ctr"/>
                      <a:r>
                        <a:rPr lang="en-US" altLang="zh-CN" sz="2400" dirty="0"/>
                        <a:t>JD</a:t>
                      </a:r>
                      <a:endParaRPr lang="en-US" sz="2400" dirty="0"/>
                    </a:p>
                  </a:txBody>
                  <a:tcPr/>
                </a:tc>
                <a:tc>
                  <a:txBody>
                    <a:bodyPr/>
                    <a:lstStyle/>
                    <a:p>
                      <a:pPr algn="ctr"/>
                      <a:r>
                        <a:rPr lang="en-US" altLang="zh-CN" sz="2400" dirty="0"/>
                        <a:t>Uber</a:t>
                      </a:r>
                      <a:endParaRPr lang="en-US" sz="2400" dirty="0"/>
                    </a:p>
                  </a:txBody>
                  <a:tcPr/>
                </a:tc>
                <a:extLst>
                  <a:ext uri="{0D108BD9-81ED-4DB2-BD59-A6C34878D82A}">
                    <a16:rowId xmlns:a16="http://schemas.microsoft.com/office/drawing/2014/main" val="541327133"/>
                  </a:ext>
                </a:extLst>
              </a:tr>
              <a:tr h="370840">
                <a:tc>
                  <a:txBody>
                    <a:bodyPr/>
                    <a:lstStyle/>
                    <a:p>
                      <a:pPr algn="ctr"/>
                      <a:r>
                        <a:rPr lang="en-US" altLang="zh-CN" sz="2400" dirty="0"/>
                        <a:t>…</a:t>
                      </a:r>
                      <a:endParaRPr lang="en-US" sz="2400" dirty="0"/>
                    </a:p>
                  </a:txBody>
                  <a:tcPr/>
                </a:tc>
                <a:tc>
                  <a:txBody>
                    <a:bodyPr/>
                    <a:lstStyle/>
                    <a:p>
                      <a:pPr algn="ctr"/>
                      <a:r>
                        <a:rPr lang="en-US" altLang="zh-CN" sz="2400" dirty="0"/>
                        <a:t>…</a:t>
                      </a:r>
                      <a:endParaRPr lang="en-US" sz="2400" dirty="0"/>
                    </a:p>
                  </a:txBody>
                  <a:tcPr/>
                </a:tc>
                <a:extLst>
                  <a:ext uri="{0D108BD9-81ED-4DB2-BD59-A6C34878D82A}">
                    <a16:rowId xmlns:a16="http://schemas.microsoft.com/office/drawing/2014/main" val="1291646945"/>
                  </a:ext>
                </a:extLst>
              </a:tr>
            </a:tbl>
          </a:graphicData>
        </a:graphic>
      </p:graphicFrame>
    </p:spTree>
    <p:extLst>
      <p:ext uri="{BB962C8B-B14F-4D97-AF65-F5344CB8AC3E}">
        <p14:creationId xmlns:p14="http://schemas.microsoft.com/office/powerpoint/2010/main" val="239696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38D-05A6-A647-A8EC-9630C67FB953}"/>
              </a:ext>
            </a:extLst>
          </p:cNvPr>
          <p:cNvSpPr>
            <a:spLocks noGrp="1"/>
          </p:cNvSpPr>
          <p:nvPr>
            <p:ph type="title"/>
          </p:nvPr>
        </p:nvSpPr>
        <p:spPr>
          <a:xfrm>
            <a:off x="533400" y="228600"/>
            <a:ext cx="8159750" cy="1146175"/>
          </a:xfrm>
        </p:spPr>
        <p:txBody>
          <a:bodyPr/>
          <a:lstStyle/>
          <a:p>
            <a:r>
              <a:rPr lang="en-US" dirty="0"/>
              <a:t>Wh</a:t>
            </a:r>
            <a:r>
              <a:rPr lang="en-US" altLang="zh-CN" dirty="0"/>
              <a:t>y</a:t>
            </a:r>
            <a:r>
              <a:rPr lang="zh-CN" altLang="en-US" dirty="0"/>
              <a:t> </a:t>
            </a:r>
            <a:r>
              <a:rPr lang="en-US" altLang="zh-CN" dirty="0"/>
              <a:t>Study</a:t>
            </a:r>
            <a:r>
              <a:rPr lang="zh-CN" altLang="en-US" dirty="0"/>
              <a:t> </a:t>
            </a:r>
            <a:r>
              <a:rPr lang="en-US" altLang="zh-CN" dirty="0"/>
              <a:t>Computer</a:t>
            </a:r>
            <a:r>
              <a:rPr lang="zh-CN" altLang="en-US" dirty="0"/>
              <a:t> </a:t>
            </a:r>
            <a:r>
              <a:rPr lang="en-US" altLang="zh-CN" dirty="0"/>
              <a:t>Networks?</a:t>
            </a:r>
            <a:endParaRPr lang="en-US" dirty="0"/>
          </a:p>
        </p:txBody>
      </p:sp>
      <p:sp>
        <p:nvSpPr>
          <p:cNvPr id="3" name="Content Placeholder 2">
            <a:extLst>
              <a:ext uri="{FF2B5EF4-FFF2-40B4-BE49-F238E27FC236}">
                <a16:creationId xmlns:a16="http://schemas.microsoft.com/office/drawing/2014/main" id="{A72B18B9-8846-A94C-8E49-1C4988000733}"/>
              </a:ext>
            </a:extLst>
          </p:cNvPr>
          <p:cNvSpPr>
            <a:spLocks noGrp="1"/>
          </p:cNvSpPr>
          <p:nvPr>
            <p:ph idx="1"/>
          </p:nvPr>
        </p:nvSpPr>
        <p:spPr/>
        <p:txBody>
          <a:bodyPr/>
          <a:lstStyle/>
          <a:p>
            <a:pPr>
              <a:buFont typeface="Wingdings" pitchFamily="2" charset="2"/>
              <a:buChar char="q"/>
            </a:pPr>
            <a:r>
              <a:rPr lang="en-US" altLang="zh-CN" dirty="0"/>
              <a:t>Be</a:t>
            </a:r>
            <a:r>
              <a:rPr lang="zh-CN" altLang="en-US" dirty="0"/>
              <a:t> </a:t>
            </a:r>
            <a:r>
              <a:rPr lang="en-US" altLang="zh-CN" dirty="0"/>
              <a:t>an</a:t>
            </a:r>
            <a:r>
              <a:rPr lang="zh-CN" altLang="en-US" dirty="0"/>
              <a:t> </a:t>
            </a:r>
            <a:r>
              <a:rPr lang="en-US" altLang="zh-CN" dirty="0"/>
              <a:t>entrepreneur</a:t>
            </a:r>
            <a:r>
              <a:rPr lang="zh-CN" altLang="en-US" dirty="0"/>
              <a:t> </a:t>
            </a:r>
            <a:endParaRPr lang="en-US" dirty="0"/>
          </a:p>
        </p:txBody>
      </p:sp>
      <p:sp>
        <p:nvSpPr>
          <p:cNvPr id="4" name="Slide Number Placeholder 3">
            <a:extLst>
              <a:ext uri="{FF2B5EF4-FFF2-40B4-BE49-F238E27FC236}">
                <a16:creationId xmlns:a16="http://schemas.microsoft.com/office/drawing/2014/main" id="{A42FA6C4-866D-0D44-B7A6-9B6A3C53A0E2}"/>
              </a:ext>
            </a:extLst>
          </p:cNvPr>
          <p:cNvSpPr>
            <a:spLocks noGrp="1"/>
          </p:cNvSpPr>
          <p:nvPr>
            <p:ph type="sldNum" sz="quarter" idx="12"/>
          </p:nvPr>
        </p:nvSpPr>
        <p:spPr/>
        <p:txBody>
          <a:bodyPr/>
          <a:lstStyle/>
          <a:p>
            <a:fld id="{F1BC9A0C-B9C7-D94C-BB05-DB5EC86B0AC6}" type="slidenum">
              <a:rPr lang="en-US" altLang="x-none" smtClean="0"/>
              <a:pPr/>
              <a:t>11</a:t>
            </a:fld>
            <a:endParaRPr lang="en-US" altLang="x-none"/>
          </a:p>
        </p:txBody>
      </p:sp>
      <p:pic>
        <p:nvPicPr>
          <p:cNvPr id="6" name="Picture 5">
            <a:extLst>
              <a:ext uri="{FF2B5EF4-FFF2-40B4-BE49-F238E27FC236}">
                <a16:creationId xmlns:a16="http://schemas.microsoft.com/office/drawing/2014/main" id="{239A66D0-D5E0-294F-B5D6-AC5CD4457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5550" y="2352040"/>
            <a:ext cx="2667000" cy="1778000"/>
          </a:xfrm>
          <a:prstGeom prst="rect">
            <a:avLst/>
          </a:prstGeom>
        </p:spPr>
      </p:pic>
      <p:pic>
        <p:nvPicPr>
          <p:cNvPr id="7" name="Picture 6">
            <a:extLst>
              <a:ext uri="{FF2B5EF4-FFF2-40B4-BE49-F238E27FC236}">
                <a16:creationId xmlns:a16="http://schemas.microsoft.com/office/drawing/2014/main" id="{6B8062B5-DE04-D645-A548-24890BBB15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910" y="2673350"/>
            <a:ext cx="2971800" cy="1135380"/>
          </a:xfrm>
          <a:prstGeom prst="rect">
            <a:avLst/>
          </a:prstGeom>
        </p:spPr>
      </p:pic>
      <p:pic>
        <p:nvPicPr>
          <p:cNvPr id="8" name="图片 6">
            <a:extLst>
              <a:ext uri="{FF2B5EF4-FFF2-40B4-BE49-F238E27FC236}">
                <a16:creationId xmlns:a16="http://schemas.microsoft.com/office/drawing/2014/main" id="{4610A468-1EBB-954F-A973-C2EEC9818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8862" y="4239795"/>
            <a:ext cx="2421614" cy="1878532"/>
          </a:xfrm>
          <a:prstGeom prst="rect">
            <a:avLst/>
          </a:prstGeom>
        </p:spPr>
      </p:pic>
      <p:pic>
        <p:nvPicPr>
          <p:cNvPr id="9" name="图片 8">
            <a:extLst>
              <a:ext uri="{FF2B5EF4-FFF2-40B4-BE49-F238E27FC236}">
                <a16:creationId xmlns:a16="http://schemas.microsoft.com/office/drawing/2014/main" id="{3ED43868-D5A8-9644-B37F-A99A28CCE3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2735" y="4202371"/>
            <a:ext cx="2180365" cy="1883042"/>
          </a:xfrm>
          <a:prstGeom prst="rect">
            <a:avLst/>
          </a:prstGeom>
        </p:spPr>
      </p:pic>
    </p:spTree>
    <p:extLst>
      <p:ext uri="{BB962C8B-B14F-4D97-AF65-F5344CB8AC3E}">
        <p14:creationId xmlns:p14="http://schemas.microsoft.com/office/powerpoint/2010/main" val="77010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401C89-CCFA-AF44-93FA-B659949FA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80" y="1610716"/>
            <a:ext cx="3098800" cy="2370351"/>
          </a:xfrm>
          <a:prstGeom prst="rect">
            <a:avLst/>
          </a:prstGeom>
        </p:spPr>
      </p:pic>
      <p:sp>
        <p:nvSpPr>
          <p:cNvPr id="2" name="Title 1">
            <a:extLst>
              <a:ext uri="{FF2B5EF4-FFF2-40B4-BE49-F238E27FC236}">
                <a16:creationId xmlns:a16="http://schemas.microsoft.com/office/drawing/2014/main" id="{C043738D-05A6-A647-A8EC-9630C67FB953}"/>
              </a:ext>
            </a:extLst>
          </p:cNvPr>
          <p:cNvSpPr>
            <a:spLocks noGrp="1"/>
          </p:cNvSpPr>
          <p:nvPr>
            <p:ph type="title"/>
          </p:nvPr>
        </p:nvSpPr>
        <p:spPr>
          <a:xfrm>
            <a:off x="533400" y="228600"/>
            <a:ext cx="8159750" cy="1146175"/>
          </a:xfrm>
        </p:spPr>
        <p:txBody>
          <a:bodyPr/>
          <a:lstStyle/>
          <a:p>
            <a:r>
              <a:rPr lang="en-US" dirty="0"/>
              <a:t>Wh</a:t>
            </a:r>
            <a:r>
              <a:rPr lang="en-US" altLang="zh-CN" dirty="0"/>
              <a:t>y</a:t>
            </a:r>
            <a:r>
              <a:rPr lang="zh-CN" altLang="en-US" dirty="0"/>
              <a:t> </a:t>
            </a:r>
            <a:r>
              <a:rPr lang="en-US" altLang="zh-CN" dirty="0"/>
              <a:t>Study</a:t>
            </a:r>
            <a:r>
              <a:rPr lang="zh-CN" altLang="en-US" dirty="0"/>
              <a:t> </a:t>
            </a:r>
            <a:r>
              <a:rPr lang="en-US" altLang="zh-CN" dirty="0"/>
              <a:t>Computer</a:t>
            </a:r>
            <a:r>
              <a:rPr lang="zh-CN" altLang="en-US" dirty="0"/>
              <a:t> </a:t>
            </a:r>
            <a:r>
              <a:rPr lang="en-US" altLang="zh-CN" dirty="0"/>
              <a:t>Networks?</a:t>
            </a:r>
            <a:endParaRPr lang="en-US" dirty="0"/>
          </a:p>
        </p:txBody>
      </p:sp>
      <p:sp>
        <p:nvSpPr>
          <p:cNvPr id="3" name="Content Placeholder 2">
            <a:extLst>
              <a:ext uri="{FF2B5EF4-FFF2-40B4-BE49-F238E27FC236}">
                <a16:creationId xmlns:a16="http://schemas.microsoft.com/office/drawing/2014/main" id="{A72B18B9-8846-A94C-8E49-1C4988000733}"/>
              </a:ext>
            </a:extLst>
          </p:cNvPr>
          <p:cNvSpPr>
            <a:spLocks noGrp="1"/>
          </p:cNvSpPr>
          <p:nvPr>
            <p:ph idx="1"/>
          </p:nvPr>
        </p:nvSpPr>
        <p:spPr/>
        <p:txBody>
          <a:bodyPr/>
          <a:lstStyle/>
          <a:p>
            <a:pPr>
              <a:buFont typeface="Wingdings" pitchFamily="2" charset="2"/>
              <a:buChar char="q"/>
            </a:pPr>
            <a:r>
              <a:rPr lang="en-US" altLang="zh-CN" dirty="0"/>
              <a:t>Pursue</a:t>
            </a:r>
            <a:r>
              <a:rPr lang="zh-CN" altLang="en-US" dirty="0"/>
              <a:t> </a:t>
            </a:r>
            <a:r>
              <a:rPr lang="en-US" altLang="zh-CN" dirty="0"/>
              <a:t>graduate</a:t>
            </a:r>
            <a:r>
              <a:rPr lang="zh-CN" altLang="en-US" dirty="0"/>
              <a:t> </a:t>
            </a:r>
            <a:r>
              <a:rPr lang="en-US" altLang="zh-CN" dirty="0"/>
              <a:t>degrees</a:t>
            </a:r>
            <a:r>
              <a:rPr lang="zh-CN" altLang="en-US" dirty="0"/>
              <a:t> </a:t>
            </a:r>
            <a:r>
              <a:rPr lang="en-US" altLang="zh-CN" dirty="0"/>
              <a:t>overseas</a:t>
            </a:r>
            <a:endParaRPr lang="en-US" dirty="0"/>
          </a:p>
        </p:txBody>
      </p:sp>
      <p:sp>
        <p:nvSpPr>
          <p:cNvPr id="4" name="Slide Number Placeholder 3">
            <a:extLst>
              <a:ext uri="{FF2B5EF4-FFF2-40B4-BE49-F238E27FC236}">
                <a16:creationId xmlns:a16="http://schemas.microsoft.com/office/drawing/2014/main" id="{A42FA6C4-866D-0D44-B7A6-9B6A3C53A0E2}"/>
              </a:ext>
            </a:extLst>
          </p:cNvPr>
          <p:cNvSpPr>
            <a:spLocks noGrp="1"/>
          </p:cNvSpPr>
          <p:nvPr>
            <p:ph type="sldNum" sz="quarter" idx="12"/>
          </p:nvPr>
        </p:nvSpPr>
        <p:spPr/>
        <p:txBody>
          <a:bodyPr/>
          <a:lstStyle/>
          <a:p>
            <a:fld id="{F1BC9A0C-B9C7-D94C-BB05-DB5EC86B0AC6}" type="slidenum">
              <a:rPr lang="en-US" altLang="x-none" smtClean="0"/>
              <a:pPr/>
              <a:t>12</a:t>
            </a:fld>
            <a:endParaRPr lang="en-US" altLang="x-none"/>
          </a:p>
        </p:txBody>
      </p:sp>
      <p:pic>
        <p:nvPicPr>
          <p:cNvPr id="7" name="图片 3">
            <a:extLst>
              <a:ext uri="{FF2B5EF4-FFF2-40B4-BE49-F238E27FC236}">
                <a16:creationId xmlns:a16="http://schemas.microsoft.com/office/drawing/2014/main" id="{75C23124-8563-6E44-9036-A1A7F718FAA4}"/>
              </a:ext>
            </a:extLst>
          </p:cNvPr>
          <p:cNvPicPr>
            <a:picLocks noChangeAspect="1"/>
          </p:cNvPicPr>
          <p:nvPr/>
        </p:nvPicPr>
        <p:blipFill>
          <a:blip r:embed="rId3"/>
          <a:stretch>
            <a:fillRect/>
          </a:stretch>
        </p:blipFill>
        <p:spPr>
          <a:xfrm>
            <a:off x="4371298" y="2091559"/>
            <a:ext cx="3154512" cy="1201719"/>
          </a:xfrm>
          <a:prstGeom prst="rect">
            <a:avLst/>
          </a:prstGeom>
        </p:spPr>
      </p:pic>
      <p:pic>
        <p:nvPicPr>
          <p:cNvPr id="8" name="Picture 7">
            <a:extLst>
              <a:ext uri="{FF2B5EF4-FFF2-40B4-BE49-F238E27FC236}">
                <a16:creationId xmlns:a16="http://schemas.microsoft.com/office/drawing/2014/main" id="{49974BCA-F9BB-5C4A-86A9-3C525D7FFF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2435" y="3262542"/>
            <a:ext cx="2717800" cy="1358900"/>
          </a:xfrm>
          <a:prstGeom prst="rect">
            <a:avLst/>
          </a:prstGeom>
        </p:spPr>
      </p:pic>
      <p:pic>
        <p:nvPicPr>
          <p:cNvPr id="10" name="图片 1">
            <a:extLst>
              <a:ext uri="{FF2B5EF4-FFF2-40B4-BE49-F238E27FC236}">
                <a16:creationId xmlns:a16="http://schemas.microsoft.com/office/drawing/2014/main" id="{5D849321-AA4D-634F-846F-0E1090F9B5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5156" y="3306446"/>
            <a:ext cx="2967918" cy="1417113"/>
          </a:xfrm>
          <a:prstGeom prst="rect">
            <a:avLst/>
          </a:prstGeom>
        </p:spPr>
      </p:pic>
      <p:grpSp>
        <p:nvGrpSpPr>
          <p:cNvPr id="11" name="组合 7">
            <a:extLst>
              <a:ext uri="{FF2B5EF4-FFF2-40B4-BE49-F238E27FC236}">
                <a16:creationId xmlns:a16="http://schemas.microsoft.com/office/drawing/2014/main" id="{025A1191-928B-E74E-AF3C-00AA6A736D41}"/>
              </a:ext>
            </a:extLst>
          </p:cNvPr>
          <p:cNvGrpSpPr/>
          <p:nvPr/>
        </p:nvGrpSpPr>
        <p:grpSpPr>
          <a:xfrm>
            <a:off x="2550354" y="5666899"/>
            <a:ext cx="4125839" cy="1046930"/>
            <a:chOff x="3804345" y="3564592"/>
            <a:chExt cx="4125839" cy="1046930"/>
          </a:xfrm>
        </p:grpSpPr>
        <p:pic>
          <p:nvPicPr>
            <p:cNvPr id="12" name="图片 5">
              <a:extLst>
                <a:ext uri="{FF2B5EF4-FFF2-40B4-BE49-F238E27FC236}">
                  <a16:creationId xmlns:a16="http://schemas.microsoft.com/office/drawing/2014/main" id="{BDE501DF-B8C3-2E4C-83A7-C665D3EC029C}"/>
                </a:ext>
              </a:extLst>
            </p:cNvPr>
            <p:cNvPicPr>
              <a:picLocks noChangeAspect="1"/>
            </p:cNvPicPr>
            <p:nvPr/>
          </p:nvPicPr>
          <p:blipFill>
            <a:blip r:embed="rId6"/>
            <a:stretch>
              <a:fillRect/>
            </a:stretch>
          </p:blipFill>
          <p:spPr>
            <a:xfrm>
              <a:off x="3804345" y="3564592"/>
              <a:ext cx="2581275" cy="781050"/>
            </a:xfrm>
            <a:prstGeom prst="rect">
              <a:avLst/>
            </a:prstGeom>
          </p:spPr>
        </p:pic>
        <p:pic>
          <p:nvPicPr>
            <p:cNvPr id="13" name="图片 6">
              <a:extLst>
                <a:ext uri="{FF2B5EF4-FFF2-40B4-BE49-F238E27FC236}">
                  <a16:creationId xmlns:a16="http://schemas.microsoft.com/office/drawing/2014/main" id="{E891DD8F-F7E5-5440-BA6E-AA46C15F2A8D}"/>
                </a:ext>
              </a:extLst>
            </p:cNvPr>
            <p:cNvPicPr>
              <a:picLocks noChangeAspect="1"/>
            </p:cNvPicPr>
            <p:nvPr/>
          </p:nvPicPr>
          <p:blipFill>
            <a:blip r:embed="rId7"/>
            <a:stretch>
              <a:fillRect/>
            </a:stretch>
          </p:blipFill>
          <p:spPr>
            <a:xfrm>
              <a:off x="3805859" y="4268622"/>
              <a:ext cx="4124325" cy="342900"/>
            </a:xfrm>
            <a:prstGeom prst="rect">
              <a:avLst/>
            </a:prstGeom>
          </p:spPr>
        </p:pic>
      </p:grpSp>
      <p:pic>
        <p:nvPicPr>
          <p:cNvPr id="14" name="Picture 13">
            <a:extLst>
              <a:ext uri="{FF2B5EF4-FFF2-40B4-BE49-F238E27FC236}">
                <a16:creationId xmlns:a16="http://schemas.microsoft.com/office/drawing/2014/main" id="{BFE6369D-BE02-E24A-8966-A919F345D1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924" y="4808457"/>
            <a:ext cx="5645150" cy="756325"/>
          </a:xfrm>
          <a:prstGeom prst="rect">
            <a:avLst/>
          </a:prstGeom>
        </p:spPr>
      </p:pic>
    </p:spTree>
    <p:extLst>
      <p:ext uri="{BB962C8B-B14F-4D97-AF65-F5344CB8AC3E}">
        <p14:creationId xmlns:p14="http://schemas.microsoft.com/office/powerpoint/2010/main" val="303635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38D-05A6-A647-A8EC-9630C67FB953}"/>
              </a:ext>
            </a:extLst>
          </p:cNvPr>
          <p:cNvSpPr>
            <a:spLocks noGrp="1"/>
          </p:cNvSpPr>
          <p:nvPr>
            <p:ph type="title"/>
          </p:nvPr>
        </p:nvSpPr>
        <p:spPr>
          <a:xfrm>
            <a:off x="533400" y="228600"/>
            <a:ext cx="8159750" cy="1146175"/>
          </a:xfrm>
        </p:spPr>
        <p:txBody>
          <a:bodyPr/>
          <a:lstStyle/>
          <a:p>
            <a:r>
              <a:rPr lang="en-US" dirty="0"/>
              <a:t>Wh</a:t>
            </a:r>
            <a:r>
              <a:rPr lang="en-US" altLang="zh-CN" dirty="0"/>
              <a:t>y</a:t>
            </a:r>
            <a:r>
              <a:rPr lang="zh-CN" altLang="en-US" dirty="0"/>
              <a:t> </a:t>
            </a:r>
            <a:r>
              <a:rPr lang="en-US" altLang="zh-CN" dirty="0"/>
              <a:t>Study</a:t>
            </a:r>
            <a:r>
              <a:rPr lang="zh-CN" altLang="en-US" dirty="0"/>
              <a:t> </a:t>
            </a:r>
            <a:r>
              <a:rPr lang="en-US" altLang="zh-CN" dirty="0"/>
              <a:t>Computer</a:t>
            </a:r>
            <a:r>
              <a:rPr lang="zh-CN" altLang="en-US" dirty="0"/>
              <a:t> </a:t>
            </a:r>
            <a:r>
              <a:rPr lang="en-US" altLang="zh-CN" dirty="0"/>
              <a:t>Networks?</a:t>
            </a:r>
            <a:endParaRPr lang="en-US" dirty="0"/>
          </a:p>
        </p:txBody>
      </p:sp>
      <p:sp>
        <p:nvSpPr>
          <p:cNvPr id="3" name="Content Placeholder 2">
            <a:extLst>
              <a:ext uri="{FF2B5EF4-FFF2-40B4-BE49-F238E27FC236}">
                <a16:creationId xmlns:a16="http://schemas.microsoft.com/office/drawing/2014/main" id="{A72B18B9-8846-A94C-8E49-1C4988000733}"/>
              </a:ext>
            </a:extLst>
          </p:cNvPr>
          <p:cNvSpPr>
            <a:spLocks noGrp="1"/>
          </p:cNvSpPr>
          <p:nvPr>
            <p:ph idx="1"/>
          </p:nvPr>
        </p:nvSpPr>
        <p:spPr/>
        <p:txBody>
          <a:bodyPr/>
          <a:lstStyle/>
          <a:p>
            <a:pPr>
              <a:buFont typeface="Wingdings" pitchFamily="2" charset="2"/>
              <a:buChar char="q"/>
            </a:pPr>
            <a:r>
              <a:rPr lang="en-US" altLang="zh-CN" dirty="0"/>
              <a:t>Pursue</a:t>
            </a:r>
            <a:r>
              <a:rPr lang="zh-CN" altLang="en-US" dirty="0"/>
              <a:t> </a:t>
            </a:r>
            <a:r>
              <a:rPr lang="en-US" altLang="zh-CN" dirty="0"/>
              <a:t>graduate</a:t>
            </a:r>
            <a:r>
              <a:rPr lang="zh-CN" altLang="en-US" dirty="0"/>
              <a:t> </a:t>
            </a:r>
            <a:r>
              <a:rPr lang="en-US" altLang="zh-CN" dirty="0"/>
              <a:t>degrees</a:t>
            </a:r>
            <a:r>
              <a:rPr lang="zh-CN" altLang="en-US" dirty="0"/>
              <a:t> </a:t>
            </a:r>
            <a:r>
              <a:rPr lang="en-US" altLang="zh-CN" dirty="0"/>
              <a:t>domestically</a:t>
            </a:r>
            <a:endParaRPr lang="en-US" dirty="0"/>
          </a:p>
        </p:txBody>
      </p:sp>
      <p:sp>
        <p:nvSpPr>
          <p:cNvPr id="4" name="Slide Number Placeholder 3">
            <a:extLst>
              <a:ext uri="{FF2B5EF4-FFF2-40B4-BE49-F238E27FC236}">
                <a16:creationId xmlns:a16="http://schemas.microsoft.com/office/drawing/2014/main" id="{A42FA6C4-866D-0D44-B7A6-9B6A3C53A0E2}"/>
              </a:ext>
            </a:extLst>
          </p:cNvPr>
          <p:cNvSpPr>
            <a:spLocks noGrp="1"/>
          </p:cNvSpPr>
          <p:nvPr>
            <p:ph type="sldNum" sz="quarter" idx="12"/>
          </p:nvPr>
        </p:nvSpPr>
        <p:spPr/>
        <p:txBody>
          <a:bodyPr/>
          <a:lstStyle/>
          <a:p>
            <a:fld id="{F1BC9A0C-B9C7-D94C-BB05-DB5EC86B0AC6}" type="slidenum">
              <a:rPr lang="en-US" altLang="x-none" smtClean="0"/>
              <a:pPr/>
              <a:t>13</a:t>
            </a:fld>
            <a:endParaRPr lang="en-US" altLang="x-none"/>
          </a:p>
        </p:txBody>
      </p:sp>
      <p:pic>
        <p:nvPicPr>
          <p:cNvPr id="14" name="Picture 13">
            <a:extLst>
              <a:ext uri="{FF2B5EF4-FFF2-40B4-BE49-F238E27FC236}">
                <a16:creationId xmlns:a16="http://schemas.microsoft.com/office/drawing/2014/main" id="{1719DEE0-35A8-2343-90EA-B64F047F8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4193" y="4336446"/>
            <a:ext cx="1062930" cy="1403071"/>
          </a:xfrm>
          <a:prstGeom prst="rect">
            <a:avLst/>
          </a:prstGeom>
        </p:spPr>
      </p:pic>
      <p:pic>
        <p:nvPicPr>
          <p:cNvPr id="15" name="Picture 14">
            <a:extLst>
              <a:ext uri="{FF2B5EF4-FFF2-40B4-BE49-F238E27FC236}">
                <a16:creationId xmlns:a16="http://schemas.microsoft.com/office/drawing/2014/main" id="{A45BFE03-CDEF-0749-939B-8A1D5FED0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0033" y="4367339"/>
            <a:ext cx="989549" cy="1399504"/>
          </a:xfrm>
          <a:prstGeom prst="rect">
            <a:avLst/>
          </a:prstGeom>
        </p:spPr>
      </p:pic>
      <p:pic>
        <p:nvPicPr>
          <p:cNvPr id="16" name="图片 6">
            <a:extLst>
              <a:ext uri="{FF2B5EF4-FFF2-40B4-BE49-F238E27FC236}">
                <a16:creationId xmlns:a16="http://schemas.microsoft.com/office/drawing/2014/main" id="{9A258FB6-AB08-FD45-AC43-C3920BAAF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033" y="2360221"/>
            <a:ext cx="1017893" cy="1244093"/>
          </a:xfrm>
          <a:prstGeom prst="rect">
            <a:avLst/>
          </a:prstGeom>
        </p:spPr>
      </p:pic>
      <p:pic>
        <p:nvPicPr>
          <p:cNvPr id="6" name="Picture 5">
            <a:extLst>
              <a:ext uri="{FF2B5EF4-FFF2-40B4-BE49-F238E27FC236}">
                <a16:creationId xmlns:a16="http://schemas.microsoft.com/office/drawing/2014/main" id="{C597493E-B6D9-2D4D-9ACD-5DB27F31B7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72384" y="4293094"/>
            <a:ext cx="1175423" cy="1429837"/>
          </a:xfrm>
          <a:prstGeom prst="rect">
            <a:avLst/>
          </a:prstGeom>
        </p:spPr>
      </p:pic>
      <p:pic>
        <p:nvPicPr>
          <p:cNvPr id="18" name="Picture 17">
            <a:extLst>
              <a:ext uri="{FF2B5EF4-FFF2-40B4-BE49-F238E27FC236}">
                <a16:creationId xmlns:a16="http://schemas.microsoft.com/office/drawing/2014/main" id="{A273B862-F4B7-9744-B3C0-D4BB4B57BA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4756" y="2335333"/>
            <a:ext cx="1139842" cy="1288459"/>
          </a:xfrm>
          <a:prstGeom prst="rect">
            <a:avLst/>
          </a:prstGeom>
        </p:spPr>
      </p:pic>
      <p:sp>
        <p:nvSpPr>
          <p:cNvPr id="21" name="TextBox 20">
            <a:extLst>
              <a:ext uri="{FF2B5EF4-FFF2-40B4-BE49-F238E27FC236}">
                <a16:creationId xmlns:a16="http://schemas.microsoft.com/office/drawing/2014/main" id="{73EDA987-5196-2140-95AF-00248FA43027}"/>
              </a:ext>
            </a:extLst>
          </p:cNvPr>
          <p:cNvSpPr txBox="1"/>
          <p:nvPr/>
        </p:nvSpPr>
        <p:spPr>
          <a:xfrm>
            <a:off x="6131500" y="3688775"/>
            <a:ext cx="1313180" cy="584775"/>
          </a:xfrm>
          <a:prstGeom prst="rect">
            <a:avLst/>
          </a:prstGeom>
          <a:noFill/>
        </p:spPr>
        <p:txBody>
          <a:bodyPr wrap="none" rtlCol="0">
            <a:spAutoFit/>
          </a:bodyPr>
          <a:lstStyle/>
          <a:p>
            <a:r>
              <a:rPr lang="en-US" sz="1600" dirty="0" err="1">
                <a:latin typeface="+mn-lt"/>
                <a:ea typeface="ＭＳ Ｐゴシック" charset="0"/>
              </a:rPr>
              <a:t>Ling</a:t>
            </a:r>
            <a:r>
              <a:rPr lang="en-US" altLang="zh-CN" sz="1600" dirty="0" err="1">
                <a:latin typeface="+mn-lt"/>
                <a:ea typeface="ＭＳ Ｐゴシック" charset="0"/>
              </a:rPr>
              <a:t>he</a:t>
            </a:r>
            <a:r>
              <a:rPr lang="zh-CN" altLang="en-US" sz="1600" dirty="0">
                <a:latin typeface="+mn-lt"/>
                <a:ea typeface="ＭＳ Ｐゴシック" charset="0"/>
              </a:rPr>
              <a:t> </a:t>
            </a:r>
            <a:r>
              <a:rPr lang="en-US" altLang="zh-CN" sz="1600" dirty="0">
                <a:latin typeface="+mn-lt"/>
                <a:ea typeface="ＭＳ Ｐゴシック" charset="0"/>
              </a:rPr>
              <a:t>Kong</a:t>
            </a:r>
          </a:p>
          <a:p>
            <a:r>
              <a:rPr lang="en-US" altLang="zh-CN" sz="1600" dirty="0">
                <a:latin typeface="+mn-lt"/>
                <a:ea typeface="ＭＳ Ｐゴシック" charset="0"/>
              </a:rPr>
              <a:t>SJTU</a:t>
            </a:r>
            <a:endParaRPr lang="en-US" sz="1600" dirty="0">
              <a:latin typeface="+mn-lt"/>
              <a:ea typeface="ＭＳ Ｐゴシック" charset="0"/>
            </a:endParaRPr>
          </a:p>
        </p:txBody>
      </p:sp>
      <p:sp>
        <p:nvSpPr>
          <p:cNvPr id="22" name="TextBox 21">
            <a:extLst>
              <a:ext uri="{FF2B5EF4-FFF2-40B4-BE49-F238E27FC236}">
                <a16:creationId xmlns:a16="http://schemas.microsoft.com/office/drawing/2014/main" id="{98C9F60B-06B3-AF4A-87B8-CC6F0A237034}"/>
              </a:ext>
            </a:extLst>
          </p:cNvPr>
          <p:cNvSpPr txBox="1"/>
          <p:nvPr/>
        </p:nvSpPr>
        <p:spPr>
          <a:xfrm>
            <a:off x="2049119" y="5742771"/>
            <a:ext cx="1117614" cy="584775"/>
          </a:xfrm>
          <a:prstGeom prst="rect">
            <a:avLst/>
          </a:prstGeom>
          <a:noFill/>
        </p:spPr>
        <p:txBody>
          <a:bodyPr wrap="none" rtlCol="0">
            <a:spAutoFit/>
          </a:bodyPr>
          <a:lstStyle/>
          <a:p>
            <a:r>
              <a:rPr lang="en-US" altLang="zh-CN" sz="1600" dirty="0">
                <a:latin typeface="+mn-lt"/>
                <a:ea typeface="ＭＳ Ｐゴシック" charset="0"/>
              </a:rPr>
              <a:t>Chen</a:t>
            </a:r>
            <a:r>
              <a:rPr lang="zh-CN" altLang="en-US" sz="1600" dirty="0">
                <a:latin typeface="+mn-lt"/>
                <a:ea typeface="ＭＳ Ｐゴシック" charset="0"/>
              </a:rPr>
              <a:t> </a:t>
            </a:r>
            <a:r>
              <a:rPr lang="en-US" altLang="zh-CN" sz="1600" dirty="0">
                <a:latin typeface="+mn-lt"/>
                <a:ea typeface="ＭＳ Ｐゴシック" charset="0"/>
              </a:rPr>
              <a:t>Tian</a:t>
            </a:r>
          </a:p>
          <a:p>
            <a:r>
              <a:rPr lang="en-US" altLang="zh-CN" sz="1600" dirty="0">
                <a:latin typeface="+mn-lt"/>
                <a:ea typeface="ＭＳ Ｐゴシック" charset="0"/>
              </a:rPr>
              <a:t>NJU</a:t>
            </a:r>
            <a:endParaRPr lang="en-US" sz="1600" dirty="0">
              <a:latin typeface="+mn-lt"/>
              <a:ea typeface="ＭＳ Ｐゴシック" charset="0"/>
            </a:endParaRPr>
          </a:p>
        </p:txBody>
      </p:sp>
      <p:sp>
        <p:nvSpPr>
          <p:cNvPr id="23" name="TextBox 22">
            <a:extLst>
              <a:ext uri="{FF2B5EF4-FFF2-40B4-BE49-F238E27FC236}">
                <a16:creationId xmlns:a16="http://schemas.microsoft.com/office/drawing/2014/main" id="{7F4F28D4-0D38-8B4D-956B-AFFC4F1AB941}"/>
              </a:ext>
            </a:extLst>
          </p:cNvPr>
          <p:cNvSpPr txBox="1"/>
          <p:nvPr/>
        </p:nvSpPr>
        <p:spPr>
          <a:xfrm>
            <a:off x="3335438" y="3690461"/>
            <a:ext cx="1160895" cy="584775"/>
          </a:xfrm>
          <a:prstGeom prst="rect">
            <a:avLst/>
          </a:prstGeom>
          <a:noFill/>
        </p:spPr>
        <p:txBody>
          <a:bodyPr wrap="none" rtlCol="0">
            <a:spAutoFit/>
          </a:bodyPr>
          <a:lstStyle/>
          <a:p>
            <a:r>
              <a:rPr lang="en-US" altLang="zh-CN" sz="1600" dirty="0">
                <a:latin typeface="+mn-lt"/>
                <a:ea typeface="ＭＳ Ｐゴシック" charset="0"/>
              </a:rPr>
              <a:t>Tong</a:t>
            </a:r>
            <a:r>
              <a:rPr lang="zh-CN" altLang="en-US" sz="1600" dirty="0">
                <a:latin typeface="+mn-lt"/>
                <a:ea typeface="ＭＳ Ｐゴシック" charset="0"/>
              </a:rPr>
              <a:t> </a:t>
            </a:r>
            <a:r>
              <a:rPr lang="en-US" altLang="zh-CN" sz="1600" dirty="0">
                <a:latin typeface="+mn-lt"/>
                <a:ea typeface="ＭＳ Ｐゴシック" charset="0"/>
              </a:rPr>
              <a:t>Yang</a:t>
            </a:r>
          </a:p>
          <a:p>
            <a:r>
              <a:rPr lang="en-US" altLang="zh-CN" sz="1600" dirty="0">
                <a:latin typeface="+mn-lt"/>
                <a:ea typeface="ＭＳ Ｐゴシック" charset="0"/>
              </a:rPr>
              <a:t>PKU</a:t>
            </a:r>
            <a:endParaRPr lang="en-US" sz="1600" dirty="0">
              <a:latin typeface="+mn-lt"/>
              <a:ea typeface="ＭＳ Ｐゴシック" charset="0"/>
            </a:endParaRPr>
          </a:p>
        </p:txBody>
      </p:sp>
      <p:sp>
        <p:nvSpPr>
          <p:cNvPr id="24" name="TextBox 23">
            <a:extLst>
              <a:ext uri="{FF2B5EF4-FFF2-40B4-BE49-F238E27FC236}">
                <a16:creationId xmlns:a16="http://schemas.microsoft.com/office/drawing/2014/main" id="{58557505-AAAB-5F48-B987-77EB7879AE92}"/>
              </a:ext>
            </a:extLst>
          </p:cNvPr>
          <p:cNvSpPr txBox="1"/>
          <p:nvPr/>
        </p:nvSpPr>
        <p:spPr>
          <a:xfrm>
            <a:off x="4727755" y="5739517"/>
            <a:ext cx="1225014" cy="584775"/>
          </a:xfrm>
          <a:prstGeom prst="rect">
            <a:avLst/>
          </a:prstGeom>
          <a:noFill/>
        </p:spPr>
        <p:txBody>
          <a:bodyPr wrap="none" rtlCol="0">
            <a:spAutoFit/>
          </a:bodyPr>
          <a:lstStyle/>
          <a:p>
            <a:r>
              <a:rPr lang="en-US" altLang="zh-CN" sz="1600" dirty="0">
                <a:latin typeface="+mn-lt"/>
                <a:ea typeface="ＭＳ Ｐゴシック" charset="0"/>
              </a:rPr>
              <a:t>Qiao</a:t>
            </a:r>
            <a:r>
              <a:rPr lang="zh-CN" altLang="en-US" sz="1600" dirty="0">
                <a:latin typeface="+mn-lt"/>
                <a:ea typeface="ＭＳ Ｐゴシック" charset="0"/>
              </a:rPr>
              <a:t> </a:t>
            </a:r>
            <a:r>
              <a:rPr lang="en-US" altLang="zh-CN" sz="1600" dirty="0">
                <a:latin typeface="+mn-lt"/>
                <a:ea typeface="ＭＳ Ｐゴシック" charset="0"/>
              </a:rPr>
              <a:t>Xiang</a:t>
            </a:r>
          </a:p>
          <a:p>
            <a:r>
              <a:rPr lang="en-US" altLang="zh-CN" sz="1600" dirty="0">
                <a:latin typeface="+mn-lt"/>
                <a:ea typeface="ＭＳ Ｐゴシック" charset="0"/>
              </a:rPr>
              <a:t>XMU</a:t>
            </a:r>
            <a:endParaRPr lang="en-US" sz="1600" dirty="0">
              <a:latin typeface="+mn-lt"/>
              <a:ea typeface="ＭＳ Ｐゴシック" charset="0"/>
            </a:endParaRPr>
          </a:p>
        </p:txBody>
      </p:sp>
      <p:sp>
        <p:nvSpPr>
          <p:cNvPr id="25" name="TextBox 24">
            <a:extLst>
              <a:ext uri="{FF2B5EF4-FFF2-40B4-BE49-F238E27FC236}">
                <a16:creationId xmlns:a16="http://schemas.microsoft.com/office/drawing/2014/main" id="{390A60D9-7D68-504B-924A-493E1F1F386A}"/>
              </a:ext>
            </a:extLst>
          </p:cNvPr>
          <p:cNvSpPr txBox="1"/>
          <p:nvPr/>
        </p:nvSpPr>
        <p:spPr>
          <a:xfrm>
            <a:off x="6229299" y="5739516"/>
            <a:ext cx="1055097" cy="584775"/>
          </a:xfrm>
          <a:prstGeom prst="rect">
            <a:avLst/>
          </a:prstGeom>
          <a:noFill/>
        </p:spPr>
        <p:txBody>
          <a:bodyPr wrap="none" rtlCol="0">
            <a:spAutoFit/>
          </a:bodyPr>
          <a:lstStyle/>
          <a:p>
            <a:r>
              <a:rPr lang="en-US" altLang="zh-CN" sz="1600" dirty="0" err="1">
                <a:latin typeface="+mn-lt"/>
                <a:ea typeface="ＭＳ Ｐゴシック" charset="0"/>
              </a:rPr>
              <a:t>Qiang</a:t>
            </a:r>
            <a:r>
              <a:rPr lang="zh-CN" altLang="en-US" sz="1600" dirty="0">
                <a:latin typeface="+mn-lt"/>
                <a:ea typeface="ＭＳ Ｐゴシック" charset="0"/>
              </a:rPr>
              <a:t> </a:t>
            </a:r>
            <a:r>
              <a:rPr lang="en-US" altLang="zh-CN" sz="1600" dirty="0">
                <a:latin typeface="+mn-lt"/>
                <a:ea typeface="ＭＳ Ｐゴシック" charset="0"/>
              </a:rPr>
              <a:t>Su</a:t>
            </a:r>
          </a:p>
          <a:p>
            <a:r>
              <a:rPr lang="en-US" altLang="zh-CN" sz="1600" dirty="0">
                <a:latin typeface="+mn-lt"/>
                <a:ea typeface="ＭＳ Ｐゴシック" charset="0"/>
              </a:rPr>
              <a:t>XMU</a:t>
            </a:r>
            <a:endParaRPr lang="en-US" sz="1600" dirty="0">
              <a:latin typeface="+mn-lt"/>
              <a:ea typeface="ＭＳ Ｐゴシック" charset="0"/>
            </a:endParaRPr>
          </a:p>
        </p:txBody>
      </p:sp>
      <p:pic>
        <p:nvPicPr>
          <p:cNvPr id="26" name="Picture 25">
            <a:extLst>
              <a:ext uri="{FF2B5EF4-FFF2-40B4-BE49-F238E27FC236}">
                <a16:creationId xmlns:a16="http://schemas.microsoft.com/office/drawing/2014/main" id="{0CF58F88-D9C9-684C-8A39-15F5A91BE7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49119" y="2304959"/>
            <a:ext cx="1019626" cy="1359501"/>
          </a:xfrm>
          <a:prstGeom prst="rect">
            <a:avLst/>
          </a:prstGeom>
        </p:spPr>
      </p:pic>
      <p:sp>
        <p:nvSpPr>
          <p:cNvPr id="27" name="TextBox 26">
            <a:extLst>
              <a:ext uri="{FF2B5EF4-FFF2-40B4-BE49-F238E27FC236}">
                <a16:creationId xmlns:a16="http://schemas.microsoft.com/office/drawing/2014/main" id="{0E6E15C8-76FA-B14F-8E90-DB621C67D328}"/>
              </a:ext>
            </a:extLst>
          </p:cNvPr>
          <p:cNvSpPr txBox="1"/>
          <p:nvPr/>
        </p:nvSpPr>
        <p:spPr>
          <a:xfrm>
            <a:off x="2171591" y="3708319"/>
            <a:ext cx="861134" cy="584775"/>
          </a:xfrm>
          <a:prstGeom prst="rect">
            <a:avLst/>
          </a:prstGeom>
          <a:noFill/>
        </p:spPr>
        <p:txBody>
          <a:bodyPr wrap="none" rtlCol="0">
            <a:spAutoFit/>
          </a:bodyPr>
          <a:lstStyle/>
          <a:p>
            <a:r>
              <a:rPr lang="en-US" altLang="zh-CN" sz="1600" dirty="0">
                <a:latin typeface="+mn-lt"/>
                <a:ea typeface="ＭＳ Ｐゴシック" charset="0"/>
              </a:rPr>
              <a:t>Xin</a:t>
            </a:r>
            <a:r>
              <a:rPr lang="zh-CN" altLang="en-US" sz="1600" dirty="0">
                <a:latin typeface="+mn-lt"/>
                <a:ea typeface="ＭＳ Ｐゴシック" charset="0"/>
              </a:rPr>
              <a:t> </a:t>
            </a:r>
            <a:r>
              <a:rPr lang="en-US" altLang="zh-CN" sz="1600" dirty="0" err="1">
                <a:latin typeface="+mn-lt"/>
                <a:ea typeface="ＭＳ Ｐゴシック" charset="0"/>
              </a:rPr>
              <a:t>Jin</a:t>
            </a:r>
            <a:endParaRPr lang="en-US" altLang="zh-CN" sz="1600" dirty="0">
              <a:latin typeface="+mn-lt"/>
              <a:ea typeface="ＭＳ Ｐゴシック" charset="0"/>
            </a:endParaRPr>
          </a:p>
          <a:p>
            <a:r>
              <a:rPr lang="en-US" altLang="zh-CN" sz="1600" dirty="0">
                <a:latin typeface="+mn-lt"/>
                <a:ea typeface="ＭＳ Ｐゴシック" charset="0"/>
              </a:rPr>
              <a:t>PKU</a:t>
            </a:r>
            <a:endParaRPr lang="en-US" sz="1600" dirty="0">
              <a:latin typeface="+mn-lt"/>
              <a:ea typeface="ＭＳ Ｐゴシック" charset="0"/>
            </a:endParaRPr>
          </a:p>
        </p:txBody>
      </p:sp>
      <p:pic>
        <p:nvPicPr>
          <p:cNvPr id="28" name="Picture 27">
            <a:extLst>
              <a:ext uri="{FF2B5EF4-FFF2-40B4-BE49-F238E27FC236}">
                <a16:creationId xmlns:a16="http://schemas.microsoft.com/office/drawing/2014/main" id="{23993EB9-934D-2642-B5B8-2A9D8212CD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4193" y="2322797"/>
            <a:ext cx="1066749" cy="1377783"/>
          </a:xfrm>
          <a:prstGeom prst="rect">
            <a:avLst/>
          </a:prstGeom>
        </p:spPr>
      </p:pic>
      <p:sp>
        <p:nvSpPr>
          <p:cNvPr id="29" name="TextBox 28">
            <a:extLst>
              <a:ext uri="{FF2B5EF4-FFF2-40B4-BE49-F238E27FC236}">
                <a16:creationId xmlns:a16="http://schemas.microsoft.com/office/drawing/2014/main" id="{0829383F-A068-9B4B-A1BD-66B7BE5294C0}"/>
              </a:ext>
            </a:extLst>
          </p:cNvPr>
          <p:cNvSpPr txBox="1"/>
          <p:nvPr/>
        </p:nvSpPr>
        <p:spPr>
          <a:xfrm>
            <a:off x="4727755" y="3692994"/>
            <a:ext cx="1282722" cy="584775"/>
          </a:xfrm>
          <a:prstGeom prst="rect">
            <a:avLst/>
          </a:prstGeom>
          <a:noFill/>
        </p:spPr>
        <p:txBody>
          <a:bodyPr wrap="none" rtlCol="0">
            <a:spAutoFit/>
          </a:bodyPr>
          <a:lstStyle/>
          <a:p>
            <a:r>
              <a:rPr lang="en-US" altLang="zh-CN" sz="1600" dirty="0" err="1">
                <a:latin typeface="+mn-lt"/>
                <a:ea typeface="ＭＳ Ｐゴシック" charset="0"/>
              </a:rPr>
              <a:t>Chenren</a:t>
            </a:r>
            <a:r>
              <a:rPr lang="zh-CN" altLang="en-US" sz="1600" dirty="0">
                <a:latin typeface="+mn-lt"/>
                <a:ea typeface="ＭＳ Ｐゴシック" charset="0"/>
              </a:rPr>
              <a:t> </a:t>
            </a:r>
            <a:r>
              <a:rPr lang="en-US" altLang="zh-CN" sz="1600" dirty="0">
                <a:latin typeface="+mn-lt"/>
                <a:ea typeface="ＭＳ Ｐゴシック" charset="0"/>
              </a:rPr>
              <a:t>Xu</a:t>
            </a:r>
          </a:p>
          <a:p>
            <a:r>
              <a:rPr lang="en-US" altLang="zh-CN" sz="1600" dirty="0">
                <a:latin typeface="+mn-lt"/>
                <a:ea typeface="ＭＳ Ｐゴシック" charset="0"/>
              </a:rPr>
              <a:t>PKU</a:t>
            </a:r>
            <a:endParaRPr lang="en-US" sz="1600" dirty="0">
              <a:latin typeface="+mn-lt"/>
              <a:ea typeface="ＭＳ Ｐゴシック" charset="0"/>
            </a:endParaRPr>
          </a:p>
        </p:txBody>
      </p:sp>
      <p:pic>
        <p:nvPicPr>
          <p:cNvPr id="30" name="Picture 29">
            <a:extLst>
              <a:ext uri="{FF2B5EF4-FFF2-40B4-BE49-F238E27FC236}">
                <a16:creationId xmlns:a16="http://schemas.microsoft.com/office/drawing/2014/main" id="{0EAE052E-A74D-E34A-B428-F4EA726C44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4756" y="4319229"/>
            <a:ext cx="1180256" cy="1403702"/>
          </a:xfrm>
          <a:prstGeom prst="rect">
            <a:avLst/>
          </a:prstGeom>
        </p:spPr>
      </p:pic>
      <p:sp>
        <p:nvSpPr>
          <p:cNvPr id="31" name="TextBox 30">
            <a:extLst>
              <a:ext uri="{FF2B5EF4-FFF2-40B4-BE49-F238E27FC236}">
                <a16:creationId xmlns:a16="http://schemas.microsoft.com/office/drawing/2014/main" id="{FC963C08-B328-F148-BCFE-917D4BD27295}"/>
              </a:ext>
            </a:extLst>
          </p:cNvPr>
          <p:cNvSpPr txBox="1"/>
          <p:nvPr/>
        </p:nvSpPr>
        <p:spPr>
          <a:xfrm>
            <a:off x="3268147" y="5739517"/>
            <a:ext cx="1265090" cy="584775"/>
          </a:xfrm>
          <a:prstGeom prst="rect">
            <a:avLst/>
          </a:prstGeom>
          <a:noFill/>
        </p:spPr>
        <p:txBody>
          <a:bodyPr wrap="none" rtlCol="0">
            <a:spAutoFit/>
          </a:bodyPr>
          <a:lstStyle/>
          <a:p>
            <a:r>
              <a:rPr lang="en-US" altLang="zh-CN" sz="1600" dirty="0">
                <a:latin typeface="+mn-lt"/>
                <a:ea typeface="ＭＳ Ｐゴシック" charset="0"/>
              </a:rPr>
              <a:t>Peng</a:t>
            </a:r>
            <a:r>
              <a:rPr lang="zh-CN" altLang="en-US" sz="1600" dirty="0">
                <a:latin typeface="+mn-lt"/>
                <a:ea typeface="ＭＳ Ｐゴシック" charset="0"/>
              </a:rPr>
              <a:t> </a:t>
            </a:r>
            <a:r>
              <a:rPr lang="en-US" altLang="zh-CN" sz="1600" dirty="0">
                <a:latin typeface="+mn-lt"/>
                <a:ea typeface="ＭＳ Ｐゴシック" charset="0"/>
              </a:rPr>
              <a:t>Zhang</a:t>
            </a:r>
          </a:p>
          <a:p>
            <a:r>
              <a:rPr lang="en-US" altLang="zh-CN" sz="1600" dirty="0">
                <a:latin typeface="+mn-lt"/>
                <a:ea typeface="ＭＳ Ｐゴシック" charset="0"/>
              </a:rPr>
              <a:t>XJTU</a:t>
            </a:r>
            <a:endParaRPr lang="en-US" sz="1600" dirty="0">
              <a:latin typeface="+mn-lt"/>
              <a:ea typeface="ＭＳ Ｐゴシック" charset="0"/>
            </a:endParaRPr>
          </a:p>
        </p:txBody>
      </p:sp>
      <p:sp>
        <p:nvSpPr>
          <p:cNvPr id="32" name="Rounded Rectangle 31">
            <a:extLst>
              <a:ext uri="{FF2B5EF4-FFF2-40B4-BE49-F238E27FC236}">
                <a16:creationId xmlns:a16="http://schemas.microsoft.com/office/drawing/2014/main" id="{DEF535F5-C24C-0945-9686-270308315B4C}"/>
              </a:ext>
            </a:extLst>
          </p:cNvPr>
          <p:cNvSpPr/>
          <p:nvPr/>
        </p:nvSpPr>
        <p:spPr bwMode="auto">
          <a:xfrm>
            <a:off x="1454150" y="4654550"/>
            <a:ext cx="6248400" cy="914400"/>
          </a:xfrm>
          <a:prstGeom prst="round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mn-lt"/>
              </a:rPr>
              <a:t>If</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you</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are</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interested</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in</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working</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with</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me</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on</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research</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projects,</a:t>
            </a:r>
            <a:r>
              <a:rPr kumimoji="0" lang="zh-CN" altLang="en-US" sz="1800" b="0" i="0" u="none" strike="noStrike" cap="none" normalizeH="0" baseline="0" dirty="0">
                <a:ln>
                  <a:noFill/>
                </a:ln>
                <a:solidFill>
                  <a:schemeClr val="bg1"/>
                </a:solidFill>
                <a:effectLst/>
                <a:latin typeface="+mn-lt"/>
              </a:rPr>
              <a:t> </a:t>
            </a:r>
            <a:r>
              <a:rPr kumimoji="0" lang="en-US" altLang="zh-CN" sz="1800" b="0" i="0" u="none" strike="noStrike" cap="none" normalizeH="0" baseline="0" dirty="0">
                <a:ln>
                  <a:noFill/>
                </a:ln>
                <a:solidFill>
                  <a:schemeClr val="bg1"/>
                </a:solidFill>
                <a:effectLst/>
                <a:latin typeface="+mn-lt"/>
              </a:rPr>
              <a:t>please</a:t>
            </a:r>
            <a:r>
              <a:rPr kumimoji="0" lang="zh-CN" altLang="en-US" sz="1800" b="0" i="0" u="none" strike="noStrike" cap="none" normalizeH="0" baseline="0" dirty="0">
                <a:ln>
                  <a:noFill/>
                </a:ln>
                <a:solidFill>
                  <a:schemeClr val="bg1"/>
                </a:solidFill>
                <a:effectLst/>
                <a:latin typeface="+mn-lt"/>
              </a:rPr>
              <a:t> </a:t>
            </a:r>
            <a:r>
              <a:rPr lang="en-US" altLang="zh-CN" sz="1800" dirty="0">
                <a:solidFill>
                  <a:schemeClr val="bg1"/>
                </a:solidFill>
                <a:latin typeface="+mn-lt"/>
              </a:rPr>
              <a:t>send</a:t>
            </a:r>
            <a:r>
              <a:rPr lang="zh-CN" altLang="en-US" sz="1800" dirty="0">
                <a:solidFill>
                  <a:schemeClr val="bg1"/>
                </a:solidFill>
                <a:latin typeface="+mn-lt"/>
              </a:rPr>
              <a:t> </a:t>
            </a:r>
            <a:r>
              <a:rPr lang="en-US" altLang="zh-CN" sz="1800" dirty="0">
                <a:solidFill>
                  <a:schemeClr val="bg1"/>
                </a:solidFill>
                <a:latin typeface="+mn-lt"/>
              </a:rPr>
              <a:t>me</a:t>
            </a:r>
            <a:r>
              <a:rPr lang="zh-CN" altLang="en-US" sz="1800" dirty="0">
                <a:solidFill>
                  <a:schemeClr val="bg1"/>
                </a:solidFill>
                <a:latin typeface="+mn-lt"/>
              </a:rPr>
              <a:t> </a:t>
            </a:r>
            <a:r>
              <a:rPr lang="en-US" altLang="zh-CN" sz="1800" dirty="0">
                <a:solidFill>
                  <a:schemeClr val="bg1"/>
                </a:solidFill>
                <a:latin typeface="+mn-lt"/>
              </a:rPr>
              <a:t>an</a:t>
            </a:r>
            <a:r>
              <a:rPr lang="zh-CN" altLang="en-US" sz="1800" dirty="0">
                <a:solidFill>
                  <a:schemeClr val="bg1"/>
                </a:solidFill>
                <a:latin typeface="+mn-lt"/>
              </a:rPr>
              <a:t> </a:t>
            </a:r>
            <a:r>
              <a:rPr lang="en-US" altLang="zh-CN" sz="1800" dirty="0">
                <a:solidFill>
                  <a:schemeClr val="bg1"/>
                </a:solidFill>
                <a:latin typeface="+mn-lt"/>
              </a:rPr>
              <a:t>email</a:t>
            </a:r>
            <a:r>
              <a:rPr lang="zh-CN" altLang="en-US" sz="1800" dirty="0">
                <a:solidFill>
                  <a:schemeClr val="bg1"/>
                </a:solidFill>
                <a:latin typeface="+mn-lt"/>
              </a:rPr>
              <a:t> </a:t>
            </a:r>
            <a:r>
              <a:rPr lang="en-US" altLang="zh-CN" sz="1800" dirty="0">
                <a:solidFill>
                  <a:schemeClr val="bg1"/>
                </a:solidFill>
                <a:latin typeface="+mn-lt"/>
              </a:rPr>
              <a:t>at</a:t>
            </a:r>
            <a:r>
              <a:rPr lang="zh-CN" altLang="en-US" sz="1800" dirty="0">
                <a:solidFill>
                  <a:schemeClr val="bg1"/>
                </a:solidFill>
                <a:latin typeface="+mn-lt"/>
              </a:rPr>
              <a:t> </a:t>
            </a:r>
            <a:r>
              <a:rPr lang="en-US" altLang="zh-CN" sz="1800" dirty="0" err="1">
                <a:solidFill>
                  <a:schemeClr val="bg1"/>
                </a:solidFill>
                <a:latin typeface="+mn-lt"/>
              </a:rPr>
              <a:t>qiaoxiang@xmu.edu.cn</a:t>
            </a:r>
            <a:endParaRPr kumimoji="0" lang="en-US" sz="1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78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9A3D60F-EA11-AC4A-BFFC-709FDE0B266B}" type="slidenum">
              <a:rPr lang="en-US" altLang="x-none" sz="1200">
                <a:latin typeface="Tahoma" charset="0"/>
              </a:rPr>
              <a:pPr/>
              <a:t>14</a:t>
            </a:fld>
            <a:endParaRPr lang="en-US" altLang="x-none" sz="1200">
              <a:latin typeface="Tahoma" charset="0"/>
            </a:endParaRPr>
          </a:p>
        </p:txBody>
      </p:sp>
      <p:sp>
        <p:nvSpPr>
          <p:cNvPr id="39938" name="Rectangle 2"/>
          <p:cNvSpPr>
            <a:spLocks noGrp="1" noChangeArrowheads="1"/>
          </p:cNvSpPr>
          <p:nvPr>
            <p:ph type="title"/>
          </p:nvPr>
        </p:nvSpPr>
        <p:spPr/>
        <p:txBody>
          <a:bodyPr/>
          <a:lstStyle/>
          <a:p>
            <a:r>
              <a:rPr lang="en-US" altLang="x-none">
                <a:ea typeface="ＭＳ Ｐゴシック" charset="-128"/>
              </a:rPr>
              <a:t>What Do You Need To Do?</a:t>
            </a:r>
          </a:p>
        </p:txBody>
      </p:sp>
      <p:sp>
        <p:nvSpPr>
          <p:cNvPr id="39939" name="Rectangle 6"/>
          <p:cNvSpPr>
            <a:spLocks noGrp="1" noChangeArrowheads="1"/>
          </p:cNvSpPr>
          <p:nvPr>
            <p:ph type="body" idx="1"/>
          </p:nvPr>
        </p:nvSpPr>
        <p:spPr>
          <a:xfrm>
            <a:off x="539750" y="1530350"/>
            <a:ext cx="8153400" cy="5029200"/>
          </a:xfrm>
          <a:noFill/>
        </p:spPr>
        <p:txBody>
          <a:bodyPr/>
          <a:lstStyle/>
          <a:p>
            <a:pPr defTabSz="914400">
              <a:lnSpc>
                <a:spcPct val="90000"/>
              </a:lnSpc>
              <a:buFont typeface="Wingdings" pitchFamily="2" charset="2"/>
              <a:buChar char="q"/>
            </a:pPr>
            <a:r>
              <a:rPr lang="en-US" altLang="x-none" sz="2400" dirty="0">
                <a:ea typeface="ＭＳ Ｐゴシック" charset="-128"/>
              </a:rPr>
              <a:t>Please </a:t>
            </a:r>
            <a:r>
              <a:rPr lang="en-US" altLang="zh-CN" sz="2400" dirty="0">
                <a:ea typeface="ＭＳ Ｐゴシック" charset="-128"/>
              </a:rPr>
              <a:t>go</a:t>
            </a:r>
            <a:r>
              <a:rPr lang="zh-CN" altLang="en-US" sz="2400" dirty="0">
                <a:ea typeface="ＭＳ Ｐゴシック" charset="-128"/>
              </a:rPr>
              <a:t> </a:t>
            </a:r>
            <a:r>
              <a:rPr lang="en-US" altLang="zh-CN" sz="2400" dirty="0">
                <a:ea typeface="ＭＳ Ｐゴシック" charset="-128"/>
              </a:rPr>
              <a:t>to</a:t>
            </a:r>
            <a:r>
              <a:rPr lang="zh-CN" altLang="en-US" sz="2400" dirty="0">
                <a:ea typeface="ＭＳ Ｐゴシック" charset="-128"/>
              </a:rPr>
              <a:t> </a:t>
            </a:r>
            <a:r>
              <a:rPr lang="en-US" altLang="zh-CN" sz="2400" dirty="0">
                <a:ea typeface="ＭＳ Ｐゴシック" charset="-128"/>
              </a:rPr>
              <a:t>the</a:t>
            </a:r>
            <a:r>
              <a:rPr lang="zh-CN" altLang="en-US" sz="2400" dirty="0">
                <a:ea typeface="ＭＳ Ｐゴシック" charset="-128"/>
              </a:rPr>
              <a:t> </a:t>
            </a:r>
            <a:r>
              <a:rPr lang="en-US" altLang="zh-CN" sz="2400" dirty="0">
                <a:ea typeface="ＭＳ Ｐゴシック" charset="-128"/>
              </a:rPr>
              <a:t>class</a:t>
            </a:r>
            <a:r>
              <a:rPr lang="zh-CN" altLang="en-US" sz="2400" dirty="0">
                <a:ea typeface="ＭＳ Ｐゴシック" charset="-128"/>
              </a:rPr>
              <a:t> </a:t>
            </a:r>
            <a:r>
              <a:rPr lang="en-US" altLang="zh-CN" sz="2400" dirty="0">
                <a:ea typeface="ＭＳ Ｐゴシック" charset="-128"/>
              </a:rPr>
              <a:t>website</a:t>
            </a:r>
            <a:r>
              <a:rPr lang="zh-CN" altLang="en-US" sz="2400" dirty="0">
                <a:ea typeface="ＭＳ Ｐゴシック" charset="-128"/>
              </a:rPr>
              <a:t> </a:t>
            </a:r>
            <a:r>
              <a:rPr lang="en-US" altLang="zh-CN" sz="2400" dirty="0">
                <a:ea typeface="ＭＳ Ｐゴシック" charset="-128"/>
              </a:rPr>
              <a:t>to</a:t>
            </a:r>
            <a:r>
              <a:rPr lang="zh-CN" altLang="en-US" sz="2400" dirty="0">
                <a:ea typeface="ＭＳ Ｐゴシック" charset="-128"/>
              </a:rPr>
              <a:t> </a:t>
            </a:r>
            <a:r>
              <a:rPr lang="en-US" altLang="zh-CN" sz="2400" dirty="0">
                <a:ea typeface="ＭＳ Ｐゴシック" charset="-128"/>
              </a:rPr>
              <a:t>fill</a:t>
            </a:r>
            <a:r>
              <a:rPr lang="zh-CN" altLang="en-US" sz="2400" dirty="0">
                <a:ea typeface="ＭＳ Ｐゴシック" charset="-128"/>
              </a:rPr>
              <a:t> </a:t>
            </a:r>
            <a:r>
              <a:rPr lang="en-US" altLang="zh-CN" sz="2400" dirty="0">
                <a:ea typeface="ＭＳ Ｐゴシック" charset="-128"/>
              </a:rPr>
              <a:t>out</a:t>
            </a:r>
            <a:r>
              <a:rPr lang="en-US" altLang="x-none" sz="2400" dirty="0">
                <a:ea typeface="ＭＳ Ｐゴシック" charset="-128"/>
              </a:rPr>
              <a:t> the class </a:t>
            </a:r>
            <a:r>
              <a:rPr lang="en-US" altLang="zh-CN" sz="2400" dirty="0">
                <a:ea typeface="ＭＳ Ｐゴシック" charset="-128"/>
              </a:rPr>
              <a:t>background </a:t>
            </a:r>
            <a:r>
              <a:rPr lang="en-US" altLang="x-none" sz="2400" dirty="0">
                <a:ea typeface="ＭＳ Ｐゴシック" charset="-128"/>
              </a:rPr>
              <a:t>survey</a:t>
            </a:r>
            <a:endParaRPr lang="en-US" altLang="x-none" sz="2000" dirty="0">
              <a:ea typeface="ＭＳ Ｐゴシック" charset="-128"/>
            </a:endParaRPr>
          </a:p>
          <a:p>
            <a:pPr lvl="1" defTabSz="914400">
              <a:buFont typeface="Courier New" panose="02070309020205020404" pitchFamily="49" charset="0"/>
              <a:buChar char="o"/>
            </a:pPr>
            <a:r>
              <a:rPr lang="en-US" altLang="x-none" sz="2000" dirty="0">
                <a:ea typeface="ＭＳ Ｐゴシック" charset="-128"/>
              </a:rPr>
              <a:t>help us determine your background</a:t>
            </a:r>
          </a:p>
          <a:p>
            <a:pPr lvl="1" defTabSz="914400">
              <a:buFont typeface="Courier New" panose="02070309020205020404" pitchFamily="49" charset="0"/>
              <a:buChar char="o"/>
            </a:pPr>
            <a:r>
              <a:rPr lang="en-US" altLang="x-none" sz="2000" dirty="0">
                <a:ea typeface="ＭＳ Ｐゴシック" charset="-128"/>
              </a:rPr>
              <a:t>help us determine the depth</a:t>
            </a:r>
            <a:r>
              <a:rPr lang="en-US" altLang="zh-CN" sz="2000" dirty="0">
                <a:ea typeface="ＭＳ Ｐゴシック" charset="-128"/>
              </a:rPr>
              <a:t>, </a:t>
            </a:r>
            <a:r>
              <a:rPr lang="en-US" altLang="x-none" sz="2000" dirty="0">
                <a:ea typeface="ＭＳ Ｐゴシック" charset="-128"/>
              </a:rPr>
              <a:t>topics</a:t>
            </a:r>
            <a:r>
              <a:rPr lang="en-US" altLang="zh-CN" sz="2000" dirty="0">
                <a:ea typeface="ＭＳ Ｐゴシック" charset="-128"/>
              </a:rPr>
              <a:t>, and the</a:t>
            </a:r>
            <a:r>
              <a:rPr lang="zh-CN" altLang="en-US" sz="2000" dirty="0">
                <a:ea typeface="ＭＳ Ｐゴシック" charset="-128"/>
              </a:rPr>
              <a:t> </a:t>
            </a:r>
            <a:r>
              <a:rPr lang="en-US" altLang="zh-CN" sz="2000" dirty="0">
                <a:ea typeface="ＭＳ Ｐゴシック" charset="-128"/>
              </a:rPr>
              <a:t>details</a:t>
            </a:r>
            <a:r>
              <a:rPr lang="zh-CN" altLang="en-US" sz="2000" dirty="0">
                <a:ea typeface="ＭＳ Ｐゴシック" charset="-128"/>
              </a:rPr>
              <a:t> </a:t>
            </a:r>
            <a:r>
              <a:rPr lang="en-US" altLang="zh-CN" sz="2000" dirty="0">
                <a:ea typeface="ＭＳ Ｐゴシック" charset="-128"/>
              </a:rPr>
              <a:t>of</a:t>
            </a:r>
            <a:r>
              <a:rPr lang="zh-CN" altLang="en-US" sz="2000" dirty="0">
                <a:ea typeface="ＭＳ Ｐゴシック" charset="-128"/>
              </a:rPr>
              <a:t> </a:t>
            </a:r>
            <a:r>
              <a:rPr lang="en-US" altLang="zh-CN" sz="2000" dirty="0">
                <a:ea typeface="ＭＳ Ｐゴシック" charset="-128"/>
              </a:rPr>
              <a:t>assignments</a:t>
            </a:r>
            <a:endParaRPr lang="en-US" altLang="x-none" sz="2000" dirty="0">
              <a:ea typeface="ＭＳ Ｐゴシック" charset="-128"/>
            </a:endParaRPr>
          </a:p>
          <a:p>
            <a:pPr lvl="1" defTabSz="914400">
              <a:buFont typeface="Courier New" panose="02070309020205020404" pitchFamily="49" charset="0"/>
              <a:buChar char="o"/>
            </a:pPr>
            <a:r>
              <a:rPr lang="en-US" altLang="x-none" sz="2000" dirty="0">
                <a:ea typeface="ＭＳ Ｐゴシック" charset="-128"/>
              </a:rPr>
              <a:t>suggest topics that you want to be covered</a:t>
            </a:r>
            <a:r>
              <a:rPr lang="en-US" altLang="zh-CN" sz="2000" dirty="0">
                <a:ea typeface="ＭＳ Ｐゴシック" charset="-128"/>
              </a:rPr>
              <a:t> (if you think of a topic later, please send me email)</a:t>
            </a:r>
            <a:endParaRPr lang="en-US" altLang="x-none" sz="1600" dirty="0">
              <a:ea typeface="ＭＳ Ｐゴシック" charset="-128"/>
            </a:endParaRPr>
          </a:p>
        </p:txBody>
      </p:sp>
      <p:pic>
        <p:nvPicPr>
          <p:cNvPr id="3" name="Picture 2">
            <a:extLst>
              <a:ext uri="{FF2B5EF4-FFF2-40B4-BE49-F238E27FC236}">
                <a16:creationId xmlns:a16="http://schemas.microsoft.com/office/drawing/2014/main" id="{A2964111-F093-0A4C-AF34-66F8BA4E1BE4}"/>
              </a:ext>
            </a:extLst>
          </p:cNvPr>
          <p:cNvPicPr>
            <a:picLocks noChangeAspect="1"/>
          </p:cNvPicPr>
          <p:nvPr/>
        </p:nvPicPr>
        <p:blipFill rotWithShape="1">
          <a:blip r:embed="rId3">
            <a:extLst>
              <a:ext uri="{28A0092B-C50C-407E-A947-70E740481C1C}">
                <a14:useLocalDpi xmlns:a14="http://schemas.microsoft.com/office/drawing/2010/main" val="0"/>
              </a:ext>
            </a:extLst>
          </a:blip>
          <a:srcRect l="23771" t="26250" r="23770" b="33750"/>
          <a:stretch/>
        </p:blipFill>
        <p:spPr>
          <a:xfrm>
            <a:off x="3205956" y="4168486"/>
            <a:ext cx="2438400" cy="2438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9A3D60F-EA11-AC4A-BFFC-709FDE0B266B}" type="slidenum">
              <a:rPr lang="en-US" altLang="x-none" sz="1200">
                <a:latin typeface="Tahoma" charset="0"/>
              </a:rPr>
              <a:pPr/>
              <a:t>15</a:t>
            </a:fld>
            <a:endParaRPr lang="en-US" altLang="x-none" sz="1200">
              <a:latin typeface="Tahoma" charset="0"/>
            </a:endParaRPr>
          </a:p>
        </p:txBody>
      </p:sp>
      <p:sp>
        <p:nvSpPr>
          <p:cNvPr id="39938" name="Rectangle 2"/>
          <p:cNvSpPr>
            <a:spLocks noGrp="1" noChangeArrowheads="1"/>
          </p:cNvSpPr>
          <p:nvPr>
            <p:ph type="title"/>
          </p:nvPr>
        </p:nvSpPr>
        <p:spPr/>
        <p:txBody>
          <a:bodyPr/>
          <a:lstStyle/>
          <a:p>
            <a:r>
              <a:rPr lang="en-US" altLang="x-none">
                <a:ea typeface="ＭＳ Ｐゴシック" charset="-128"/>
              </a:rPr>
              <a:t>What Do You Need To Do?</a:t>
            </a:r>
          </a:p>
        </p:txBody>
      </p:sp>
      <p:sp>
        <p:nvSpPr>
          <p:cNvPr id="39939" name="Rectangle 6"/>
          <p:cNvSpPr>
            <a:spLocks noGrp="1" noChangeArrowheads="1"/>
          </p:cNvSpPr>
          <p:nvPr>
            <p:ph type="body" idx="1"/>
          </p:nvPr>
        </p:nvSpPr>
        <p:spPr>
          <a:xfrm>
            <a:off x="539750" y="1530350"/>
            <a:ext cx="8153400" cy="5029200"/>
          </a:xfrm>
          <a:noFill/>
        </p:spPr>
        <p:txBody>
          <a:bodyPr/>
          <a:lstStyle/>
          <a:p>
            <a:pPr defTabSz="914400">
              <a:lnSpc>
                <a:spcPct val="90000"/>
              </a:lnSpc>
              <a:buFont typeface="Wingdings" pitchFamily="2" charset="2"/>
              <a:buChar char="q"/>
            </a:pPr>
            <a:r>
              <a:rPr lang="en-US" altLang="x-none" sz="2400" dirty="0">
                <a:ea typeface="ＭＳ Ｐゴシック" charset="-128"/>
              </a:rPr>
              <a:t>Your workload</a:t>
            </a:r>
          </a:p>
          <a:p>
            <a:pPr lvl="1" defTabSz="914400">
              <a:lnSpc>
                <a:spcPct val="90000"/>
              </a:lnSpc>
              <a:buFont typeface="Courier New" panose="02070309020205020404" pitchFamily="49" charset="0"/>
              <a:buChar char="o"/>
            </a:pPr>
            <a:r>
              <a:rPr lang="en-US" altLang="zh-CN" dirty="0">
                <a:ea typeface="ＭＳ Ｐゴシック" charset="-128"/>
              </a:rPr>
              <a:t>5-6</a:t>
            </a:r>
            <a:r>
              <a:rPr lang="zh-CN" altLang="en-US" dirty="0">
                <a:ea typeface="ＭＳ Ｐゴシック" charset="-128"/>
              </a:rPr>
              <a:t> </a:t>
            </a:r>
            <a:r>
              <a:rPr lang="en-US" altLang="zh-CN" dirty="0">
                <a:ea typeface="ＭＳ Ｐゴシック" charset="-128"/>
              </a:rPr>
              <a:t>lab</a:t>
            </a:r>
            <a:r>
              <a:rPr lang="en-US" altLang="x-none" dirty="0">
                <a:ea typeface="ＭＳ Ｐゴシック" charset="-128"/>
              </a:rPr>
              <a:t> assignments</a:t>
            </a:r>
          </a:p>
          <a:p>
            <a:pPr marL="1143000" lvl="2" defTabSz="914400">
              <a:lnSpc>
                <a:spcPct val="90000"/>
              </a:lnSpc>
            </a:pPr>
            <a:r>
              <a:rPr lang="en-US" altLang="zh-CN" sz="1800" dirty="0">
                <a:ea typeface="ＭＳ Ｐゴシック" charset="-128"/>
              </a:rPr>
              <a:t>2-3</a:t>
            </a:r>
            <a:r>
              <a:rPr lang="zh-CN" altLang="en-US" sz="1800" dirty="0">
                <a:ea typeface="ＭＳ Ｐゴシック" charset="-128"/>
              </a:rPr>
              <a:t> </a:t>
            </a:r>
            <a:r>
              <a:rPr lang="en-US" altLang="x-none" sz="1800" dirty="0">
                <a:ea typeface="ＭＳ Ｐゴシック" charset="-128"/>
              </a:rPr>
              <a:t>written assignments</a:t>
            </a:r>
          </a:p>
          <a:p>
            <a:pPr marL="1143000" lvl="2" defTabSz="914400">
              <a:lnSpc>
                <a:spcPct val="90000"/>
              </a:lnSpc>
            </a:pPr>
            <a:r>
              <a:rPr lang="en-US" altLang="zh-CN" sz="1800" dirty="0">
                <a:ea typeface="ＭＳ Ｐゴシック" charset="-128"/>
              </a:rPr>
              <a:t>3-4</a:t>
            </a:r>
            <a:r>
              <a:rPr lang="zh-CN" altLang="en-US" sz="1800" dirty="0">
                <a:ea typeface="ＭＳ Ｐゴシック" charset="-128"/>
              </a:rPr>
              <a:t> </a:t>
            </a:r>
            <a:r>
              <a:rPr lang="en-US" altLang="x-none" sz="1800" dirty="0">
                <a:ea typeface="ＭＳ Ｐゴシック" charset="-128"/>
              </a:rPr>
              <a:t>programming assignments</a:t>
            </a:r>
          </a:p>
          <a:p>
            <a:pPr marL="1600200" lvl="3" defTabSz="914400">
              <a:lnSpc>
                <a:spcPct val="90000"/>
              </a:lnSpc>
            </a:pPr>
            <a:r>
              <a:rPr lang="en-US" altLang="x-none" sz="1800" dirty="0">
                <a:latin typeface="Comic Sans MS" charset="0"/>
                <a:ea typeface="ＭＳ Ｐゴシック" charset="-128"/>
              </a:rPr>
              <a:t>one HTTP 1.</a:t>
            </a:r>
            <a:r>
              <a:rPr lang="en-US" altLang="zh-CN" sz="1800" dirty="0">
                <a:latin typeface="Comic Sans MS" charset="0"/>
                <a:ea typeface="ＭＳ Ｐゴシック" charset="-128"/>
              </a:rPr>
              <a:t>0</a:t>
            </a:r>
            <a:r>
              <a:rPr lang="en-US" altLang="x-none" sz="1800" dirty="0">
                <a:latin typeface="Comic Sans MS" charset="0"/>
                <a:ea typeface="ＭＳ Ｐゴシック" charset="-128"/>
              </a:rPr>
              <a:t> server, one TCP, one </a:t>
            </a:r>
            <a:r>
              <a:rPr lang="en-US" altLang="zh-CN" sz="1800" dirty="0">
                <a:latin typeface="Comic Sans MS" charset="0"/>
                <a:ea typeface="ＭＳ Ｐゴシック" charset="-128"/>
              </a:rPr>
              <a:t>routing</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protocol</a:t>
            </a:r>
          </a:p>
          <a:p>
            <a:pPr marL="796925" lvl="1" indent="-342900" defTabSz="914400">
              <a:lnSpc>
                <a:spcPct val="90000"/>
              </a:lnSpc>
              <a:buFont typeface="Courier New" panose="02070309020205020404" pitchFamily="49" charset="0"/>
              <a:buChar char="o"/>
            </a:pPr>
            <a:r>
              <a:rPr lang="en-US" altLang="zh-CN" sz="2200" dirty="0">
                <a:latin typeface="Comic Sans MS" charset="0"/>
                <a:ea typeface="ＭＳ Ｐゴシック" charset="-128"/>
              </a:rPr>
              <a:t>1</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class</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project</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2-3</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persons</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a</a:t>
            </a:r>
            <a:r>
              <a:rPr lang="zh-CN" altLang="en-US" sz="2200" dirty="0">
                <a:latin typeface="Comic Sans MS" charset="0"/>
                <a:ea typeface="ＭＳ Ｐゴシック" charset="-128"/>
              </a:rPr>
              <a:t> </a:t>
            </a:r>
            <a:r>
              <a:rPr lang="en-US" altLang="zh-CN" sz="2200" dirty="0">
                <a:latin typeface="Comic Sans MS" charset="0"/>
                <a:ea typeface="ＭＳ Ｐゴシック" charset="-128"/>
              </a:rPr>
              <a:t>team)</a:t>
            </a:r>
          </a:p>
          <a:p>
            <a:pPr marL="1196975" lvl="2" indent="-342900" defTabSz="914400">
              <a:lnSpc>
                <a:spcPct val="90000"/>
              </a:lnSpc>
              <a:buFont typeface="Courier New" panose="02070309020205020404" pitchFamily="49" charset="0"/>
              <a:buChar char="o"/>
            </a:pPr>
            <a:r>
              <a:rPr lang="en-US" altLang="zh-CN" sz="1800" dirty="0">
                <a:latin typeface="Comic Sans MS" charset="0"/>
                <a:ea typeface="ＭＳ Ｐゴシック" charset="-128"/>
              </a:rPr>
              <a:t>List</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of</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potential</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topics</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to</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be</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posted</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before</a:t>
            </a:r>
            <a:r>
              <a:rPr lang="zh-CN" altLang="en-US" sz="1800" dirty="0">
                <a:latin typeface="Comic Sans MS" charset="0"/>
                <a:ea typeface="ＭＳ Ｐゴシック" charset="-128"/>
              </a:rPr>
              <a:t> </a:t>
            </a:r>
            <a:r>
              <a:rPr lang="en-US" altLang="zh-CN" sz="1800" dirty="0">
                <a:latin typeface="Comic Sans MS" charset="0"/>
                <a:ea typeface="ＭＳ Ｐゴシック" charset="-128"/>
              </a:rPr>
              <a:t>midterm</a:t>
            </a:r>
            <a:r>
              <a:rPr lang="zh-CN" altLang="en-US" sz="1800" dirty="0">
                <a:latin typeface="Comic Sans MS" charset="0"/>
                <a:ea typeface="ＭＳ Ｐゴシック" charset="-128"/>
              </a:rPr>
              <a:t> </a:t>
            </a:r>
            <a:endParaRPr lang="en-US" altLang="x-none" sz="1800" dirty="0">
              <a:latin typeface="Comic Sans MS" charset="0"/>
              <a:ea typeface="ＭＳ Ｐゴシック" charset="-128"/>
            </a:endParaRPr>
          </a:p>
          <a:p>
            <a:pPr marL="796925" lvl="1" indent="-342900" defTabSz="914400">
              <a:lnSpc>
                <a:spcPct val="90000"/>
              </a:lnSpc>
              <a:buFont typeface="Courier New" panose="02070309020205020404" pitchFamily="49" charset="0"/>
              <a:buChar char="o"/>
            </a:pPr>
            <a:r>
              <a:rPr lang="en-US" altLang="zh-CN" sz="2200" dirty="0">
                <a:latin typeface="Comic Sans MS" charset="0"/>
                <a:ea typeface="ＭＳ Ｐゴシック" charset="-128"/>
              </a:rPr>
              <a:t>2</a:t>
            </a:r>
            <a:r>
              <a:rPr lang="en-US" altLang="x-none" sz="2200" dirty="0">
                <a:latin typeface="Comic Sans MS" charset="0"/>
                <a:ea typeface="ＭＳ Ｐゴシック" charset="-128"/>
              </a:rPr>
              <a:t> exams</a:t>
            </a:r>
          </a:p>
          <a:p>
            <a:pPr marL="796925" lvl="1" indent="-342900" defTabSz="914400">
              <a:lnSpc>
                <a:spcPct val="90000"/>
              </a:lnSpc>
              <a:buFont typeface="Courier New" panose="02070309020205020404" pitchFamily="49" charset="0"/>
              <a:buChar char="o"/>
            </a:pPr>
            <a:endParaRPr lang="en-US" altLang="x-none" sz="2200" dirty="0">
              <a:latin typeface="Comic Sans MS" charset="0"/>
              <a:ea typeface="ＭＳ Ｐゴシック" charset="-128"/>
            </a:endParaRPr>
          </a:p>
          <a:p>
            <a:pPr marL="509587" indent="-457200" defTabSz="914400">
              <a:lnSpc>
                <a:spcPct val="90000"/>
              </a:lnSpc>
              <a:buFont typeface="Wingdings" pitchFamily="2" charset="2"/>
              <a:buChar char="q"/>
            </a:pPr>
            <a:r>
              <a:rPr lang="en-US" altLang="zh-CN" sz="2400" dirty="0">
                <a:latin typeface="Comic Sans MS" charset="0"/>
                <a:ea typeface="ＭＳ Ｐゴシック" charset="-128"/>
              </a:rPr>
              <a:t>You</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will</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have</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the</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opportunity</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to</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use</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Large</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Language</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Model</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(e.g.,</a:t>
            </a:r>
            <a:r>
              <a:rPr lang="zh-CN" altLang="en-US" sz="2400" dirty="0">
                <a:solidFill>
                  <a:srgbClr val="FF0000"/>
                </a:solidFill>
                <a:latin typeface="Comic Sans MS" charset="0"/>
                <a:ea typeface="ＭＳ Ｐゴシック" charset="-128"/>
              </a:rPr>
              <a:t> </a:t>
            </a:r>
            <a:r>
              <a:rPr lang="en-US" altLang="zh-CN" sz="2400" dirty="0" err="1">
                <a:solidFill>
                  <a:srgbClr val="FF0000"/>
                </a:solidFill>
                <a:latin typeface="Comic Sans MS" charset="0"/>
                <a:ea typeface="ＭＳ Ｐゴシック" charset="-128"/>
              </a:rPr>
              <a:t>ChatGPT</a:t>
            </a:r>
            <a:r>
              <a:rPr lang="en-US" altLang="zh-CN" sz="2400" dirty="0">
                <a:solidFill>
                  <a:srgbClr val="FF0000"/>
                </a:solidFill>
                <a:latin typeface="Comic Sans MS" charset="0"/>
                <a:ea typeface="ＭＳ Ｐゴシック" charset="-128"/>
              </a:rPr>
              <a:t>)</a:t>
            </a:r>
            <a:r>
              <a:rPr lang="zh-CN" altLang="en-US" sz="2400" dirty="0">
                <a:solidFill>
                  <a:srgbClr val="FF0000"/>
                </a:solidFill>
                <a:latin typeface="Comic Sans MS" charset="0"/>
                <a:ea typeface="ＭＳ Ｐゴシック" charset="-128"/>
              </a:rPr>
              <a:t> </a:t>
            </a:r>
            <a:r>
              <a:rPr lang="en-US" altLang="zh-CN" sz="2400" dirty="0">
                <a:latin typeface="Comic Sans MS" charset="0"/>
                <a:ea typeface="ＭＳ Ｐゴシック" charset="-128"/>
              </a:rPr>
              <a:t>in</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1-2</a:t>
            </a:r>
            <a:r>
              <a:rPr lang="zh-CN" altLang="en-US" sz="2400" dirty="0">
                <a:latin typeface="Comic Sans MS" charset="0"/>
                <a:ea typeface="ＭＳ Ｐゴシック" charset="-128"/>
              </a:rPr>
              <a:t> </a:t>
            </a:r>
            <a:r>
              <a:rPr lang="en-US" altLang="zh-CN" sz="2400" dirty="0">
                <a:solidFill>
                  <a:srgbClr val="FF0000"/>
                </a:solidFill>
                <a:latin typeface="Comic Sans MS" charset="0"/>
                <a:ea typeface="ＭＳ Ｐゴシック" charset="-128"/>
              </a:rPr>
              <a:t>designated</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programming</a:t>
            </a:r>
            <a:r>
              <a:rPr lang="zh-CN" altLang="en-US" sz="2400" dirty="0">
                <a:solidFill>
                  <a:srgbClr val="FF0000"/>
                </a:solidFill>
                <a:latin typeface="Comic Sans MS" charset="0"/>
                <a:ea typeface="ＭＳ Ｐゴシック" charset="-128"/>
              </a:rPr>
              <a:t> </a:t>
            </a:r>
            <a:r>
              <a:rPr lang="en-US" altLang="zh-CN" sz="2400" dirty="0">
                <a:solidFill>
                  <a:srgbClr val="FF0000"/>
                </a:solidFill>
                <a:latin typeface="Comic Sans MS" charset="0"/>
                <a:ea typeface="ＭＳ Ｐゴシック" charset="-128"/>
              </a:rPr>
              <a:t>assignments</a:t>
            </a:r>
            <a:endParaRPr lang="en-US" altLang="x-none" sz="2400" dirty="0">
              <a:solidFill>
                <a:srgbClr val="FF0000"/>
              </a:solidFill>
              <a:latin typeface="Comic Sans MS" charset="0"/>
              <a:ea typeface="ＭＳ Ｐゴシック" charset="-128"/>
            </a:endParaRPr>
          </a:p>
          <a:p>
            <a:pPr marL="1600200" lvl="3" defTabSz="914400">
              <a:lnSpc>
                <a:spcPct val="90000"/>
              </a:lnSpc>
            </a:pPr>
            <a:endParaRPr lang="en-US" altLang="x-none" sz="2000" dirty="0">
              <a:ea typeface="ＭＳ Ｐゴシック" charset="-128"/>
            </a:endParaRPr>
          </a:p>
        </p:txBody>
      </p:sp>
    </p:spTree>
    <p:extLst>
      <p:ext uri="{BB962C8B-B14F-4D97-AF65-F5344CB8AC3E}">
        <p14:creationId xmlns:p14="http://schemas.microsoft.com/office/powerpoint/2010/main" val="355875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7FD8-1801-8547-B9A9-2618FD4AF8DB}"/>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Succeed</a:t>
            </a:r>
            <a:r>
              <a:rPr lang="zh-CN" altLang="en-US" dirty="0"/>
              <a:t> </a:t>
            </a:r>
            <a:r>
              <a:rPr lang="en-US" altLang="zh-CN" dirty="0"/>
              <a:t>in</a:t>
            </a:r>
            <a:r>
              <a:rPr lang="zh-CN" altLang="en-US" dirty="0"/>
              <a:t> </a:t>
            </a:r>
            <a:r>
              <a:rPr lang="en-US" altLang="zh-CN" dirty="0"/>
              <a:t>this</a:t>
            </a:r>
            <a:r>
              <a:rPr lang="zh-CN" altLang="en-US" dirty="0"/>
              <a:t> </a:t>
            </a:r>
            <a:r>
              <a:rPr lang="en-US" altLang="zh-CN" dirty="0"/>
              <a:t>Class?</a:t>
            </a:r>
            <a:endParaRPr lang="en-US" dirty="0"/>
          </a:p>
        </p:txBody>
      </p:sp>
      <p:sp>
        <p:nvSpPr>
          <p:cNvPr id="3" name="Content Placeholder 2">
            <a:extLst>
              <a:ext uri="{FF2B5EF4-FFF2-40B4-BE49-F238E27FC236}">
                <a16:creationId xmlns:a16="http://schemas.microsoft.com/office/drawing/2014/main" id="{C6098DD5-E23C-7342-AE6E-A6E7374849FF}"/>
              </a:ext>
            </a:extLst>
          </p:cNvPr>
          <p:cNvSpPr>
            <a:spLocks noGrp="1"/>
          </p:cNvSpPr>
          <p:nvPr>
            <p:ph idx="1"/>
          </p:nvPr>
        </p:nvSpPr>
        <p:spPr>
          <a:xfrm>
            <a:off x="533400" y="1603375"/>
            <a:ext cx="8159750" cy="4656138"/>
          </a:xfrm>
        </p:spPr>
        <p:txBody>
          <a:bodyPr/>
          <a:lstStyle/>
          <a:p>
            <a:pPr>
              <a:buFont typeface="Wingdings" pitchFamily="2" charset="2"/>
              <a:buChar char="q"/>
            </a:pPr>
            <a:r>
              <a:rPr lang="en-US" altLang="zh-CN" dirty="0"/>
              <a:t>Engage</a:t>
            </a:r>
            <a:r>
              <a:rPr lang="zh-CN" altLang="en-US" dirty="0"/>
              <a:t> </a:t>
            </a:r>
            <a:r>
              <a:rPr lang="en-US" altLang="zh-CN" dirty="0"/>
              <a:t>in</a:t>
            </a:r>
            <a:r>
              <a:rPr lang="zh-CN" altLang="en-US" dirty="0"/>
              <a:t> </a:t>
            </a:r>
            <a:r>
              <a:rPr lang="en-US" altLang="zh-CN" dirty="0"/>
              <a:t>lectures</a:t>
            </a:r>
          </a:p>
          <a:p>
            <a:pPr lvl="1">
              <a:buFont typeface="Courier New" panose="02070309020205020404" pitchFamily="49" charset="0"/>
              <a:buChar char="o"/>
            </a:pPr>
            <a:r>
              <a:rPr lang="en-US" altLang="zh-CN" dirty="0"/>
              <a:t>Questions</a:t>
            </a:r>
            <a:r>
              <a:rPr lang="zh-CN" altLang="en-US" dirty="0"/>
              <a:t> </a:t>
            </a:r>
            <a:r>
              <a:rPr lang="en-US" altLang="zh-CN" dirty="0"/>
              <a:t>are</a:t>
            </a:r>
            <a:r>
              <a:rPr lang="zh-CN" altLang="en-US" dirty="0"/>
              <a:t> </a:t>
            </a:r>
            <a:r>
              <a:rPr lang="en-US" altLang="zh-CN" dirty="0"/>
              <a:t>highly</a:t>
            </a:r>
            <a:r>
              <a:rPr lang="zh-CN" altLang="en-US" dirty="0"/>
              <a:t> </a:t>
            </a:r>
            <a:r>
              <a:rPr lang="en-US" altLang="zh-CN" dirty="0"/>
              <a:t>encouraged</a:t>
            </a:r>
          </a:p>
          <a:p>
            <a:pPr>
              <a:buFont typeface="Wingdings" pitchFamily="2" charset="2"/>
              <a:buChar char="q"/>
            </a:pPr>
            <a:r>
              <a:rPr lang="en-US" altLang="zh-CN" dirty="0"/>
              <a:t>Read</a:t>
            </a:r>
            <a:r>
              <a:rPr lang="zh-CN" altLang="en-US" dirty="0"/>
              <a:t> </a:t>
            </a:r>
            <a:r>
              <a:rPr lang="en-US" altLang="zh-CN" dirty="0"/>
              <a:t>textbooks</a:t>
            </a:r>
            <a:r>
              <a:rPr lang="zh-CN" altLang="en-US" dirty="0"/>
              <a:t> </a:t>
            </a:r>
            <a:r>
              <a:rPr lang="en-US" altLang="zh-CN" dirty="0"/>
              <a:t>/</a:t>
            </a:r>
            <a:r>
              <a:rPr lang="zh-CN" altLang="en-US" dirty="0"/>
              <a:t> </a:t>
            </a:r>
            <a:r>
              <a:rPr lang="en-US" altLang="zh-CN" dirty="0"/>
              <a:t>references</a:t>
            </a:r>
            <a:r>
              <a:rPr lang="zh-CN" altLang="en-US" dirty="0"/>
              <a:t> </a:t>
            </a:r>
            <a:r>
              <a:rPr lang="en-US" altLang="zh-CN" dirty="0"/>
              <a:t>/</a:t>
            </a:r>
            <a:r>
              <a:rPr lang="zh-CN" altLang="en-US" dirty="0"/>
              <a:t> </a:t>
            </a:r>
            <a:r>
              <a:rPr lang="en-US" altLang="zh-CN" dirty="0"/>
              <a:t>online</a:t>
            </a:r>
            <a:r>
              <a:rPr lang="zh-CN" altLang="en-US" dirty="0"/>
              <a:t> </a:t>
            </a:r>
            <a:r>
              <a:rPr lang="en-US" altLang="zh-CN" dirty="0"/>
              <a:t>materials</a:t>
            </a:r>
          </a:p>
          <a:p>
            <a:pPr>
              <a:buFont typeface="Wingdings" pitchFamily="2" charset="2"/>
              <a:buChar char="q"/>
            </a:pPr>
            <a:r>
              <a:rPr lang="en-US" altLang="zh-CN" dirty="0"/>
              <a:t>Apply</a:t>
            </a:r>
            <a:r>
              <a:rPr lang="zh-CN" altLang="en-US" dirty="0"/>
              <a:t> </a:t>
            </a:r>
            <a:r>
              <a:rPr lang="en-US" altLang="zh-CN" dirty="0"/>
              <a:t>the</a:t>
            </a:r>
            <a:r>
              <a:rPr lang="zh-CN" altLang="en-US" dirty="0"/>
              <a:t> </a:t>
            </a:r>
            <a:r>
              <a:rPr lang="en-US" altLang="zh-CN" dirty="0"/>
              <a:t>principles</a:t>
            </a:r>
            <a:r>
              <a:rPr lang="zh-CN" altLang="en-US" dirty="0"/>
              <a:t> </a:t>
            </a:r>
            <a:r>
              <a:rPr lang="en-US" altLang="zh-CN" dirty="0"/>
              <a:t>/</a:t>
            </a:r>
            <a:r>
              <a:rPr lang="zh-CN" altLang="en-US" dirty="0"/>
              <a:t> </a:t>
            </a:r>
            <a:r>
              <a:rPr lang="en-US" altLang="zh-CN" dirty="0"/>
              <a:t>techniques</a:t>
            </a:r>
            <a:r>
              <a:rPr lang="zh-CN" altLang="en-US" dirty="0"/>
              <a:t> </a:t>
            </a:r>
            <a:r>
              <a:rPr lang="en-US" altLang="zh-CN" dirty="0"/>
              <a:t>you</a:t>
            </a:r>
            <a:r>
              <a:rPr lang="zh-CN" altLang="en-US" dirty="0"/>
              <a:t> </a:t>
            </a:r>
            <a:r>
              <a:rPr lang="en-US" altLang="zh-CN" dirty="0"/>
              <a:t>learned</a:t>
            </a:r>
            <a:r>
              <a:rPr lang="zh-CN" altLang="en-US" dirty="0"/>
              <a:t> </a:t>
            </a:r>
            <a:r>
              <a:rPr lang="en-US" altLang="zh-CN" dirty="0"/>
              <a:t>in</a:t>
            </a:r>
            <a:r>
              <a:rPr lang="zh-CN" altLang="en-US" dirty="0"/>
              <a:t> </a:t>
            </a:r>
            <a:r>
              <a:rPr lang="en-US" altLang="zh-CN" dirty="0"/>
              <a:t>lectures</a:t>
            </a:r>
            <a:r>
              <a:rPr lang="zh-CN" altLang="en-US" dirty="0"/>
              <a:t> </a:t>
            </a:r>
            <a:r>
              <a:rPr lang="en-US" altLang="zh-CN" dirty="0"/>
              <a:t>to</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the</a:t>
            </a:r>
            <a:r>
              <a:rPr lang="zh-CN" altLang="en-US" dirty="0"/>
              <a:t> </a:t>
            </a:r>
            <a:r>
              <a:rPr lang="en-US" altLang="zh-CN" dirty="0"/>
              <a:t>project</a:t>
            </a:r>
            <a:r>
              <a:rPr lang="zh-CN" altLang="en-US" dirty="0"/>
              <a:t> </a:t>
            </a:r>
            <a:endParaRPr lang="en-US" altLang="zh-CN" dirty="0"/>
          </a:p>
          <a:p>
            <a:pPr>
              <a:buFont typeface="Wingdings" pitchFamily="2" charset="2"/>
              <a:buChar char="q"/>
            </a:pPr>
            <a:r>
              <a:rPr lang="en-US" altLang="zh-CN" dirty="0"/>
              <a:t>Do</a:t>
            </a:r>
            <a:r>
              <a:rPr lang="zh-CN" altLang="en-US" dirty="0"/>
              <a:t> </a:t>
            </a:r>
            <a:r>
              <a:rPr lang="en-US" altLang="zh-CN" dirty="0"/>
              <a:t>not</a:t>
            </a:r>
            <a:r>
              <a:rPr lang="zh-CN" altLang="en-US" dirty="0"/>
              <a:t> </a:t>
            </a:r>
            <a:r>
              <a:rPr lang="en-US" altLang="zh-CN" dirty="0"/>
              <a:t>procrastinate</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the</a:t>
            </a:r>
            <a:r>
              <a:rPr lang="zh-CN" altLang="en-US" dirty="0"/>
              <a:t> </a:t>
            </a:r>
            <a:r>
              <a:rPr lang="en-US" altLang="zh-CN" dirty="0"/>
              <a:t>project</a:t>
            </a:r>
          </a:p>
          <a:p>
            <a:pPr lvl="1">
              <a:buFont typeface="Wingdings" pitchFamily="2" charset="2"/>
              <a:buChar char="q"/>
            </a:pPr>
            <a:r>
              <a:rPr lang="en-US" altLang="zh-CN" dirty="0"/>
              <a:t>For</a:t>
            </a:r>
            <a:r>
              <a:rPr lang="zh-CN" altLang="en-US" dirty="0"/>
              <a:t> </a:t>
            </a:r>
            <a:r>
              <a:rPr lang="en-US" altLang="zh-CN" dirty="0"/>
              <a:t>programming</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projects,</a:t>
            </a:r>
            <a:r>
              <a:rPr lang="zh-CN" altLang="en-US" dirty="0"/>
              <a:t> </a:t>
            </a:r>
            <a:r>
              <a:rPr lang="en-US" altLang="zh-CN" dirty="0"/>
              <a:t>follow</a:t>
            </a:r>
            <a:r>
              <a:rPr lang="zh-CN" altLang="en-US" dirty="0"/>
              <a:t> </a:t>
            </a:r>
            <a:r>
              <a:rPr lang="en-US" altLang="zh-CN" dirty="0"/>
              <a:t>the</a:t>
            </a:r>
            <a:r>
              <a:rPr lang="zh-CN" altLang="en-US" dirty="0"/>
              <a:t> </a:t>
            </a:r>
            <a:r>
              <a:rPr lang="en-US" altLang="zh-CN" dirty="0"/>
              <a:t>timeline</a:t>
            </a:r>
            <a:r>
              <a:rPr lang="zh-CN" altLang="en-US" dirty="0"/>
              <a:t> </a:t>
            </a:r>
            <a:r>
              <a:rPr lang="en-US" altLang="zh-CN" dirty="0"/>
              <a:t>of</a:t>
            </a:r>
            <a:r>
              <a:rPr lang="zh-CN" altLang="en-US" dirty="0"/>
              <a:t> </a:t>
            </a:r>
            <a:r>
              <a:rPr lang="en-US" altLang="zh-CN" dirty="0"/>
              <a:t>checkpoints</a:t>
            </a:r>
            <a:r>
              <a:rPr lang="zh-CN" altLang="en-US" dirty="0"/>
              <a:t> </a:t>
            </a:r>
            <a:r>
              <a:rPr lang="en-US" altLang="zh-CN" dirty="0"/>
              <a:t>to</a:t>
            </a:r>
            <a:r>
              <a:rPr lang="zh-CN" altLang="en-US" dirty="0"/>
              <a:t> </a:t>
            </a:r>
            <a:r>
              <a:rPr lang="en-US" altLang="zh-CN" dirty="0"/>
              <a:t>avoid</a:t>
            </a:r>
            <a:r>
              <a:rPr lang="zh-CN" altLang="en-US" dirty="0"/>
              <a:t> </a:t>
            </a:r>
            <a:r>
              <a:rPr lang="en-US" altLang="zh-CN" dirty="0"/>
              <a:t>the</a:t>
            </a:r>
            <a:r>
              <a:rPr lang="zh-CN" altLang="en-US" dirty="0"/>
              <a:t> </a:t>
            </a:r>
            <a:r>
              <a:rPr lang="en-US" altLang="zh-CN" dirty="0"/>
              <a:t>deadline</a:t>
            </a:r>
            <a:r>
              <a:rPr lang="zh-CN" altLang="en-US" dirty="0"/>
              <a:t> </a:t>
            </a:r>
            <a:r>
              <a:rPr lang="en-US" altLang="zh-CN" dirty="0"/>
              <a:t>panic</a:t>
            </a:r>
            <a:r>
              <a:rPr lang="zh-CN" altLang="en-US" dirty="0"/>
              <a:t> </a:t>
            </a:r>
            <a:endParaRPr lang="en-US" dirty="0"/>
          </a:p>
        </p:txBody>
      </p:sp>
      <p:sp>
        <p:nvSpPr>
          <p:cNvPr id="4" name="Slide Number Placeholder 3">
            <a:extLst>
              <a:ext uri="{FF2B5EF4-FFF2-40B4-BE49-F238E27FC236}">
                <a16:creationId xmlns:a16="http://schemas.microsoft.com/office/drawing/2014/main" id="{FABA5B2C-5163-374E-9917-DDFF7EB645E6}"/>
              </a:ext>
            </a:extLst>
          </p:cNvPr>
          <p:cNvSpPr>
            <a:spLocks noGrp="1"/>
          </p:cNvSpPr>
          <p:nvPr>
            <p:ph type="sldNum" sz="quarter" idx="12"/>
          </p:nvPr>
        </p:nvSpPr>
        <p:spPr/>
        <p:txBody>
          <a:bodyPr/>
          <a:lstStyle/>
          <a:p>
            <a:fld id="{F1BC9A0C-B9C7-D94C-BB05-DB5EC86B0AC6}" type="slidenum">
              <a:rPr lang="en-US" altLang="x-none" smtClean="0"/>
              <a:pPr/>
              <a:t>16</a:t>
            </a:fld>
            <a:endParaRPr lang="en-US" altLang="x-none"/>
          </a:p>
        </p:txBody>
      </p:sp>
    </p:spTree>
    <p:extLst>
      <p:ext uri="{BB962C8B-B14F-4D97-AF65-F5344CB8AC3E}">
        <p14:creationId xmlns:p14="http://schemas.microsoft.com/office/powerpoint/2010/main" val="251299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24CE-58E7-374F-8EF2-C8247546D958}"/>
              </a:ext>
            </a:extLst>
          </p:cNvPr>
          <p:cNvSpPr>
            <a:spLocks noGrp="1"/>
          </p:cNvSpPr>
          <p:nvPr>
            <p:ph type="title"/>
          </p:nvPr>
        </p:nvSpPr>
        <p:spPr/>
        <p:txBody>
          <a:bodyPr/>
          <a:lstStyle/>
          <a:p>
            <a:r>
              <a:rPr lang="en-US" dirty="0"/>
              <a:t>Class</a:t>
            </a:r>
            <a:r>
              <a:rPr lang="zh-CN" altLang="en-US" dirty="0"/>
              <a:t> </a:t>
            </a:r>
            <a:r>
              <a:rPr lang="en-US" altLang="zh-CN" dirty="0"/>
              <a:t>Project</a:t>
            </a:r>
            <a:endParaRPr lang="en-US" dirty="0"/>
          </a:p>
        </p:txBody>
      </p:sp>
      <p:sp>
        <p:nvSpPr>
          <p:cNvPr id="3" name="Content Placeholder 2">
            <a:extLst>
              <a:ext uri="{FF2B5EF4-FFF2-40B4-BE49-F238E27FC236}">
                <a16:creationId xmlns:a16="http://schemas.microsoft.com/office/drawing/2014/main" id="{77A5001E-D6C7-484E-BBB4-4DB2A142FA08}"/>
              </a:ext>
            </a:extLst>
          </p:cNvPr>
          <p:cNvSpPr>
            <a:spLocks noGrp="1"/>
          </p:cNvSpPr>
          <p:nvPr>
            <p:ph idx="1"/>
          </p:nvPr>
        </p:nvSpPr>
        <p:spPr>
          <a:xfrm>
            <a:off x="533400" y="1603374"/>
            <a:ext cx="7783513" cy="5032375"/>
          </a:xfrm>
        </p:spPr>
        <p:txBody>
          <a:bodyPr/>
          <a:lstStyle/>
          <a:p>
            <a:pPr>
              <a:buFont typeface="Wingdings" pitchFamily="2" charset="2"/>
              <a:buChar char="q"/>
            </a:pPr>
            <a:r>
              <a:rPr lang="en-US" altLang="zh-CN" dirty="0"/>
              <a:t>Research</a:t>
            </a:r>
            <a:r>
              <a:rPr lang="zh-CN" altLang="en-US" dirty="0"/>
              <a:t> </a:t>
            </a:r>
            <a:r>
              <a:rPr lang="en-US" altLang="zh-CN" dirty="0"/>
              <a:t>or</a:t>
            </a:r>
            <a:r>
              <a:rPr lang="zh-CN" altLang="en-US" dirty="0"/>
              <a:t> </a:t>
            </a:r>
            <a:r>
              <a:rPr lang="en-US" altLang="zh-CN" dirty="0"/>
              <a:t>engineering</a:t>
            </a:r>
            <a:r>
              <a:rPr lang="zh-CN" altLang="en-US" dirty="0"/>
              <a:t> </a:t>
            </a:r>
            <a:r>
              <a:rPr lang="en-US" altLang="zh-CN" dirty="0"/>
              <a:t>project</a:t>
            </a:r>
            <a:r>
              <a:rPr lang="zh-CN" altLang="en-US" dirty="0"/>
              <a:t> </a:t>
            </a:r>
            <a:r>
              <a:rPr lang="en-US" altLang="zh-CN" dirty="0"/>
              <a:t>related</a:t>
            </a:r>
            <a:r>
              <a:rPr lang="zh-CN" altLang="en-US" dirty="0"/>
              <a:t> </a:t>
            </a:r>
            <a:r>
              <a:rPr lang="en-US" altLang="zh-CN" dirty="0"/>
              <a:t>to</a:t>
            </a:r>
            <a:r>
              <a:rPr lang="zh-CN" altLang="en-US" dirty="0"/>
              <a:t> </a:t>
            </a:r>
            <a:r>
              <a:rPr lang="en-US" altLang="zh-CN" dirty="0"/>
              <a:t>computer</a:t>
            </a:r>
            <a:r>
              <a:rPr lang="zh-CN" altLang="en-US" dirty="0"/>
              <a:t> </a:t>
            </a:r>
            <a:r>
              <a:rPr lang="en-US" altLang="zh-CN" dirty="0"/>
              <a:t>networks</a:t>
            </a:r>
            <a:r>
              <a:rPr lang="zh-CN" altLang="en-US" dirty="0"/>
              <a:t> </a:t>
            </a:r>
            <a:r>
              <a:rPr lang="en-US" altLang="zh-CN" dirty="0"/>
              <a:t>and</a:t>
            </a:r>
            <a:r>
              <a:rPr lang="zh-CN" altLang="en-US" dirty="0"/>
              <a:t> </a:t>
            </a:r>
            <a:r>
              <a:rPr lang="en-US" altLang="zh-CN" dirty="0"/>
              <a:t>network</a:t>
            </a:r>
            <a:r>
              <a:rPr lang="zh-CN" altLang="en-US" dirty="0"/>
              <a:t> </a:t>
            </a:r>
            <a:r>
              <a:rPr lang="en-US" altLang="zh-CN" dirty="0"/>
              <a:t>security</a:t>
            </a:r>
          </a:p>
          <a:p>
            <a:pPr>
              <a:buFont typeface="Wingdings" pitchFamily="2" charset="2"/>
              <a:buChar char="q"/>
            </a:pPr>
            <a:r>
              <a:rPr lang="en-US" altLang="zh-CN" dirty="0"/>
              <a:t>Grading</a:t>
            </a:r>
            <a:r>
              <a:rPr lang="zh-CN" altLang="en-US" dirty="0"/>
              <a:t> </a:t>
            </a:r>
            <a:r>
              <a:rPr lang="en-US" altLang="zh-CN" dirty="0"/>
              <a:t>criteria:</a:t>
            </a:r>
            <a:r>
              <a:rPr lang="zh-CN" altLang="en-US" dirty="0"/>
              <a:t> </a:t>
            </a:r>
            <a:endParaRPr lang="en-US" altLang="zh-CN" dirty="0"/>
          </a:p>
          <a:p>
            <a:pPr lvl="1">
              <a:buFont typeface="Courier New" panose="02070309020205020404" pitchFamily="49" charset="0"/>
              <a:buChar char="o"/>
            </a:pPr>
            <a:r>
              <a:rPr lang="en-US" altLang="zh-CN" dirty="0"/>
              <a:t>Innovation</a:t>
            </a:r>
            <a:r>
              <a:rPr lang="zh-CN" altLang="en-US" dirty="0"/>
              <a:t> </a:t>
            </a:r>
            <a:r>
              <a:rPr lang="en-US" altLang="zh-CN" dirty="0"/>
              <a:t>25%,</a:t>
            </a:r>
            <a:r>
              <a:rPr lang="zh-CN" altLang="en-US" dirty="0"/>
              <a:t> </a:t>
            </a:r>
            <a:r>
              <a:rPr lang="en-US" altLang="zh-CN" dirty="0"/>
              <a:t>Practicality</a:t>
            </a:r>
            <a:r>
              <a:rPr lang="zh-CN" altLang="en-US" dirty="0"/>
              <a:t> </a:t>
            </a:r>
            <a:r>
              <a:rPr lang="en-US" altLang="zh-CN" dirty="0"/>
              <a:t>25%,</a:t>
            </a:r>
            <a:r>
              <a:rPr lang="zh-CN" altLang="en-US" dirty="0"/>
              <a:t> </a:t>
            </a:r>
            <a:r>
              <a:rPr lang="en-US" altLang="zh-CN" dirty="0"/>
              <a:t>Completeness</a:t>
            </a:r>
            <a:r>
              <a:rPr lang="zh-CN" altLang="en-US" dirty="0"/>
              <a:t> </a:t>
            </a:r>
            <a:r>
              <a:rPr lang="en-US" altLang="zh-CN" dirty="0"/>
              <a:t>25%,</a:t>
            </a:r>
            <a:r>
              <a:rPr lang="zh-CN" altLang="en-US" dirty="0"/>
              <a:t> </a:t>
            </a:r>
            <a:r>
              <a:rPr lang="en-US" altLang="zh-CN" dirty="0"/>
              <a:t>Presentation</a:t>
            </a:r>
            <a:r>
              <a:rPr lang="zh-CN" altLang="en-US" dirty="0"/>
              <a:t> </a:t>
            </a:r>
            <a:r>
              <a:rPr lang="en-US" altLang="zh-CN" dirty="0"/>
              <a:t>25%</a:t>
            </a:r>
          </a:p>
          <a:p>
            <a:pPr>
              <a:buFont typeface="Wingdings" pitchFamily="2" charset="2"/>
              <a:buChar char="q"/>
            </a:pPr>
            <a:r>
              <a:rPr lang="en-US" altLang="zh-CN" dirty="0"/>
              <a:t>Suggestions</a:t>
            </a:r>
          </a:p>
          <a:p>
            <a:pPr lvl="1">
              <a:buFont typeface="Courier New" panose="02070309020205020404" pitchFamily="49" charset="0"/>
              <a:buChar char="o"/>
            </a:pPr>
            <a:r>
              <a:rPr lang="en-US" altLang="zh-CN" dirty="0"/>
              <a:t>Identify</a:t>
            </a:r>
            <a:r>
              <a:rPr lang="zh-CN" altLang="en-US" dirty="0"/>
              <a:t> </a:t>
            </a:r>
            <a:r>
              <a:rPr lang="en-US" altLang="zh-CN" dirty="0"/>
              <a:t>teams</a:t>
            </a:r>
            <a:r>
              <a:rPr lang="zh-CN" altLang="en-US" dirty="0"/>
              <a:t> </a:t>
            </a:r>
            <a:r>
              <a:rPr lang="en-US" altLang="zh-CN" dirty="0"/>
              <a:t>and</a:t>
            </a:r>
            <a:r>
              <a:rPr lang="zh-CN" altLang="en-US" dirty="0"/>
              <a:t> </a:t>
            </a:r>
            <a:r>
              <a:rPr lang="en-US" altLang="zh-CN" dirty="0"/>
              <a:t>talk</a:t>
            </a:r>
            <a:r>
              <a:rPr lang="zh-CN" altLang="en-US" dirty="0"/>
              <a:t> </a:t>
            </a:r>
            <a:r>
              <a:rPr lang="en-US" altLang="zh-CN" dirty="0"/>
              <a:t>to</a:t>
            </a:r>
            <a:r>
              <a:rPr lang="zh-CN" altLang="en-US" dirty="0"/>
              <a:t> </a:t>
            </a:r>
            <a:r>
              <a:rPr lang="en-US" altLang="zh-CN" dirty="0"/>
              <a:t>the</a:t>
            </a:r>
            <a:r>
              <a:rPr lang="zh-CN" altLang="en-US" dirty="0"/>
              <a:t> </a:t>
            </a:r>
            <a:r>
              <a:rPr lang="en-US" altLang="zh-CN" dirty="0"/>
              <a:t>instructor</a:t>
            </a:r>
            <a:r>
              <a:rPr lang="zh-CN" altLang="en-US" dirty="0"/>
              <a:t> </a:t>
            </a:r>
            <a:r>
              <a:rPr lang="en-US" altLang="zh-CN" dirty="0"/>
              <a:t>to</a:t>
            </a:r>
            <a:r>
              <a:rPr lang="zh-CN" altLang="en-US" dirty="0"/>
              <a:t> </a:t>
            </a:r>
            <a:r>
              <a:rPr lang="en-US" altLang="zh-CN" dirty="0"/>
              <a:t>decide</a:t>
            </a:r>
            <a:r>
              <a:rPr lang="zh-CN" altLang="en-US" dirty="0"/>
              <a:t> </a:t>
            </a:r>
            <a:r>
              <a:rPr lang="en-US" altLang="zh-CN" dirty="0"/>
              <a:t>on</a:t>
            </a:r>
            <a:r>
              <a:rPr lang="zh-CN" altLang="en-US" dirty="0"/>
              <a:t> </a:t>
            </a:r>
            <a:r>
              <a:rPr lang="en-US" altLang="zh-CN" dirty="0"/>
              <a:t>the</a:t>
            </a:r>
            <a:r>
              <a:rPr lang="zh-CN" altLang="en-US" dirty="0"/>
              <a:t> </a:t>
            </a:r>
            <a:r>
              <a:rPr lang="en-US" altLang="zh-CN" dirty="0"/>
              <a:t>topic</a:t>
            </a:r>
            <a:r>
              <a:rPr lang="zh-CN" altLang="en-US" dirty="0"/>
              <a:t> </a:t>
            </a:r>
            <a:r>
              <a:rPr lang="en-US" altLang="zh-CN" dirty="0"/>
              <a:t>as</a:t>
            </a:r>
            <a:r>
              <a:rPr lang="zh-CN" altLang="en-US" dirty="0"/>
              <a:t> </a:t>
            </a:r>
            <a:r>
              <a:rPr lang="en-US" altLang="zh-CN" dirty="0"/>
              <a:t>early</a:t>
            </a:r>
            <a:r>
              <a:rPr lang="zh-CN" altLang="en-US" dirty="0"/>
              <a:t> </a:t>
            </a:r>
            <a:r>
              <a:rPr lang="en-US" altLang="zh-CN" dirty="0"/>
              <a:t>as</a:t>
            </a:r>
            <a:r>
              <a:rPr lang="zh-CN" altLang="en-US" dirty="0"/>
              <a:t> </a:t>
            </a:r>
            <a:r>
              <a:rPr lang="en-US" altLang="zh-CN" dirty="0"/>
              <a:t>possible</a:t>
            </a:r>
          </a:p>
          <a:p>
            <a:pPr lvl="1">
              <a:buFont typeface="Courier New" panose="02070309020205020404" pitchFamily="49" charset="0"/>
              <a:buChar char="o"/>
            </a:pPr>
            <a:r>
              <a:rPr lang="en-US" altLang="zh-CN" dirty="0"/>
              <a:t>Read</a:t>
            </a:r>
            <a:r>
              <a:rPr lang="zh-CN" altLang="en-US" dirty="0"/>
              <a:t> </a:t>
            </a:r>
            <a:r>
              <a:rPr lang="en-US" altLang="zh-CN" dirty="0"/>
              <a:t>latest</a:t>
            </a:r>
            <a:r>
              <a:rPr lang="zh-CN" altLang="en-US" dirty="0"/>
              <a:t> </a:t>
            </a:r>
            <a:r>
              <a:rPr lang="en-US" altLang="zh-CN" dirty="0"/>
              <a:t>papers/technical</a:t>
            </a:r>
            <a:r>
              <a:rPr lang="zh-CN" altLang="en-US" dirty="0"/>
              <a:t> </a:t>
            </a:r>
            <a:r>
              <a:rPr lang="en-US" altLang="zh-CN" dirty="0"/>
              <a:t>documents</a:t>
            </a:r>
            <a:r>
              <a:rPr lang="zh-CN" altLang="en-US" dirty="0"/>
              <a:t> </a:t>
            </a:r>
            <a:r>
              <a:rPr lang="en-US" altLang="zh-CN" dirty="0"/>
              <a:t>to</a:t>
            </a:r>
            <a:r>
              <a:rPr lang="zh-CN" altLang="en-US" dirty="0"/>
              <a:t> </a:t>
            </a:r>
            <a:r>
              <a:rPr lang="en-US" altLang="zh-CN" dirty="0"/>
              <a:t>get</a:t>
            </a:r>
            <a:r>
              <a:rPr lang="zh-CN" altLang="en-US" dirty="0"/>
              <a:t> </a:t>
            </a:r>
            <a:r>
              <a:rPr lang="en-US" altLang="zh-CN" dirty="0"/>
              <a:t>inspiration</a:t>
            </a:r>
          </a:p>
          <a:p>
            <a:pPr lvl="1">
              <a:buFont typeface="Courier New" panose="02070309020205020404" pitchFamily="49" charset="0"/>
              <a:buChar char="o"/>
            </a:pPr>
            <a:r>
              <a:rPr lang="en-US" altLang="zh-CN" dirty="0"/>
              <a:t>If</a:t>
            </a:r>
            <a:r>
              <a:rPr lang="zh-CN" altLang="en-US" dirty="0"/>
              <a:t> </a:t>
            </a:r>
            <a:r>
              <a:rPr lang="en-US" altLang="zh-CN" dirty="0"/>
              <a:t>possible,</a:t>
            </a:r>
            <a:r>
              <a:rPr lang="zh-CN" altLang="en-US" dirty="0"/>
              <a:t> </a:t>
            </a:r>
            <a:r>
              <a:rPr lang="en-US" altLang="zh-CN" dirty="0"/>
              <a:t>target</a:t>
            </a:r>
            <a:r>
              <a:rPr lang="zh-CN" altLang="en-US" dirty="0"/>
              <a:t> </a:t>
            </a:r>
            <a:r>
              <a:rPr lang="en-US" altLang="zh-CN" dirty="0"/>
              <a:t>research</a:t>
            </a:r>
            <a:r>
              <a:rPr lang="zh-CN" altLang="en-US" dirty="0"/>
              <a:t> </a:t>
            </a:r>
            <a:r>
              <a:rPr lang="en-US" altLang="zh-CN" dirty="0"/>
              <a:t>papers</a:t>
            </a:r>
            <a:r>
              <a:rPr lang="zh-CN" altLang="en-US" dirty="0"/>
              <a:t> </a:t>
            </a:r>
            <a:r>
              <a:rPr lang="en-US" altLang="zh-CN" dirty="0"/>
              <a:t>/</a:t>
            </a:r>
            <a:r>
              <a:rPr lang="zh-CN" altLang="en-US" dirty="0"/>
              <a:t> </a:t>
            </a:r>
            <a:r>
              <a:rPr lang="en-US" altLang="zh-CN" dirty="0"/>
              <a:t>patents</a:t>
            </a:r>
            <a:endParaRPr lang="en-US" dirty="0"/>
          </a:p>
        </p:txBody>
      </p:sp>
      <p:sp>
        <p:nvSpPr>
          <p:cNvPr id="4" name="Slide Number Placeholder 3">
            <a:extLst>
              <a:ext uri="{FF2B5EF4-FFF2-40B4-BE49-F238E27FC236}">
                <a16:creationId xmlns:a16="http://schemas.microsoft.com/office/drawing/2014/main" id="{CA9F0D83-64FD-B645-8D1F-2A5D28B2DEB9}"/>
              </a:ext>
            </a:extLst>
          </p:cNvPr>
          <p:cNvSpPr>
            <a:spLocks noGrp="1"/>
          </p:cNvSpPr>
          <p:nvPr>
            <p:ph type="sldNum" sz="quarter" idx="12"/>
          </p:nvPr>
        </p:nvSpPr>
        <p:spPr/>
        <p:txBody>
          <a:bodyPr/>
          <a:lstStyle/>
          <a:p>
            <a:fld id="{F1BC9A0C-B9C7-D94C-BB05-DB5EC86B0AC6}" type="slidenum">
              <a:rPr lang="en-US" altLang="x-none" smtClean="0"/>
              <a:pPr/>
              <a:t>17</a:t>
            </a:fld>
            <a:endParaRPr lang="en-US" altLang="x-none"/>
          </a:p>
        </p:txBody>
      </p:sp>
    </p:spTree>
    <p:extLst>
      <p:ext uri="{BB962C8B-B14F-4D97-AF65-F5344CB8AC3E}">
        <p14:creationId xmlns:p14="http://schemas.microsoft.com/office/powerpoint/2010/main" val="179745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D9F2761-5E11-854B-8969-32DE9F1407FD}" type="slidenum">
              <a:rPr lang="en-US" altLang="x-none" sz="1200">
                <a:latin typeface="Tahoma" charset="0"/>
              </a:rPr>
              <a:pPr/>
              <a:t>18</a:t>
            </a:fld>
            <a:endParaRPr lang="en-US" altLang="x-none" sz="1200">
              <a:latin typeface="Tahoma" charset="0"/>
            </a:endParaRPr>
          </a:p>
        </p:txBody>
      </p:sp>
      <p:sp>
        <p:nvSpPr>
          <p:cNvPr id="41986" name="Rectangle 2"/>
          <p:cNvSpPr>
            <a:spLocks noGrp="1" noChangeArrowheads="1"/>
          </p:cNvSpPr>
          <p:nvPr>
            <p:ph type="title"/>
          </p:nvPr>
        </p:nvSpPr>
        <p:spPr/>
        <p:txBody>
          <a:bodyPr/>
          <a:lstStyle/>
          <a:p>
            <a:r>
              <a:rPr lang="en-US" altLang="x-none">
                <a:ea typeface="ＭＳ Ｐゴシック" charset="-128"/>
              </a:rPr>
              <a:t>Grading</a:t>
            </a:r>
          </a:p>
        </p:txBody>
      </p:sp>
      <p:sp>
        <p:nvSpPr>
          <p:cNvPr id="41987" name="Rectangle 3"/>
          <p:cNvSpPr>
            <a:spLocks noGrp="1" noChangeArrowheads="1"/>
          </p:cNvSpPr>
          <p:nvPr>
            <p:ph type="body" sz="half" idx="1"/>
          </p:nvPr>
        </p:nvSpPr>
        <p:spPr>
          <a:xfrm>
            <a:off x="615950" y="5111750"/>
            <a:ext cx="7700963" cy="1524000"/>
          </a:xfrm>
        </p:spPr>
        <p:txBody>
          <a:bodyPr/>
          <a:lstStyle/>
          <a:p>
            <a:pPr>
              <a:buFont typeface="Wingdings" pitchFamily="2" charset="2"/>
              <a:buChar char="q"/>
            </a:pPr>
            <a:r>
              <a:rPr lang="en-US" altLang="zh-CN" sz="2000" dirty="0">
                <a:ea typeface="ＭＳ Ｐゴシック" charset="-128"/>
              </a:rPr>
              <a:t>Grades</a:t>
            </a:r>
            <a:r>
              <a:rPr lang="zh-CN" altLang="en-US" sz="2000" dirty="0">
                <a:ea typeface="ＭＳ Ｐゴシック" charset="-128"/>
              </a:rPr>
              <a:t> </a:t>
            </a:r>
            <a:r>
              <a:rPr lang="en-US" altLang="zh-CN" sz="2000" dirty="0">
                <a:ea typeface="ＭＳ Ｐゴシック" charset="-128"/>
              </a:rPr>
              <a:t>are</a:t>
            </a:r>
            <a:r>
              <a:rPr lang="zh-CN" altLang="en-US" sz="2000" dirty="0">
                <a:ea typeface="ＭＳ Ｐゴシック" charset="-128"/>
              </a:rPr>
              <a:t> </a:t>
            </a:r>
            <a:r>
              <a:rPr lang="en-US" altLang="zh-CN" sz="2000" dirty="0">
                <a:ea typeface="ＭＳ Ｐゴシック" charset="-128"/>
              </a:rPr>
              <a:t>important,</a:t>
            </a:r>
            <a:r>
              <a:rPr lang="zh-CN" altLang="en-US" sz="2000" dirty="0">
                <a:ea typeface="ＭＳ Ｐゴシック" charset="-128"/>
              </a:rPr>
              <a:t> </a:t>
            </a:r>
            <a:r>
              <a:rPr lang="en-US" altLang="zh-CN" sz="2000" dirty="0">
                <a:ea typeface="ＭＳ Ｐゴシック" charset="-128"/>
              </a:rPr>
              <a:t>but</a:t>
            </a:r>
            <a:r>
              <a:rPr lang="zh-CN" altLang="en-US" sz="2000" dirty="0">
                <a:ea typeface="ＭＳ Ｐゴシック" charset="-128"/>
              </a:rPr>
              <a:t> </a:t>
            </a:r>
            <a:r>
              <a:rPr lang="en-US" altLang="zh-CN" sz="2000" dirty="0">
                <a:ea typeface="ＭＳ Ｐゴシック" charset="-128"/>
              </a:rPr>
              <a:t>you</a:t>
            </a:r>
            <a:r>
              <a:rPr lang="zh-CN" altLang="en-US" sz="2000" dirty="0">
                <a:ea typeface="ＭＳ Ｐゴシック" charset="-128"/>
              </a:rPr>
              <a:t> </a:t>
            </a:r>
            <a:r>
              <a:rPr lang="en-US" altLang="zh-CN" sz="2000" dirty="0">
                <a:ea typeface="ＭＳ Ｐゴシック" charset="-128"/>
              </a:rPr>
              <a:t>do</a:t>
            </a:r>
            <a:r>
              <a:rPr lang="zh-CN" altLang="en-US" sz="2000" dirty="0">
                <a:ea typeface="ＭＳ Ｐゴシック" charset="-128"/>
              </a:rPr>
              <a:t> </a:t>
            </a:r>
            <a:r>
              <a:rPr lang="en-US" altLang="zh-CN" sz="2000" dirty="0">
                <a:ea typeface="ＭＳ Ｐゴシック" charset="-128"/>
              </a:rPr>
              <a:t>not</a:t>
            </a:r>
            <a:r>
              <a:rPr lang="zh-CN" altLang="en-US" sz="2000" dirty="0">
                <a:ea typeface="ＭＳ Ｐゴシック" charset="-128"/>
              </a:rPr>
              <a:t> </a:t>
            </a:r>
            <a:r>
              <a:rPr lang="en-US" altLang="zh-CN" sz="2000" dirty="0">
                <a:ea typeface="ＭＳ Ｐゴシック" charset="-128"/>
              </a:rPr>
              <a:t>need</a:t>
            </a:r>
            <a:r>
              <a:rPr lang="zh-CN" altLang="en-US" sz="2000" dirty="0">
                <a:ea typeface="ＭＳ Ｐゴシック" charset="-128"/>
              </a:rPr>
              <a:t> </a:t>
            </a:r>
            <a:r>
              <a:rPr lang="en-US" altLang="zh-CN" sz="2000" dirty="0">
                <a:ea typeface="ＭＳ Ｐゴシック" charset="-128"/>
              </a:rPr>
              <a:t>worry</a:t>
            </a:r>
            <a:r>
              <a:rPr lang="zh-CN" altLang="en-US" sz="2000" dirty="0">
                <a:ea typeface="ＭＳ Ｐゴシック" charset="-128"/>
              </a:rPr>
              <a:t> </a:t>
            </a:r>
            <a:r>
              <a:rPr lang="en-US" altLang="zh-CN" sz="2000" dirty="0">
                <a:ea typeface="ＭＳ Ｐゴシック" charset="-128"/>
              </a:rPr>
              <a:t>too</a:t>
            </a:r>
            <a:r>
              <a:rPr lang="zh-CN" altLang="en-US" sz="2000" dirty="0">
                <a:ea typeface="ＭＳ Ｐゴシック" charset="-128"/>
              </a:rPr>
              <a:t> </a:t>
            </a:r>
            <a:r>
              <a:rPr lang="en-US" altLang="zh-CN" sz="2000" dirty="0">
                <a:ea typeface="ＭＳ Ｐゴシック" charset="-128"/>
              </a:rPr>
              <a:t>much</a:t>
            </a:r>
            <a:r>
              <a:rPr lang="zh-CN" altLang="en-US" sz="2000" dirty="0">
                <a:ea typeface="ＭＳ Ｐゴシック" charset="-128"/>
              </a:rPr>
              <a:t> </a:t>
            </a:r>
            <a:r>
              <a:rPr lang="en-US" altLang="zh-CN" sz="2000" dirty="0">
                <a:ea typeface="ＭＳ Ｐゴシック" charset="-128"/>
              </a:rPr>
              <a:t>about</a:t>
            </a:r>
            <a:r>
              <a:rPr lang="zh-CN" altLang="en-US" sz="2000" dirty="0">
                <a:ea typeface="ＭＳ Ｐゴシック" charset="-128"/>
              </a:rPr>
              <a:t> </a:t>
            </a:r>
            <a:r>
              <a:rPr lang="en-US" altLang="zh-CN" sz="2000" dirty="0">
                <a:ea typeface="ＭＳ Ｐゴシック" charset="-128"/>
              </a:rPr>
              <a:t>them</a:t>
            </a:r>
            <a:endParaRPr lang="en-US" altLang="zh-CN" sz="1800" dirty="0">
              <a:ea typeface="ＭＳ Ｐゴシック" charset="-128"/>
            </a:endParaRPr>
          </a:p>
          <a:p>
            <a:pPr>
              <a:buFont typeface="Wingdings" pitchFamily="2" charset="2"/>
              <a:buChar char="q"/>
            </a:pPr>
            <a:r>
              <a:rPr lang="en-US" altLang="x-none" sz="2000" dirty="0">
                <a:ea typeface="ＭＳ Ｐゴシック" charset="-128"/>
              </a:rPr>
              <a:t>More important is what you realize/learn than the grades</a:t>
            </a:r>
            <a:r>
              <a:rPr lang="en-US" altLang="zh-CN" sz="2000" dirty="0">
                <a:ea typeface="ＭＳ Ｐゴシック" charset="-128"/>
              </a:rPr>
              <a:t> !!</a:t>
            </a:r>
            <a:endParaRPr lang="en-US" altLang="x-none" sz="2000" dirty="0">
              <a:ea typeface="ＭＳ Ｐゴシック" charset="-128"/>
            </a:endParaRPr>
          </a:p>
        </p:txBody>
      </p:sp>
      <p:graphicFrame>
        <p:nvGraphicFramePr>
          <p:cNvPr id="143453" name="Group 93"/>
          <p:cNvGraphicFramePr>
            <a:graphicFrameLocks noGrp="1"/>
          </p:cNvGraphicFramePr>
          <p:nvPr>
            <p:extLst>
              <p:ext uri="{D42A27DB-BD31-4B8C-83A1-F6EECF244321}">
                <p14:modId xmlns:p14="http://schemas.microsoft.com/office/powerpoint/2010/main" val="3234533"/>
              </p:ext>
            </p:extLst>
          </p:nvPr>
        </p:nvGraphicFramePr>
        <p:xfrm>
          <a:off x="1831181" y="2100262"/>
          <a:ext cx="5187950" cy="2286000"/>
        </p:xfrm>
        <a:graphic>
          <a:graphicData uri="http://schemas.openxmlformats.org/drawingml/2006/table">
            <a:tbl>
              <a:tblPr/>
              <a:tblGrid>
                <a:gridCol w="3421840">
                  <a:extLst>
                    <a:ext uri="{9D8B030D-6E8A-4147-A177-3AD203B41FA5}">
                      <a16:colId xmlns:a16="http://schemas.microsoft.com/office/drawing/2014/main" val="20000"/>
                    </a:ext>
                  </a:extLst>
                </a:gridCol>
                <a:gridCol w="1766110">
                  <a:extLst>
                    <a:ext uri="{9D8B030D-6E8A-4147-A177-3AD203B41FA5}">
                      <a16:colId xmlns:a16="http://schemas.microsoft.com/office/drawing/2014/main" val="20001"/>
                    </a:ext>
                  </a:extLst>
                </a:gridCol>
              </a:tblGrid>
              <a:tr h="545348">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sz="2400" b="0" i="0" u="none" strike="noStrike" cap="none" normalizeH="0" baseline="0" dirty="0">
                          <a:ln>
                            <a:noFill/>
                          </a:ln>
                          <a:solidFill>
                            <a:schemeClr val="tx1"/>
                          </a:solidFill>
                          <a:effectLst/>
                          <a:latin typeface="Comic Sans MS" pitchFamily="66" charset="0"/>
                        </a:rPr>
                        <a:t>Class</a:t>
                      </a:r>
                      <a:r>
                        <a:rPr kumimoji="0" lang="zh-CN" altLang="en-US" sz="2400" b="0" i="0" u="none" strike="noStrike" cap="none" normalizeH="0" baseline="0" dirty="0">
                          <a:ln>
                            <a:noFill/>
                          </a:ln>
                          <a:solidFill>
                            <a:schemeClr val="tx1"/>
                          </a:solidFill>
                          <a:effectLst/>
                          <a:latin typeface="Comic Sans MS" pitchFamily="66" charset="0"/>
                        </a:rPr>
                        <a:t> </a:t>
                      </a:r>
                      <a:r>
                        <a:rPr kumimoji="0" lang="en-US" sz="2400" b="0" i="0" u="none" strike="noStrike" cap="none" normalizeH="0" baseline="0" dirty="0">
                          <a:ln>
                            <a:noFill/>
                          </a:ln>
                          <a:solidFill>
                            <a:schemeClr val="tx1"/>
                          </a:solidFill>
                          <a:effectLst/>
                          <a:latin typeface="Comic Sans MS" pitchFamily="66" charset="0"/>
                        </a:rPr>
                        <a:t>Participation</a:t>
                      </a: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sz="2400" b="0" i="0" u="none" strike="noStrike" cap="none" normalizeH="0" baseline="0" dirty="0">
                          <a:ln>
                            <a:noFill/>
                          </a:ln>
                          <a:solidFill>
                            <a:schemeClr val="tx1"/>
                          </a:solidFill>
                          <a:effectLst/>
                          <a:latin typeface="Comic Sans MS" pitchFamily="66" charset="0"/>
                        </a:rPr>
                        <a:t>10%</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3818263"/>
                  </a:ext>
                </a:extLst>
              </a:tr>
              <a:tr h="559173">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400" b="0" i="0" u="none" strike="noStrike" cap="none" normalizeH="0" baseline="0" dirty="0">
                          <a:ln>
                            <a:noFill/>
                          </a:ln>
                          <a:solidFill>
                            <a:schemeClr val="tx1"/>
                          </a:solidFill>
                          <a:effectLst/>
                          <a:latin typeface="Comic Sans MS" pitchFamily="66" charset="0"/>
                        </a:rPr>
                        <a:t>Lab</a:t>
                      </a:r>
                      <a:r>
                        <a:rPr kumimoji="0" lang="zh-CN" altLang="en-US" sz="2400" b="0" i="0" u="none" strike="noStrike" cap="none" normalizeH="0" baseline="0" dirty="0">
                          <a:ln>
                            <a:noFill/>
                          </a:ln>
                          <a:solidFill>
                            <a:schemeClr val="tx1"/>
                          </a:solidFill>
                          <a:effectLst/>
                          <a:latin typeface="Comic Sans MS" pitchFamily="66" charset="0"/>
                        </a:rPr>
                        <a:t> </a:t>
                      </a:r>
                      <a:r>
                        <a:rPr kumimoji="0" lang="en-US" sz="2400" b="0" i="0" u="none" strike="noStrike" cap="none" normalizeH="0" baseline="0" dirty="0">
                          <a:ln>
                            <a:noFill/>
                          </a:ln>
                          <a:solidFill>
                            <a:schemeClr val="tx1"/>
                          </a:solidFill>
                          <a:effectLst/>
                          <a:latin typeface="Comic Sans MS" pitchFamily="66" charset="0"/>
                        </a:rPr>
                        <a:t>Assignments</a:t>
                      </a: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40</a:t>
                      </a:r>
                      <a:r>
                        <a:rPr kumimoji="0" lang="en-US" sz="2400" b="0" i="0" u="none" strike="noStrike" cap="none" normalizeH="0" baseline="0" dirty="0">
                          <a:ln>
                            <a:noFill/>
                          </a:ln>
                          <a:solidFill>
                            <a:schemeClr val="tx1"/>
                          </a:solidFill>
                          <a:effectLst/>
                          <a:latin typeface="Comic Sans MS" pitchFamily="66" charset="0"/>
                        </a:rPr>
                        <a:t>%</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500">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Class</a:t>
                      </a:r>
                      <a:r>
                        <a:rPr kumimoji="0" lang="zh-CN" altLang="en-US" sz="2400" b="0" i="0" u="none" strike="noStrike" cap="none" normalizeH="0" baseline="0" dirty="0">
                          <a:ln>
                            <a:noFill/>
                          </a:ln>
                          <a:solidFill>
                            <a:schemeClr val="tx1"/>
                          </a:solidFill>
                          <a:effectLst/>
                          <a:latin typeface="Comic Sans MS" pitchFamily="66" charset="0"/>
                        </a:rPr>
                        <a:t> </a:t>
                      </a:r>
                      <a:r>
                        <a:rPr kumimoji="0" lang="en-US" altLang="zh-CN" sz="2400" b="0" i="0" u="none" strike="noStrike" cap="none" normalizeH="0" baseline="0" dirty="0">
                          <a:ln>
                            <a:noFill/>
                          </a:ln>
                          <a:solidFill>
                            <a:schemeClr val="tx1"/>
                          </a:solidFill>
                          <a:effectLst/>
                          <a:latin typeface="Comic Sans MS" pitchFamily="66" charset="0"/>
                        </a:rPr>
                        <a:t>Project</a:t>
                      </a:r>
                      <a:endParaRPr kumimoji="0" lang="en-US" sz="2400" b="0" i="0" u="none" strike="noStrike" cap="none" normalizeH="0" baseline="0" dirty="0">
                        <a:ln>
                          <a:noFill/>
                        </a:ln>
                        <a:solidFill>
                          <a:schemeClr val="tx1"/>
                        </a:solidFill>
                        <a:effectLst/>
                        <a:latin typeface="Comic Sans MS" pitchFamily="66" charset="0"/>
                      </a:endParaRP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15%</a:t>
                      </a:r>
                      <a:endParaRPr kumimoji="0" lang="en-US" sz="2400" b="0" i="0" u="none" strike="noStrike" cap="none" normalizeH="0" baseline="0" dirty="0">
                        <a:ln>
                          <a:noFill/>
                        </a:ln>
                        <a:solidFill>
                          <a:schemeClr val="tx1"/>
                        </a:solidFill>
                        <a:effectLst/>
                        <a:latin typeface="Comic Sans MS" pitchFamily="66" charset="0"/>
                      </a:endParaRP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979">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400" b="0" i="0" u="none" strike="noStrike" cap="none" normalizeH="0" baseline="0" dirty="0">
                          <a:ln>
                            <a:noFill/>
                          </a:ln>
                          <a:solidFill>
                            <a:schemeClr val="tx1"/>
                          </a:solidFill>
                          <a:effectLst/>
                          <a:latin typeface="Comic Sans MS" pitchFamily="66" charset="0"/>
                        </a:rPr>
                        <a:t>Exams</a:t>
                      </a: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altLang="zh-CN" sz="2400" b="0" i="0" u="none" strike="noStrike" cap="none" normalizeH="0" baseline="0" dirty="0">
                          <a:ln>
                            <a:noFill/>
                          </a:ln>
                          <a:solidFill>
                            <a:schemeClr val="tx1"/>
                          </a:solidFill>
                          <a:effectLst/>
                          <a:latin typeface="Comic Sans MS" pitchFamily="66" charset="0"/>
                        </a:rPr>
                        <a:t>15%+2</a:t>
                      </a:r>
                      <a:r>
                        <a:rPr kumimoji="0" lang="en-US" sz="2400" b="0" i="0" u="none" strike="noStrike" cap="none" normalizeH="0" baseline="0" dirty="0">
                          <a:ln>
                            <a:noFill/>
                          </a:ln>
                          <a:solidFill>
                            <a:schemeClr val="tx1"/>
                          </a:solidFill>
                          <a:effectLst/>
                          <a:latin typeface="Comic Sans MS" pitchFamily="66" charset="0"/>
                        </a:rPr>
                        <a:t>0%</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726313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ctrTitle"/>
          </p:nvPr>
        </p:nvSpPr>
        <p:spPr/>
        <p:txBody>
          <a:bodyPr/>
          <a:lstStyle/>
          <a:p>
            <a:pPr algn="ctr"/>
            <a:r>
              <a:rPr lang="en-US" altLang="x-none">
                <a:ea typeface="ＭＳ Ｐゴシック" charset="-128"/>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7CBD4323-42A0-E54E-9D59-E221C7814D01}" type="slidenum">
              <a:rPr lang="en-US" altLang="x-none" sz="1200">
                <a:latin typeface="Tahoma" charset="0"/>
              </a:rPr>
              <a:pPr/>
              <a:t>2</a:t>
            </a:fld>
            <a:endParaRPr lang="en-US" altLang="x-none" sz="1200" dirty="0">
              <a:latin typeface="Tahoma" charset="0"/>
            </a:endParaRPr>
          </a:p>
        </p:txBody>
      </p:sp>
      <p:sp>
        <p:nvSpPr>
          <p:cNvPr id="31746" name="Rectangle 2"/>
          <p:cNvSpPr>
            <a:spLocks noGrp="1" noChangeArrowheads="1"/>
          </p:cNvSpPr>
          <p:nvPr>
            <p:ph type="title"/>
          </p:nvPr>
        </p:nvSpPr>
        <p:spPr/>
        <p:txBody>
          <a:bodyPr/>
          <a:lstStyle/>
          <a:p>
            <a:r>
              <a:rPr lang="en-US" altLang="x-none" dirty="0">
                <a:ea typeface="ＭＳ Ｐゴシック" charset="-128"/>
              </a:rPr>
              <a:t>Outline</a:t>
            </a:r>
          </a:p>
        </p:txBody>
      </p:sp>
      <p:sp>
        <p:nvSpPr>
          <p:cNvPr id="31747" name="Rectangle 3"/>
          <p:cNvSpPr>
            <a:spLocks noGrp="1" noChangeArrowheads="1"/>
          </p:cNvSpPr>
          <p:nvPr>
            <p:ph type="body" idx="1"/>
          </p:nvPr>
        </p:nvSpPr>
        <p:spPr/>
        <p:txBody>
          <a:bodyPr/>
          <a:lstStyle/>
          <a:p>
            <a:pPr>
              <a:buClr>
                <a:schemeClr val="accent1"/>
              </a:buClr>
              <a:buFont typeface="Wingdings" charset="2"/>
              <a:buChar char="Ø"/>
            </a:pPr>
            <a:r>
              <a:rPr lang="en-US" altLang="x-none" i="1" dirty="0">
                <a:solidFill>
                  <a:schemeClr val="accent1"/>
                </a:solidFill>
                <a:ea typeface="ＭＳ Ｐゴシック" charset="-128"/>
              </a:rPr>
              <a:t>Administrative trivia</a:t>
            </a:r>
            <a:r>
              <a:rPr lang="ja-JP" altLang="en-US" i="1">
                <a:solidFill>
                  <a:schemeClr val="accent1"/>
                </a:solidFill>
                <a:ea typeface="ＭＳ Ｐゴシック" charset="-128"/>
              </a:rPr>
              <a:t>’</a:t>
            </a:r>
            <a:r>
              <a:rPr lang="en-US" altLang="ja-JP" i="1" dirty="0">
                <a:solidFill>
                  <a:schemeClr val="accent1"/>
                </a:solidFill>
                <a:ea typeface="ＭＳ Ｐゴシック" charset="-128"/>
              </a:rPr>
              <a:t>s</a:t>
            </a:r>
          </a:p>
          <a:p>
            <a:pPr>
              <a:buFont typeface="Wingdings" pitchFamily="2" charset="2"/>
              <a:buChar char="q"/>
            </a:pPr>
            <a:r>
              <a:rPr lang="en-US" altLang="x-none" dirty="0">
                <a:ea typeface="ＭＳ Ｐゴシック" charset="-128"/>
              </a:rPr>
              <a:t>What is a network protocol?</a:t>
            </a:r>
          </a:p>
          <a:p>
            <a:pPr>
              <a:buFont typeface="Wingdings" pitchFamily="2" charset="2"/>
              <a:buChar char="q"/>
            </a:pPr>
            <a:r>
              <a:rPr lang="en-US" altLang="x-none" dirty="0">
                <a:ea typeface="ＭＳ Ｐゴシック" charset="-128"/>
              </a:rPr>
              <a:t>A brief introduction to the Internet: past and present</a:t>
            </a:r>
          </a:p>
          <a:p>
            <a:pPr>
              <a:buFont typeface="Wingdings" pitchFamily="2" charset="2"/>
              <a:buChar char="q"/>
            </a:pPr>
            <a:r>
              <a:rPr lang="en-US" altLang="x-none" dirty="0">
                <a:ea typeface="ＭＳ Ｐゴシック" charset="-128"/>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A46E895-73E7-CD46-8EA3-7F199AB3F657}" type="slidenum">
              <a:rPr lang="en-US" altLang="x-none" sz="1200">
                <a:latin typeface="Tahoma" charset="0"/>
              </a:rPr>
              <a:pPr/>
              <a:t>20</a:t>
            </a:fld>
            <a:endParaRPr lang="en-US" altLang="x-none" sz="1200">
              <a:latin typeface="Tahoma" charset="0"/>
            </a:endParaRPr>
          </a:p>
        </p:txBody>
      </p:sp>
      <p:sp>
        <p:nvSpPr>
          <p:cNvPr id="46082" name="Rectangle 2"/>
          <p:cNvSpPr>
            <a:spLocks noGrp="1" noChangeArrowheads="1"/>
          </p:cNvSpPr>
          <p:nvPr>
            <p:ph type="title"/>
          </p:nvPr>
        </p:nvSpPr>
        <p:spPr/>
        <p:txBody>
          <a:bodyPr/>
          <a:lstStyle/>
          <a:p>
            <a:r>
              <a:rPr lang="en-US" altLang="x-none">
                <a:ea typeface="ＭＳ Ｐゴシック" charset="-128"/>
              </a:rPr>
              <a:t>Outline</a:t>
            </a:r>
          </a:p>
        </p:txBody>
      </p:sp>
      <p:sp>
        <p:nvSpPr>
          <p:cNvPr id="46083"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Clr>
                <a:schemeClr val="accent1"/>
              </a:buClr>
              <a:buFont typeface="Wingdings" charset="2"/>
              <a:buChar char="Ø"/>
            </a:pPr>
            <a:r>
              <a:rPr lang="en-US" altLang="x-none" i="1" dirty="0">
                <a:solidFill>
                  <a:schemeClr val="accent1"/>
                </a:solidFill>
                <a:ea typeface="ＭＳ Ｐゴシック" charset="-128"/>
              </a:rPr>
              <a:t>What is a network protocol?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2AF37D2-A13C-4242-83C0-F4BE351C2F20}" type="slidenum">
              <a:rPr lang="en-US" altLang="x-none" sz="1200">
                <a:latin typeface="Tahoma" charset="0"/>
              </a:rPr>
              <a:pPr/>
              <a:t>21</a:t>
            </a:fld>
            <a:endParaRPr lang="en-US" altLang="x-none" sz="1200">
              <a:latin typeface="Tahoma" charset="0"/>
            </a:endParaRPr>
          </a:p>
        </p:txBody>
      </p:sp>
      <p:sp>
        <p:nvSpPr>
          <p:cNvPr id="48130" name="Rectangle 2"/>
          <p:cNvSpPr>
            <a:spLocks noGrp="1" noChangeArrowheads="1"/>
          </p:cNvSpPr>
          <p:nvPr>
            <p:ph type="title"/>
          </p:nvPr>
        </p:nvSpPr>
        <p:spPr/>
        <p:txBody>
          <a:bodyPr/>
          <a:lstStyle/>
          <a:p>
            <a:r>
              <a:rPr lang="en-US" altLang="x-none" dirty="0">
                <a:ea typeface="ＭＳ Ｐゴシック" charset="-128"/>
              </a:rPr>
              <a:t>What is a Network Protocol?</a:t>
            </a:r>
          </a:p>
        </p:txBody>
      </p:sp>
      <p:sp>
        <p:nvSpPr>
          <p:cNvPr id="48131"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A </a:t>
            </a:r>
            <a:r>
              <a:rPr lang="en-US" altLang="x-none" b="1" dirty="0">
                <a:solidFill>
                  <a:schemeClr val="accent2"/>
                </a:solidFill>
                <a:ea typeface="ＭＳ Ｐゴシック" charset="-128"/>
              </a:rPr>
              <a:t>network protocol</a:t>
            </a:r>
            <a:r>
              <a:rPr lang="en-US" altLang="x-none" dirty="0">
                <a:ea typeface="ＭＳ Ｐゴシック" charset="-128"/>
              </a:rPr>
              <a:t> defines the </a:t>
            </a:r>
            <a:r>
              <a:rPr lang="en-US" altLang="x-none" dirty="0">
                <a:solidFill>
                  <a:srgbClr val="FF0000"/>
                </a:solidFill>
                <a:ea typeface="ＭＳ Ｐゴシック" charset="-128"/>
              </a:rPr>
              <a:t>format</a:t>
            </a:r>
            <a:r>
              <a:rPr lang="en-US" altLang="x-none" dirty="0">
                <a:ea typeface="ＭＳ Ｐゴシック" charset="-128"/>
              </a:rPr>
              <a:t> and the </a:t>
            </a:r>
            <a:r>
              <a:rPr lang="en-US" altLang="x-none" dirty="0">
                <a:solidFill>
                  <a:srgbClr val="FF0000"/>
                </a:solidFill>
                <a:ea typeface="ＭＳ Ｐゴシック" charset="-128"/>
              </a:rPr>
              <a:t>order</a:t>
            </a:r>
            <a:r>
              <a:rPr lang="en-US" altLang="x-none" dirty="0">
                <a:ea typeface="ＭＳ Ｐゴシック" charset="-128"/>
              </a:rPr>
              <a:t> of messages exchanged between two or more communicating entities, as well as the </a:t>
            </a:r>
            <a:r>
              <a:rPr lang="en-US" altLang="x-none" dirty="0">
                <a:solidFill>
                  <a:srgbClr val="FF0000"/>
                </a:solidFill>
                <a:ea typeface="ＭＳ Ｐゴシック" charset="-128"/>
              </a:rPr>
              <a:t>actions</a:t>
            </a:r>
            <a:r>
              <a:rPr lang="en-US" altLang="x-none" dirty="0">
                <a:ea typeface="ＭＳ Ｐゴシック" charset="-128"/>
              </a:rPr>
              <a:t> taken on the transmission and/or receipt of a message or other </a:t>
            </a:r>
            <a:r>
              <a:rPr lang="en-US" altLang="x-none" dirty="0">
                <a:solidFill>
                  <a:srgbClr val="FF0000"/>
                </a:solidFill>
                <a:ea typeface="ＭＳ Ｐゴシック" charset="-128"/>
              </a:rPr>
              <a:t>event</a:t>
            </a:r>
            <a:r>
              <a:rPr lang="en-US" altLang="zh-CN" dirty="0">
                <a:solidFill>
                  <a:srgbClr val="FF0000"/>
                </a:solidFill>
                <a:ea typeface="ＭＳ Ｐゴシック" charset="-128"/>
              </a:rPr>
              <a:t>s</a:t>
            </a:r>
            <a:r>
              <a:rPr lang="en-US" altLang="x-none" dirty="0">
                <a:ea typeface="ＭＳ Ｐゴシック" charset="-128"/>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9550" y="1531938"/>
            <a:ext cx="681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0F9D7273-CCD6-4E41-9A76-DDC380700D04}" type="slidenum">
              <a:rPr lang="en-US" altLang="x-none" sz="1200">
                <a:latin typeface="Tahoma" charset="0"/>
              </a:rPr>
              <a:pPr/>
              <a:t>22</a:t>
            </a:fld>
            <a:endParaRPr lang="en-US" altLang="x-none" sz="1200">
              <a:latin typeface="Tahoma" charset="0"/>
            </a:endParaRPr>
          </a:p>
        </p:txBody>
      </p:sp>
      <p:sp>
        <p:nvSpPr>
          <p:cNvPr id="50179" name="Rectangle 2"/>
          <p:cNvSpPr>
            <a:spLocks noGrp="1" noChangeArrowheads="1"/>
          </p:cNvSpPr>
          <p:nvPr>
            <p:ph type="title"/>
          </p:nvPr>
        </p:nvSpPr>
        <p:spPr>
          <a:xfrm>
            <a:off x="311150" y="155575"/>
            <a:ext cx="7783513" cy="1146175"/>
          </a:xfrm>
        </p:spPr>
        <p:txBody>
          <a:bodyPr/>
          <a:lstStyle/>
          <a:p>
            <a:r>
              <a:rPr lang="en-US" altLang="x-none" sz="3600" dirty="0">
                <a:ea typeface="ＭＳ Ｐゴシック" charset="-128"/>
              </a:rPr>
              <a:t>Example</a:t>
            </a:r>
            <a:r>
              <a:rPr lang="en-US" altLang="zh-CN" sz="3600" dirty="0">
                <a:ea typeface="ＭＳ Ｐゴシック" charset="-128"/>
              </a:rPr>
              <a:t> Protocol</a:t>
            </a:r>
            <a:r>
              <a:rPr lang="en-US" altLang="x-none" sz="3600" dirty="0">
                <a:ea typeface="ＭＳ Ｐゴシック" charset="-128"/>
              </a:rPr>
              <a:t>: Simple Mail </a:t>
            </a:r>
            <a:br>
              <a:rPr lang="en-US" altLang="x-none" sz="3600" dirty="0">
                <a:ea typeface="ＭＳ Ｐゴシック" charset="-128"/>
              </a:rPr>
            </a:br>
            <a:r>
              <a:rPr lang="en-US" altLang="x-none" sz="3600" dirty="0">
                <a:ea typeface="ＭＳ Ｐゴシック" charset="-128"/>
              </a:rPr>
              <a:t>Transfer  Protocol (SMTP)</a:t>
            </a:r>
          </a:p>
        </p:txBody>
      </p:sp>
      <p:sp>
        <p:nvSpPr>
          <p:cNvPr id="50180" name="Rectangle 3"/>
          <p:cNvSpPr>
            <a:spLocks noGrp="1" noChangeArrowheads="1"/>
          </p:cNvSpPr>
          <p:nvPr>
            <p:ph type="body" idx="1"/>
          </p:nvPr>
        </p:nvSpPr>
        <p:spPr>
          <a:xfrm>
            <a:off x="311150" y="1454150"/>
            <a:ext cx="4730750" cy="5416550"/>
          </a:xfrm>
        </p:spPr>
        <p:txBody>
          <a:bodyPr/>
          <a:lstStyle/>
          <a:p>
            <a:pPr>
              <a:lnSpc>
                <a:spcPct val="80000"/>
              </a:lnSpc>
              <a:buFont typeface="Wingdings" pitchFamily="2" charset="2"/>
              <a:buChar char="q"/>
            </a:pPr>
            <a:r>
              <a:rPr lang="en-US" altLang="x-none" sz="1800" dirty="0">
                <a:ea typeface="ＭＳ Ｐゴシック" charset="-128"/>
              </a:rPr>
              <a:t>Messages from a client to a mail server </a:t>
            </a:r>
          </a:p>
          <a:p>
            <a:pPr lvl="1">
              <a:lnSpc>
                <a:spcPct val="80000"/>
              </a:lnSpc>
              <a:buFont typeface="Courier New" panose="02070309020205020404" pitchFamily="49" charset="0"/>
              <a:buChar char="o"/>
            </a:pPr>
            <a:r>
              <a:rPr lang="en-US" altLang="x-none" sz="1600" dirty="0">
                <a:latin typeface="Courier New" charset="0"/>
                <a:ea typeface="ＭＳ Ｐゴシック" charset="-128"/>
              </a:rPr>
              <a:t>HELO</a:t>
            </a:r>
          </a:p>
          <a:p>
            <a:pPr lvl="1">
              <a:lnSpc>
                <a:spcPct val="80000"/>
              </a:lnSpc>
              <a:buFont typeface="Courier New" panose="02070309020205020404" pitchFamily="49" charset="0"/>
              <a:buChar char="o"/>
            </a:pPr>
            <a:r>
              <a:rPr lang="en-US" altLang="x-none" sz="1600" dirty="0">
                <a:latin typeface="Courier New" charset="0"/>
                <a:ea typeface="ＭＳ Ｐゴシック" charset="-128"/>
              </a:rPr>
              <a:t>MAIL FROM: &lt;address&gt;</a:t>
            </a:r>
          </a:p>
          <a:p>
            <a:pPr lvl="1">
              <a:lnSpc>
                <a:spcPct val="80000"/>
              </a:lnSpc>
              <a:buFont typeface="Courier New" panose="02070309020205020404" pitchFamily="49" charset="0"/>
              <a:buChar char="o"/>
            </a:pPr>
            <a:r>
              <a:rPr lang="en-US" altLang="x-none" sz="1600" dirty="0">
                <a:latin typeface="Courier New" charset="0"/>
                <a:ea typeface="ＭＳ Ｐゴシック" charset="-128"/>
              </a:rPr>
              <a:t>RCPT TO: &lt;address&gt;</a:t>
            </a:r>
          </a:p>
          <a:p>
            <a:pPr lvl="1">
              <a:lnSpc>
                <a:spcPct val="80000"/>
              </a:lnSpc>
              <a:buFont typeface="Courier New" panose="02070309020205020404" pitchFamily="49" charset="0"/>
              <a:buChar char="o"/>
            </a:pPr>
            <a:r>
              <a:rPr lang="en-US" altLang="x-none" sz="1600" dirty="0">
                <a:latin typeface="Courier New" charset="0"/>
                <a:ea typeface="ＭＳ Ｐゴシック" charset="-128"/>
              </a:rPr>
              <a:t>DATA</a:t>
            </a:r>
            <a:br>
              <a:rPr lang="en-US" altLang="x-none" sz="1600" dirty="0">
                <a:latin typeface="Courier New" charset="0"/>
                <a:ea typeface="ＭＳ Ｐゴシック" charset="-128"/>
              </a:rPr>
            </a:br>
            <a:r>
              <a:rPr lang="en-US" altLang="x-none" sz="1600" dirty="0">
                <a:latin typeface="Courier New" charset="0"/>
                <a:ea typeface="ＭＳ Ｐゴシック" charset="-128"/>
              </a:rPr>
              <a:t>&lt;This is the text end with a line with a single .&gt;</a:t>
            </a:r>
          </a:p>
          <a:p>
            <a:pPr lvl="1">
              <a:lnSpc>
                <a:spcPct val="80000"/>
              </a:lnSpc>
              <a:buFont typeface="Courier New" panose="02070309020205020404" pitchFamily="49" charset="0"/>
              <a:buChar char="o"/>
            </a:pPr>
            <a:r>
              <a:rPr lang="en-US" altLang="x-none" sz="1600" dirty="0">
                <a:latin typeface="Courier New" charset="0"/>
                <a:ea typeface="ＭＳ Ｐゴシック" charset="-128"/>
              </a:rPr>
              <a:t>QUIT</a:t>
            </a:r>
          </a:p>
          <a:p>
            <a:pPr>
              <a:lnSpc>
                <a:spcPct val="80000"/>
              </a:lnSpc>
              <a:buFont typeface="Wingdings" pitchFamily="2" charset="2"/>
              <a:buChar char="q"/>
            </a:pPr>
            <a:r>
              <a:rPr lang="en-US" altLang="x-none" sz="1800" dirty="0">
                <a:ea typeface="ＭＳ Ｐゴシック" charset="-128"/>
              </a:rPr>
              <a:t>Messages from a mail server to a client</a:t>
            </a:r>
          </a:p>
          <a:p>
            <a:pPr lvl="1">
              <a:lnSpc>
                <a:spcPct val="80000"/>
              </a:lnSpc>
              <a:buFont typeface="Courier New" panose="02070309020205020404" pitchFamily="49" charset="0"/>
              <a:buChar char="o"/>
            </a:pPr>
            <a:r>
              <a:rPr lang="en-US" altLang="x-none" sz="1600" dirty="0">
                <a:ea typeface="ＭＳ Ｐゴシック" charset="-128"/>
              </a:rPr>
              <a:t>status code</a:t>
            </a:r>
          </a:p>
          <a:p>
            <a:pPr lvl="2">
              <a:lnSpc>
                <a:spcPct val="80000"/>
              </a:lnSpc>
            </a:pPr>
            <a:r>
              <a:rPr lang="en-US" altLang="x-none" sz="1400" dirty="0">
                <a:ea typeface="ＭＳ Ｐゴシック" charset="-128"/>
              </a:rPr>
              <a:t>The first digit of the response broadly indicates the success, failure, or progress of the previous command. </a:t>
            </a:r>
          </a:p>
          <a:p>
            <a:pPr lvl="3">
              <a:lnSpc>
                <a:spcPct val="80000"/>
              </a:lnSpc>
            </a:pPr>
            <a:r>
              <a:rPr lang="en-US" altLang="x-none" sz="1400" dirty="0">
                <a:latin typeface="Times New Roman" charset="0"/>
                <a:ea typeface="ＭＳ Ｐゴシック" charset="-128"/>
              </a:rPr>
              <a:t>1xx - Informative message</a:t>
            </a:r>
          </a:p>
          <a:p>
            <a:pPr lvl="3">
              <a:lnSpc>
                <a:spcPct val="80000"/>
              </a:lnSpc>
            </a:pPr>
            <a:r>
              <a:rPr lang="en-US" altLang="x-none" sz="1400" dirty="0">
                <a:latin typeface="Times New Roman" charset="0"/>
                <a:ea typeface="ＭＳ Ｐゴシック" charset="-128"/>
              </a:rPr>
              <a:t>2xx - Command ok</a:t>
            </a:r>
          </a:p>
          <a:p>
            <a:pPr lvl="3">
              <a:lnSpc>
                <a:spcPct val="80000"/>
              </a:lnSpc>
            </a:pPr>
            <a:r>
              <a:rPr lang="en-US" altLang="x-none" sz="1400" dirty="0">
                <a:latin typeface="Times New Roman" charset="0"/>
                <a:ea typeface="ＭＳ Ｐゴシック" charset="-128"/>
              </a:rPr>
              <a:t>3xx - Command ok so far, send the rest of it.</a:t>
            </a:r>
          </a:p>
          <a:p>
            <a:pPr lvl="3">
              <a:lnSpc>
                <a:spcPct val="80000"/>
              </a:lnSpc>
            </a:pPr>
            <a:r>
              <a:rPr lang="en-US" altLang="x-none" sz="1400" dirty="0">
                <a:latin typeface="Times New Roman" charset="0"/>
                <a:ea typeface="ＭＳ Ｐゴシック" charset="-128"/>
              </a:rPr>
              <a:t>4xx - Command was correct, but couldn't be performed for some reason.</a:t>
            </a:r>
          </a:p>
          <a:p>
            <a:pPr lvl="3">
              <a:lnSpc>
                <a:spcPct val="80000"/>
              </a:lnSpc>
            </a:pPr>
            <a:r>
              <a:rPr lang="en-US" altLang="x-none" sz="1400" dirty="0">
                <a:latin typeface="Times New Roman" charset="0"/>
                <a:ea typeface="ＭＳ Ｐゴシック" charset="-128"/>
              </a:rPr>
              <a:t>5xx - Command unimplemented, or incorrect, or a serious program error occurred.</a:t>
            </a:r>
          </a:p>
          <a:p>
            <a:pPr lvl="1">
              <a:lnSpc>
                <a:spcPct val="80000"/>
              </a:lnSpc>
              <a:buFont typeface="Courier New" panose="02070309020205020404" pitchFamily="49" charset="0"/>
              <a:buChar char="o"/>
            </a:pPr>
            <a:r>
              <a:rPr lang="en-US" altLang="x-none" sz="1600" dirty="0">
                <a:ea typeface="ＭＳ Ｐゴシック" charset="-128"/>
              </a:rPr>
              <a:t>content</a:t>
            </a:r>
          </a:p>
        </p:txBody>
      </p:sp>
      <p:sp>
        <p:nvSpPr>
          <p:cNvPr id="50181" name="Rectangle 5"/>
          <p:cNvSpPr>
            <a:spLocks noChangeArrowheads="1"/>
          </p:cNvSpPr>
          <p:nvPr/>
        </p:nvSpPr>
        <p:spPr bwMode="auto">
          <a:xfrm>
            <a:off x="7321550" y="1403350"/>
            <a:ext cx="1809750" cy="814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nvGrpSpPr>
          <p:cNvPr id="50182" name="Group 6"/>
          <p:cNvGrpSpPr>
            <a:grpSpLocks/>
          </p:cNvGrpSpPr>
          <p:nvPr/>
        </p:nvGrpSpPr>
        <p:grpSpPr bwMode="auto">
          <a:xfrm>
            <a:off x="7413625" y="1377950"/>
            <a:ext cx="1743075" cy="850900"/>
            <a:chOff x="4458" y="3335"/>
            <a:chExt cx="1094" cy="645"/>
          </a:xfrm>
        </p:grpSpPr>
        <p:sp>
          <p:nvSpPr>
            <p:cNvPr id="50305" name="Text Box 7"/>
            <p:cNvSpPr txBox="1">
              <a:spLocks noChangeArrowheads="1"/>
            </p:cNvSpPr>
            <p:nvPr/>
          </p:nvSpPr>
          <p:spPr bwMode="auto">
            <a:xfrm>
              <a:off x="4667" y="3725"/>
              <a:ext cx="86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 mailbox</a:t>
              </a:r>
              <a:endParaRPr lang="en-US" altLang="x-none" sz="2400"/>
            </a:p>
          </p:txBody>
        </p:sp>
        <p:grpSp>
          <p:nvGrpSpPr>
            <p:cNvPr id="50306" name="Group 8"/>
            <p:cNvGrpSpPr>
              <a:grpSpLocks/>
            </p:cNvGrpSpPr>
            <p:nvPr/>
          </p:nvGrpSpPr>
          <p:grpSpPr bwMode="auto">
            <a:xfrm>
              <a:off x="4458" y="3408"/>
              <a:ext cx="450" cy="120"/>
              <a:chOff x="4314" y="3444"/>
              <a:chExt cx="450" cy="120"/>
            </a:xfrm>
          </p:grpSpPr>
          <p:sp>
            <p:nvSpPr>
              <p:cNvPr id="50309" name="Rectangle 9"/>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310" name="Line 10"/>
              <p:cNvSpPr>
                <a:spLocks noChangeShapeType="1"/>
              </p:cNvSpPr>
              <p:nvPr/>
            </p:nvSpPr>
            <p:spPr bwMode="auto">
              <a:xfrm>
                <a:off x="4363" y="3472"/>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1" name="Line 11"/>
              <p:cNvSpPr>
                <a:spLocks noChangeShapeType="1"/>
              </p:cNvSpPr>
              <p:nvPr/>
            </p:nvSpPr>
            <p:spPr bwMode="auto">
              <a:xfrm flipH="1">
                <a:off x="4472" y="3471"/>
                <a:ext cx="6"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2" name="Line 12"/>
              <p:cNvSpPr>
                <a:spLocks noChangeShapeType="1"/>
              </p:cNvSpPr>
              <p:nvPr/>
            </p:nvSpPr>
            <p:spPr bwMode="auto">
              <a:xfrm>
                <a:off x="4527" y="347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3" name="Line 13"/>
              <p:cNvSpPr>
                <a:spLocks noChangeShapeType="1"/>
              </p:cNvSpPr>
              <p:nvPr/>
            </p:nvSpPr>
            <p:spPr bwMode="auto">
              <a:xfrm>
                <a:off x="4584" y="3471"/>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4" name="Line 14"/>
              <p:cNvSpPr>
                <a:spLocks noChangeShapeType="1"/>
              </p:cNvSpPr>
              <p:nvPr/>
            </p:nvSpPr>
            <p:spPr bwMode="auto">
              <a:xfrm>
                <a:off x="4645" y="3471"/>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5" name="Line 15"/>
              <p:cNvSpPr>
                <a:spLocks noChangeShapeType="1"/>
              </p:cNvSpPr>
              <p:nvPr/>
            </p:nvSpPr>
            <p:spPr bwMode="auto">
              <a:xfrm>
                <a:off x="4701" y="3471"/>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16" name="Line 16"/>
              <p:cNvSpPr>
                <a:spLocks noChangeShapeType="1"/>
              </p:cNvSpPr>
              <p:nvPr/>
            </p:nvSpPr>
            <p:spPr bwMode="auto">
              <a:xfrm>
                <a:off x="4416" y="3472"/>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307" name="Rectangle 17"/>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308" name="Text Box 18"/>
            <p:cNvSpPr txBox="1">
              <a:spLocks noChangeArrowheads="1"/>
            </p:cNvSpPr>
            <p:nvPr/>
          </p:nvSpPr>
          <p:spPr bwMode="auto">
            <a:xfrm>
              <a:off x="4564" y="3335"/>
              <a:ext cx="98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r"/>
              <a:r>
                <a:rPr lang="en-US" altLang="x-none" sz="1600">
                  <a:latin typeface="Comic Sans MS" charset="0"/>
                </a:rPr>
                <a:t>outgoing </a:t>
              </a:r>
            </a:p>
            <a:p>
              <a:pPr algn="r"/>
              <a:r>
                <a:rPr lang="en-US" altLang="x-none" sz="1600">
                  <a:latin typeface="Comic Sans MS" charset="0"/>
                </a:rPr>
                <a:t>message queue</a:t>
              </a:r>
              <a:endParaRPr lang="en-US" altLang="x-none" sz="2400"/>
            </a:p>
          </p:txBody>
        </p:sp>
      </p:grpSp>
      <p:sp>
        <p:nvSpPr>
          <p:cNvPr id="50183" name="Line 19"/>
          <p:cNvSpPr>
            <a:spLocks noChangeShapeType="1"/>
          </p:cNvSpPr>
          <p:nvPr/>
        </p:nvSpPr>
        <p:spPr bwMode="auto">
          <a:xfrm>
            <a:off x="6288088" y="3122613"/>
            <a:ext cx="992187" cy="655637"/>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0184" name="Group 20"/>
          <p:cNvGrpSpPr>
            <a:grpSpLocks/>
          </p:cNvGrpSpPr>
          <p:nvPr/>
        </p:nvGrpSpPr>
        <p:grpSpPr bwMode="auto">
          <a:xfrm>
            <a:off x="7516813" y="3124200"/>
            <a:ext cx="312737" cy="776288"/>
            <a:chOff x="4180" y="783"/>
            <a:chExt cx="150" cy="307"/>
          </a:xfrm>
        </p:grpSpPr>
        <p:sp>
          <p:nvSpPr>
            <p:cNvPr id="50297" name="AutoShape 2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8" name="Rectangle 2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9"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300"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301" name="Line 2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02" name="Line 2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03"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304" name="Rectangle 2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50185" name="Group 29"/>
          <p:cNvGrpSpPr>
            <a:grpSpLocks/>
          </p:cNvGrpSpPr>
          <p:nvPr/>
        </p:nvGrpSpPr>
        <p:grpSpPr bwMode="auto">
          <a:xfrm>
            <a:off x="7256463" y="3500438"/>
            <a:ext cx="798512" cy="871537"/>
            <a:chOff x="4255" y="2627"/>
            <a:chExt cx="571" cy="661"/>
          </a:xfrm>
        </p:grpSpPr>
        <p:sp>
          <p:nvSpPr>
            <p:cNvPr id="50282" name="Rectangle 3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83" name="Text Box 31"/>
            <p:cNvSpPr txBox="1">
              <a:spLocks noChangeArrowheads="1"/>
            </p:cNvSpPr>
            <p:nvPr/>
          </p:nvSpPr>
          <p:spPr bwMode="auto">
            <a:xfrm>
              <a:off x="4255" y="2627"/>
              <a:ext cx="5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dirty="0">
                  <a:latin typeface="Comic Sans MS" charset="0"/>
                </a:rPr>
                <a:t>mail</a:t>
              </a:r>
            </a:p>
            <a:p>
              <a:r>
                <a:rPr lang="en-US" altLang="x-none" sz="1600" dirty="0">
                  <a:latin typeface="Comic Sans MS" charset="0"/>
                </a:rPr>
                <a:t>server</a:t>
              </a:r>
              <a:endParaRPr lang="en-US" altLang="x-none" sz="2400" dirty="0"/>
            </a:p>
          </p:txBody>
        </p:sp>
        <p:sp>
          <p:nvSpPr>
            <p:cNvPr id="50284" name="Rectangle 3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85" name="Line 33"/>
            <p:cNvSpPr>
              <a:spLocks noChangeShapeType="1"/>
            </p:cNvSpPr>
            <p:nvPr/>
          </p:nvSpPr>
          <p:spPr bwMode="auto">
            <a:xfrm>
              <a:off x="4369"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6" name="Line 34"/>
            <p:cNvSpPr>
              <a:spLocks noChangeShapeType="1"/>
            </p:cNvSpPr>
            <p:nvPr/>
          </p:nvSpPr>
          <p:spPr bwMode="auto">
            <a:xfrm>
              <a:off x="4478"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7" name="Line 35"/>
            <p:cNvSpPr>
              <a:spLocks noChangeShapeType="1"/>
            </p:cNvSpPr>
            <p:nvPr/>
          </p:nvSpPr>
          <p:spPr bwMode="auto">
            <a:xfrm>
              <a:off x="4533" y="3035"/>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8" name="Line 36"/>
            <p:cNvSpPr>
              <a:spLocks noChangeShapeType="1"/>
            </p:cNvSpPr>
            <p:nvPr/>
          </p:nvSpPr>
          <p:spPr bwMode="auto">
            <a:xfrm>
              <a:off x="4590"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9" name="Line 37"/>
            <p:cNvSpPr>
              <a:spLocks noChangeShapeType="1"/>
            </p:cNvSpPr>
            <p:nvPr/>
          </p:nvSpPr>
          <p:spPr bwMode="auto">
            <a:xfrm>
              <a:off x="4651"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0" name="Line 38"/>
            <p:cNvSpPr>
              <a:spLocks noChangeShapeType="1"/>
            </p:cNvSpPr>
            <p:nvPr/>
          </p:nvSpPr>
          <p:spPr bwMode="auto">
            <a:xfrm>
              <a:off x="4707"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1" name="Line 39"/>
            <p:cNvSpPr>
              <a:spLocks noChangeShapeType="1"/>
            </p:cNvSpPr>
            <p:nvPr/>
          </p:nvSpPr>
          <p:spPr bwMode="auto">
            <a:xfrm>
              <a:off x="4422"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2" name="Rectangle 4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3" name="Rectangle 4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4" name="Rectangle 4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5" name="Rectangle 4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96" name="Rectangle 4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50186" name="Group 45"/>
          <p:cNvGrpSpPr>
            <a:grpSpLocks/>
          </p:cNvGrpSpPr>
          <p:nvPr/>
        </p:nvGrpSpPr>
        <p:grpSpPr bwMode="auto">
          <a:xfrm>
            <a:off x="7900988" y="2784475"/>
            <a:ext cx="711200" cy="682625"/>
            <a:chOff x="4308" y="290"/>
            <a:chExt cx="507" cy="518"/>
          </a:xfrm>
        </p:grpSpPr>
        <p:graphicFrame>
          <p:nvGraphicFramePr>
            <p:cNvPr id="50278" name="Object 46"/>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29631" name="Clip" r:id="rId5" imgW="1307079" imgH="1083682" progId="MS_ClipArt_Gallery.2">
                    <p:embed/>
                  </p:oleObj>
                </mc:Choice>
                <mc:Fallback>
                  <p:oleObj name="Clip" r:id="rId5" imgW="1307079" imgH="1083682" progId="MS_ClipArt_Gallery.2">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0279" name="Group 47"/>
            <p:cNvGrpSpPr>
              <a:grpSpLocks/>
            </p:cNvGrpSpPr>
            <p:nvPr/>
          </p:nvGrpSpPr>
          <p:grpSpPr bwMode="auto">
            <a:xfrm>
              <a:off x="4308" y="367"/>
              <a:ext cx="507" cy="441"/>
              <a:chOff x="4155" y="817"/>
              <a:chExt cx="591" cy="441"/>
            </a:xfrm>
          </p:grpSpPr>
          <p:sp>
            <p:nvSpPr>
              <p:cNvPr id="50280"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81" name="Text Box 49"/>
              <p:cNvSpPr txBox="1">
                <a:spLocks noChangeArrowheads="1"/>
              </p:cNvSpPr>
              <p:nvPr/>
            </p:nvSpPr>
            <p:spPr bwMode="auto">
              <a:xfrm>
                <a:off x="4155" y="817"/>
                <a:ext cx="59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grpSp>
      <p:grpSp>
        <p:nvGrpSpPr>
          <p:cNvPr id="50187" name="Group 50"/>
          <p:cNvGrpSpPr>
            <a:grpSpLocks/>
          </p:cNvGrpSpPr>
          <p:nvPr/>
        </p:nvGrpSpPr>
        <p:grpSpPr bwMode="auto">
          <a:xfrm>
            <a:off x="8102600" y="3622675"/>
            <a:ext cx="711200" cy="684213"/>
            <a:chOff x="4308" y="290"/>
            <a:chExt cx="507" cy="518"/>
          </a:xfrm>
        </p:grpSpPr>
        <p:graphicFrame>
          <p:nvGraphicFramePr>
            <p:cNvPr id="50274" name="Object 51"/>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29632" name="Clip" r:id="rId7" imgW="1307079" imgH="1083682" progId="MS_ClipArt_Gallery.2">
                    <p:embed/>
                  </p:oleObj>
                </mc:Choice>
                <mc:Fallback>
                  <p:oleObj name="Clip" r:id="rId7" imgW="1307079" imgH="1083682" progId="MS_ClipArt_Gallery.2">
                    <p:embed/>
                    <p:pic>
                      <p:nvPicPr>
                        <p:cNvPr id="0" name="Object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0275" name="Group 52"/>
            <p:cNvGrpSpPr>
              <a:grpSpLocks/>
            </p:cNvGrpSpPr>
            <p:nvPr/>
          </p:nvGrpSpPr>
          <p:grpSpPr bwMode="auto">
            <a:xfrm>
              <a:off x="4308" y="367"/>
              <a:ext cx="507" cy="441"/>
              <a:chOff x="4155" y="817"/>
              <a:chExt cx="591" cy="441"/>
            </a:xfrm>
          </p:grpSpPr>
          <p:sp>
            <p:nvSpPr>
              <p:cNvPr id="50276" name="Rectangle 5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77" name="Text Box 54"/>
              <p:cNvSpPr txBox="1">
                <a:spLocks noChangeArrowheads="1"/>
              </p:cNvSpPr>
              <p:nvPr/>
            </p:nvSpPr>
            <p:spPr bwMode="auto">
              <a:xfrm>
                <a:off x="4155" y="817"/>
                <a:ext cx="59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grpSp>
      <p:grpSp>
        <p:nvGrpSpPr>
          <p:cNvPr id="50188" name="Group 55"/>
          <p:cNvGrpSpPr>
            <a:grpSpLocks/>
          </p:cNvGrpSpPr>
          <p:nvPr/>
        </p:nvGrpSpPr>
        <p:grpSpPr bwMode="auto">
          <a:xfrm>
            <a:off x="7900988" y="4494213"/>
            <a:ext cx="711200" cy="682625"/>
            <a:chOff x="4308" y="290"/>
            <a:chExt cx="507" cy="518"/>
          </a:xfrm>
        </p:grpSpPr>
        <p:graphicFrame>
          <p:nvGraphicFramePr>
            <p:cNvPr id="50270" name="Object 56"/>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29633" name="Clip" r:id="rId8" imgW="1307079" imgH="1083682" progId="MS_ClipArt_Gallery.2">
                    <p:embed/>
                  </p:oleObj>
                </mc:Choice>
                <mc:Fallback>
                  <p:oleObj name="Clip" r:id="rId8" imgW="1307079" imgH="1083682" progId="MS_ClipArt_Gallery.2">
                    <p:embed/>
                    <p:pic>
                      <p:nvPicPr>
                        <p:cNvPr id="0"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0271" name="Group 57"/>
            <p:cNvGrpSpPr>
              <a:grpSpLocks/>
            </p:cNvGrpSpPr>
            <p:nvPr/>
          </p:nvGrpSpPr>
          <p:grpSpPr bwMode="auto">
            <a:xfrm>
              <a:off x="4308" y="367"/>
              <a:ext cx="507" cy="441"/>
              <a:chOff x="4155" y="817"/>
              <a:chExt cx="591" cy="441"/>
            </a:xfrm>
          </p:grpSpPr>
          <p:sp>
            <p:nvSpPr>
              <p:cNvPr id="50272" name="Rectangle 5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73" name="Text Box 59"/>
              <p:cNvSpPr txBox="1">
                <a:spLocks noChangeArrowheads="1"/>
              </p:cNvSpPr>
              <p:nvPr/>
            </p:nvSpPr>
            <p:spPr bwMode="auto">
              <a:xfrm>
                <a:off x="4155" y="817"/>
                <a:ext cx="59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grpSp>
      <p:grpSp>
        <p:nvGrpSpPr>
          <p:cNvPr id="50189" name="Group 60"/>
          <p:cNvGrpSpPr>
            <a:grpSpLocks/>
          </p:cNvGrpSpPr>
          <p:nvPr/>
        </p:nvGrpSpPr>
        <p:grpSpPr bwMode="auto">
          <a:xfrm>
            <a:off x="5491163" y="4295775"/>
            <a:ext cx="800100" cy="1247775"/>
            <a:chOff x="3451" y="2522"/>
            <a:chExt cx="571" cy="946"/>
          </a:xfrm>
        </p:grpSpPr>
        <p:grpSp>
          <p:nvGrpSpPr>
            <p:cNvPr id="50245" name="Group 61"/>
            <p:cNvGrpSpPr>
              <a:grpSpLocks/>
            </p:cNvGrpSpPr>
            <p:nvPr/>
          </p:nvGrpSpPr>
          <p:grpSpPr bwMode="auto">
            <a:xfrm>
              <a:off x="3631" y="2522"/>
              <a:ext cx="224" cy="588"/>
              <a:chOff x="4180" y="783"/>
              <a:chExt cx="150" cy="307"/>
            </a:xfrm>
          </p:grpSpPr>
          <p:sp>
            <p:nvSpPr>
              <p:cNvPr id="50262" name="AutoShape 6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3" name="Rectangle 6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4" name="Rectangle 6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5" name="AutoShape 6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6" name="Line 6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7" name="Line 6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8" name="Rectangle 6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9" name="Rectangle 6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50246" name="Group 70"/>
            <p:cNvGrpSpPr>
              <a:grpSpLocks/>
            </p:cNvGrpSpPr>
            <p:nvPr/>
          </p:nvGrpSpPr>
          <p:grpSpPr bwMode="auto">
            <a:xfrm>
              <a:off x="3451" y="2807"/>
              <a:ext cx="571" cy="661"/>
              <a:chOff x="4255" y="2627"/>
              <a:chExt cx="571" cy="661"/>
            </a:xfrm>
          </p:grpSpPr>
          <p:sp>
            <p:nvSpPr>
              <p:cNvPr id="50247" name="Rectangle 7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48" name="Text Box 72"/>
              <p:cNvSpPr txBox="1">
                <a:spLocks noChangeArrowheads="1"/>
              </p:cNvSpPr>
              <p:nvPr/>
            </p:nvSpPr>
            <p:spPr bwMode="auto">
              <a:xfrm>
                <a:off x="4255" y="2627"/>
                <a:ext cx="5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mail</a:t>
                </a:r>
              </a:p>
              <a:p>
                <a:r>
                  <a:rPr lang="en-US" altLang="x-none" sz="1600">
                    <a:latin typeface="Comic Sans MS" charset="0"/>
                  </a:rPr>
                  <a:t>server</a:t>
                </a:r>
                <a:endParaRPr lang="en-US" altLang="x-none" sz="2400"/>
              </a:p>
            </p:txBody>
          </p:sp>
          <p:sp>
            <p:nvSpPr>
              <p:cNvPr id="50249" name="Rectangle 7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50" name="Line 74"/>
              <p:cNvSpPr>
                <a:spLocks noChangeShapeType="1"/>
              </p:cNvSpPr>
              <p:nvPr/>
            </p:nvSpPr>
            <p:spPr bwMode="auto">
              <a:xfrm>
                <a:off x="4369"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1" name="Line 75"/>
              <p:cNvSpPr>
                <a:spLocks noChangeShapeType="1"/>
              </p:cNvSpPr>
              <p:nvPr/>
            </p:nvSpPr>
            <p:spPr bwMode="auto">
              <a:xfrm>
                <a:off x="4478"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2" name="Line 76"/>
              <p:cNvSpPr>
                <a:spLocks noChangeShapeType="1"/>
              </p:cNvSpPr>
              <p:nvPr/>
            </p:nvSpPr>
            <p:spPr bwMode="auto">
              <a:xfrm>
                <a:off x="4533" y="3035"/>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3" name="Line 77"/>
              <p:cNvSpPr>
                <a:spLocks noChangeShapeType="1"/>
              </p:cNvSpPr>
              <p:nvPr/>
            </p:nvSpPr>
            <p:spPr bwMode="auto">
              <a:xfrm>
                <a:off x="4590"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4" name="Line 78"/>
              <p:cNvSpPr>
                <a:spLocks noChangeShapeType="1"/>
              </p:cNvSpPr>
              <p:nvPr/>
            </p:nvSpPr>
            <p:spPr bwMode="auto">
              <a:xfrm>
                <a:off x="4651"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5" name="Line 79"/>
              <p:cNvSpPr>
                <a:spLocks noChangeShapeType="1"/>
              </p:cNvSpPr>
              <p:nvPr/>
            </p:nvSpPr>
            <p:spPr bwMode="auto">
              <a:xfrm>
                <a:off x="4707"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6" name="Line 80"/>
              <p:cNvSpPr>
                <a:spLocks noChangeShapeType="1"/>
              </p:cNvSpPr>
              <p:nvPr/>
            </p:nvSpPr>
            <p:spPr bwMode="auto">
              <a:xfrm>
                <a:off x="4422"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7" name="Rectangle 8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58" name="Rectangle 8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59" name="Rectangle 8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0" name="Rectangle 8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61" name="Rectangle 8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grpSp>
        <p:nvGrpSpPr>
          <p:cNvPr id="50190" name="Group 86"/>
          <p:cNvGrpSpPr>
            <a:grpSpLocks/>
          </p:cNvGrpSpPr>
          <p:nvPr/>
        </p:nvGrpSpPr>
        <p:grpSpPr bwMode="auto">
          <a:xfrm>
            <a:off x="7388225" y="5648325"/>
            <a:ext cx="706438" cy="682625"/>
            <a:chOff x="4308" y="290"/>
            <a:chExt cx="505" cy="518"/>
          </a:xfrm>
        </p:grpSpPr>
        <p:graphicFrame>
          <p:nvGraphicFramePr>
            <p:cNvPr id="50241" name="Object 87"/>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29634" name="Clip" r:id="rId9" imgW="1307079" imgH="1083682" progId="MS_ClipArt_Gallery.2">
                    <p:embed/>
                  </p:oleObj>
                </mc:Choice>
                <mc:Fallback>
                  <p:oleObj name="Clip" r:id="rId9" imgW="1307079" imgH="1083682" progId="MS_ClipArt_Gallery.2">
                    <p:embed/>
                    <p:pic>
                      <p:nvPicPr>
                        <p:cNvPr id="0" name="Object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0242" name="Group 88"/>
            <p:cNvGrpSpPr>
              <a:grpSpLocks/>
            </p:cNvGrpSpPr>
            <p:nvPr/>
          </p:nvGrpSpPr>
          <p:grpSpPr bwMode="auto">
            <a:xfrm>
              <a:off x="4308" y="367"/>
              <a:ext cx="505" cy="441"/>
              <a:chOff x="4155" y="817"/>
              <a:chExt cx="589" cy="441"/>
            </a:xfrm>
          </p:grpSpPr>
          <p:sp>
            <p:nvSpPr>
              <p:cNvPr id="50243" name="Rectangle 8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44" name="Text Box 90"/>
              <p:cNvSpPr txBox="1">
                <a:spLocks noChangeArrowheads="1"/>
              </p:cNvSpPr>
              <p:nvPr/>
            </p:nvSpPr>
            <p:spPr bwMode="auto">
              <a:xfrm>
                <a:off x="4155" y="817"/>
                <a:ext cx="58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grpSp>
      <p:grpSp>
        <p:nvGrpSpPr>
          <p:cNvPr id="50191" name="Group 91"/>
          <p:cNvGrpSpPr>
            <a:grpSpLocks/>
          </p:cNvGrpSpPr>
          <p:nvPr/>
        </p:nvGrpSpPr>
        <p:grpSpPr bwMode="auto">
          <a:xfrm>
            <a:off x="5568950" y="5797550"/>
            <a:ext cx="709613" cy="682625"/>
            <a:chOff x="4308" y="290"/>
            <a:chExt cx="507" cy="518"/>
          </a:xfrm>
        </p:grpSpPr>
        <p:graphicFrame>
          <p:nvGraphicFramePr>
            <p:cNvPr id="50237" name="Object 92"/>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29635" name="Clip" r:id="rId10" imgW="1307079" imgH="1083682" progId="MS_ClipArt_Gallery.2">
                    <p:embed/>
                  </p:oleObj>
                </mc:Choice>
                <mc:Fallback>
                  <p:oleObj name="Clip" r:id="rId10" imgW="1307079" imgH="1083682" progId="MS_ClipArt_Gallery.2">
                    <p:embed/>
                    <p:pic>
                      <p:nvPicPr>
                        <p:cNvPr id="0" name="Object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0238" name="Group 93"/>
            <p:cNvGrpSpPr>
              <a:grpSpLocks/>
            </p:cNvGrpSpPr>
            <p:nvPr/>
          </p:nvGrpSpPr>
          <p:grpSpPr bwMode="auto">
            <a:xfrm>
              <a:off x="4308" y="367"/>
              <a:ext cx="507" cy="441"/>
              <a:chOff x="4155" y="817"/>
              <a:chExt cx="591" cy="441"/>
            </a:xfrm>
          </p:grpSpPr>
          <p:sp>
            <p:nvSpPr>
              <p:cNvPr id="50239" name="Rectangle 9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40" name="Text Box 95"/>
              <p:cNvSpPr txBox="1">
                <a:spLocks noChangeArrowheads="1"/>
              </p:cNvSpPr>
              <p:nvPr/>
            </p:nvSpPr>
            <p:spPr bwMode="auto">
              <a:xfrm>
                <a:off x="4155" y="817"/>
                <a:ext cx="59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grpSp>
      <p:grpSp>
        <p:nvGrpSpPr>
          <p:cNvPr id="50192" name="Group 96"/>
          <p:cNvGrpSpPr>
            <a:grpSpLocks/>
          </p:cNvGrpSpPr>
          <p:nvPr/>
        </p:nvGrpSpPr>
        <p:grpSpPr bwMode="auto">
          <a:xfrm>
            <a:off x="5491163" y="2420938"/>
            <a:ext cx="800100" cy="1247775"/>
            <a:chOff x="3451" y="2522"/>
            <a:chExt cx="571" cy="946"/>
          </a:xfrm>
        </p:grpSpPr>
        <p:grpSp>
          <p:nvGrpSpPr>
            <p:cNvPr id="50212" name="Group 97"/>
            <p:cNvGrpSpPr>
              <a:grpSpLocks/>
            </p:cNvGrpSpPr>
            <p:nvPr/>
          </p:nvGrpSpPr>
          <p:grpSpPr bwMode="auto">
            <a:xfrm>
              <a:off x="3631" y="2522"/>
              <a:ext cx="224" cy="588"/>
              <a:chOff x="4180" y="783"/>
              <a:chExt cx="150" cy="307"/>
            </a:xfrm>
          </p:grpSpPr>
          <p:sp>
            <p:nvSpPr>
              <p:cNvPr id="50229" name="AutoShape 9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30" name="Rectangle 9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31" name="Rectangle 10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32" name="AutoShape 10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33" name="Line 10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4" name="Line 10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5" name="Rectangle 10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36" name="Rectangle 10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50213" name="Group 106"/>
            <p:cNvGrpSpPr>
              <a:grpSpLocks/>
            </p:cNvGrpSpPr>
            <p:nvPr/>
          </p:nvGrpSpPr>
          <p:grpSpPr bwMode="auto">
            <a:xfrm>
              <a:off x="3451" y="2807"/>
              <a:ext cx="571" cy="661"/>
              <a:chOff x="4255" y="2627"/>
              <a:chExt cx="571" cy="661"/>
            </a:xfrm>
          </p:grpSpPr>
          <p:sp>
            <p:nvSpPr>
              <p:cNvPr id="50214" name="Rectangle 10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15" name="Text Box 108"/>
              <p:cNvSpPr txBox="1">
                <a:spLocks noChangeArrowheads="1"/>
              </p:cNvSpPr>
              <p:nvPr/>
            </p:nvSpPr>
            <p:spPr bwMode="auto">
              <a:xfrm>
                <a:off x="4255" y="2627"/>
                <a:ext cx="5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mail</a:t>
                </a:r>
              </a:p>
              <a:p>
                <a:r>
                  <a:rPr lang="en-US" altLang="x-none" sz="1600">
                    <a:latin typeface="Comic Sans MS" charset="0"/>
                  </a:rPr>
                  <a:t>server</a:t>
                </a:r>
                <a:endParaRPr lang="en-US" altLang="x-none" sz="2400"/>
              </a:p>
            </p:txBody>
          </p:sp>
          <p:sp>
            <p:nvSpPr>
              <p:cNvPr id="50216" name="Rectangle 10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17" name="Line 110"/>
              <p:cNvSpPr>
                <a:spLocks noChangeShapeType="1"/>
              </p:cNvSpPr>
              <p:nvPr/>
            </p:nvSpPr>
            <p:spPr bwMode="auto">
              <a:xfrm>
                <a:off x="4369"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111"/>
              <p:cNvSpPr>
                <a:spLocks noChangeShapeType="1"/>
              </p:cNvSpPr>
              <p:nvPr/>
            </p:nvSpPr>
            <p:spPr bwMode="auto">
              <a:xfrm>
                <a:off x="4478"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Line 112"/>
              <p:cNvSpPr>
                <a:spLocks noChangeShapeType="1"/>
              </p:cNvSpPr>
              <p:nvPr/>
            </p:nvSpPr>
            <p:spPr bwMode="auto">
              <a:xfrm>
                <a:off x="4533" y="3035"/>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0" name="Line 113"/>
              <p:cNvSpPr>
                <a:spLocks noChangeShapeType="1"/>
              </p:cNvSpPr>
              <p:nvPr/>
            </p:nvSpPr>
            <p:spPr bwMode="auto">
              <a:xfrm>
                <a:off x="4590"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1" name="Line 114"/>
              <p:cNvSpPr>
                <a:spLocks noChangeShapeType="1"/>
              </p:cNvSpPr>
              <p:nvPr/>
            </p:nvSpPr>
            <p:spPr bwMode="auto">
              <a:xfrm>
                <a:off x="4651"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2" name="Line 115"/>
              <p:cNvSpPr>
                <a:spLocks noChangeShapeType="1"/>
              </p:cNvSpPr>
              <p:nvPr/>
            </p:nvSpPr>
            <p:spPr bwMode="auto">
              <a:xfrm>
                <a:off x="4707" y="3033"/>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3" name="Line 116"/>
              <p:cNvSpPr>
                <a:spLocks noChangeShapeType="1"/>
              </p:cNvSpPr>
              <p:nvPr/>
            </p:nvSpPr>
            <p:spPr bwMode="auto">
              <a:xfrm>
                <a:off x="4422" y="3034"/>
                <a:ext cx="0"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4" name="Rectangle 11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25" name="Rectangle 11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26" name="Rectangle 11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27" name="Rectangle 12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28" name="Rectangle 12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grpSp>
        <p:nvGrpSpPr>
          <p:cNvPr id="50193" name="Group 124"/>
          <p:cNvGrpSpPr>
            <a:grpSpLocks/>
          </p:cNvGrpSpPr>
          <p:nvPr/>
        </p:nvGrpSpPr>
        <p:grpSpPr bwMode="auto">
          <a:xfrm>
            <a:off x="6559550" y="2090738"/>
            <a:ext cx="706438" cy="582612"/>
            <a:chOff x="4155" y="817"/>
            <a:chExt cx="589" cy="441"/>
          </a:xfrm>
        </p:grpSpPr>
        <p:sp>
          <p:nvSpPr>
            <p:cNvPr id="50210" name="Rectangle 12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11" name="Text Box 126"/>
            <p:cNvSpPr txBox="1">
              <a:spLocks noChangeArrowheads="1"/>
            </p:cNvSpPr>
            <p:nvPr/>
          </p:nvSpPr>
          <p:spPr bwMode="auto">
            <a:xfrm>
              <a:off x="4155" y="817"/>
              <a:ext cx="58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user</a:t>
              </a:r>
            </a:p>
            <a:p>
              <a:r>
                <a:rPr lang="en-US" altLang="x-none" sz="1600">
                  <a:latin typeface="Comic Sans MS" charset="0"/>
                </a:rPr>
                <a:t>agent</a:t>
              </a:r>
              <a:endParaRPr lang="en-US" altLang="x-none" sz="2400"/>
            </a:p>
          </p:txBody>
        </p:sp>
      </p:grpSp>
      <p:sp>
        <p:nvSpPr>
          <p:cNvPr id="50194" name="Line 127"/>
          <p:cNvSpPr>
            <a:spLocks noChangeShapeType="1"/>
          </p:cNvSpPr>
          <p:nvPr/>
        </p:nvSpPr>
        <p:spPr bwMode="auto">
          <a:xfrm flipV="1">
            <a:off x="6288088" y="4119563"/>
            <a:ext cx="992187" cy="9017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128"/>
          <p:cNvSpPr>
            <a:spLocks noChangeShapeType="1"/>
          </p:cNvSpPr>
          <p:nvPr/>
        </p:nvSpPr>
        <p:spPr bwMode="auto">
          <a:xfrm flipH="1" flipV="1">
            <a:off x="5632450" y="3684588"/>
            <a:ext cx="0" cy="1036637"/>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0196" name="Group 129"/>
          <p:cNvGrpSpPr>
            <a:grpSpLocks/>
          </p:cNvGrpSpPr>
          <p:nvPr/>
        </p:nvGrpSpPr>
        <p:grpSpPr bwMode="auto">
          <a:xfrm>
            <a:off x="6313488" y="4362450"/>
            <a:ext cx="1031875" cy="458788"/>
            <a:chOff x="3702" y="2537"/>
            <a:chExt cx="737" cy="347"/>
          </a:xfrm>
        </p:grpSpPr>
        <p:sp>
          <p:nvSpPr>
            <p:cNvPr id="50208" name="Rectangle 130"/>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09" name="Text Box 131"/>
            <p:cNvSpPr txBox="1">
              <a:spLocks noChangeArrowheads="1"/>
            </p:cNvSpPr>
            <p:nvPr/>
          </p:nvSpPr>
          <p:spPr bwMode="auto">
            <a:xfrm>
              <a:off x="3702" y="2537"/>
              <a:ext cx="73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400">
                  <a:solidFill>
                    <a:srgbClr val="FF0000"/>
                  </a:solidFill>
                  <a:latin typeface="Comic Sans MS" charset="0"/>
                </a:rPr>
                <a:t>SMTP</a:t>
              </a:r>
              <a:endParaRPr lang="en-US" altLang="x-none" sz="2400"/>
            </a:p>
          </p:txBody>
        </p:sp>
      </p:grpSp>
      <p:grpSp>
        <p:nvGrpSpPr>
          <p:cNvPr id="50197" name="Group 132"/>
          <p:cNvGrpSpPr>
            <a:grpSpLocks/>
          </p:cNvGrpSpPr>
          <p:nvPr/>
        </p:nvGrpSpPr>
        <p:grpSpPr bwMode="auto">
          <a:xfrm>
            <a:off x="6280150" y="3319463"/>
            <a:ext cx="1031875" cy="457200"/>
            <a:chOff x="3702" y="2537"/>
            <a:chExt cx="737" cy="347"/>
          </a:xfrm>
        </p:grpSpPr>
        <p:sp>
          <p:nvSpPr>
            <p:cNvPr id="50206" name="Rectangle 133"/>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07" name="Text Box 134"/>
            <p:cNvSpPr txBox="1">
              <a:spLocks noChangeArrowheads="1"/>
            </p:cNvSpPr>
            <p:nvPr/>
          </p:nvSpPr>
          <p:spPr bwMode="auto">
            <a:xfrm>
              <a:off x="3702" y="2537"/>
              <a:ext cx="73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400">
                  <a:solidFill>
                    <a:srgbClr val="FF0000"/>
                  </a:solidFill>
                  <a:latin typeface="Comic Sans MS" charset="0"/>
                </a:rPr>
                <a:t>SMTP</a:t>
              </a:r>
              <a:endParaRPr lang="en-US" altLang="x-none" sz="2400"/>
            </a:p>
          </p:txBody>
        </p:sp>
      </p:grpSp>
      <p:grpSp>
        <p:nvGrpSpPr>
          <p:cNvPr id="50198" name="Group 135"/>
          <p:cNvGrpSpPr>
            <a:grpSpLocks/>
          </p:cNvGrpSpPr>
          <p:nvPr/>
        </p:nvGrpSpPr>
        <p:grpSpPr bwMode="auto">
          <a:xfrm>
            <a:off x="5111750" y="3911600"/>
            <a:ext cx="1031875" cy="458788"/>
            <a:chOff x="3702" y="2537"/>
            <a:chExt cx="737" cy="347"/>
          </a:xfrm>
        </p:grpSpPr>
        <p:sp>
          <p:nvSpPr>
            <p:cNvPr id="50204" name="Rectangle 136"/>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05" name="Text Box 137"/>
            <p:cNvSpPr txBox="1">
              <a:spLocks noChangeArrowheads="1"/>
            </p:cNvSpPr>
            <p:nvPr/>
          </p:nvSpPr>
          <p:spPr bwMode="auto">
            <a:xfrm>
              <a:off x="3702" y="2537"/>
              <a:ext cx="73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400">
                  <a:solidFill>
                    <a:srgbClr val="FF0000"/>
                  </a:solidFill>
                  <a:latin typeface="Comic Sans MS" charset="0"/>
                </a:rPr>
                <a:t>SMTP</a:t>
              </a:r>
              <a:endParaRPr lang="en-US" altLang="x-none" sz="2400"/>
            </a:p>
          </p:txBody>
        </p:sp>
      </p:grpSp>
      <p:sp>
        <p:nvSpPr>
          <p:cNvPr id="50199" name="Line 138"/>
          <p:cNvSpPr>
            <a:spLocks noChangeShapeType="1"/>
          </p:cNvSpPr>
          <p:nvPr/>
        </p:nvSpPr>
        <p:spPr bwMode="auto">
          <a:xfrm>
            <a:off x="6297613" y="5494338"/>
            <a:ext cx="1152525" cy="504825"/>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0200" name="Group 139"/>
          <p:cNvGrpSpPr>
            <a:grpSpLocks/>
          </p:cNvGrpSpPr>
          <p:nvPr/>
        </p:nvGrpSpPr>
        <p:grpSpPr bwMode="auto">
          <a:xfrm>
            <a:off x="6491288" y="5464175"/>
            <a:ext cx="758825" cy="773113"/>
            <a:chOff x="3798" y="2580"/>
            <a:chExt cx="540" cy="586"/>
          </a:xfrm>
        </p:grpSpPr>
        <p:sp>
          <p:nvSpPr>
            <p:cNvPr id="50202" name="Rectangle 140"/>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50203" name="Text Box 141"/>
            <p:cNvSpPr txBox="1">
              <a:spLocks noChangeArrowheads="1"/>
            </p:cNvSpPr>
            <p:nvPr/>
          </p:nvSpPr>
          <p:spPr bwMode="auto">
            <a:xfrm>
              <a:off x="3831" y="2612"/>
              <a:ext cx="482" cy="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solidFill>
                    <a:srgbClr val="FF0000"/>
                  </a:solidFill>
                  <a:latin typeface="Comic Sans MS" charset="0"/>
                </a:rPr>
                <a:t>POP3,</a:t>
              </a:r>
            </a:p>
            <a:p>
              <a:r>
                <a:rPr lang="en-US" altLang="x-none" sz="1400">
                  <a:solidFill>
                    <a:srgbClr val="FF0000"/>
                  </a:solidFill>
                  <a:latin typeface="Comic Sans MS" charset="0"/>
                </a:rPr>
                <a:t>IMAP</a:t>
              </a:r>
              <a:br>
                <a:rPr lang="en-US" altLang="x-none" sz="1400">
                  <a:solidFill>
                    <a:srgbClr val="FF0000"/>
                  </a:solidFill>
                  <a:latin typeface="Comic Sans MS" charset="0"/>
                </a:rPr>
              </a:br>
              <a:r>
                <a:rPr lang="en-US" altLang="x-none" sz="1400">
                  <a:solidFill>
                    <a:srgbClr val="FF0000"/>
                  </a:solidFill>
                  <a:latin typeface="Comic Sans MS" charset="0"/>
                </a:rPr>
                <a:t>SMTP</a:t>
              </a:r>
              <a:endParaRPr lang="en-US" altLang="x-none" sz="1400"/>
            </a:p>
          </p:txBody>
        </p:sp>
      </p:grpSp>
      <p:sp>
        <p:nvSpPr>
          <p:cNvPr id="50201" name="Text Box 143"/>
          <p:cNvSpPr txBox="1">
            <a:spLocks noChangeArrowheads="1"/>
          </p:cNvSpPr>
          <p:nvPr/>
        </p:nvSpPr>
        <p:spPr bwMode="auto">
          <a:xfrm>
            <a:off x="523875" y="6469063"/>
            <a:ext cx="37337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zh-CN" sz="1600" b="1" dirty="0">
                <a:solidFill>
                  <a:schemeClr val="accent2"/>
                </a:solidFill>
              </a:rPr>
              <a:t>Command: %telnet </a:t>
            </a:r>
            <a:r>
              <a:rPr lang="en-US" altLang="zh-CN" sz="1600" b="1" dirty="0" err="1">
                <a:solidFill>
                  <a:schemeClr val="accent2"/>
                </a:solidFill>
              </a:rPr>
              <a:t>smtp.xmu.edu.cn</a:t>
            </a:r>
            <a:r>
              <a:rPr lang="zh-CN" altLang="en-US" sz="1600" b="1" dirty="0">
                <a:solidFill>
                  <a:schemeClr val="accent2"/>
                </a:solidFill>
              </a:rPr>
              <a:t> </a:t>
            </a:r>
            <a:r>
              <a:rPr lang="en-US" altLang="zh-CN" sz="1600" b="1" dirty="0">
                <a:solidFill>
                  <a:schemeClr val="accent2"/>
                </a:solidFill>
              </a:rPr>
              <a:t>25</a:t>
            </a:r>
            <a:endParaRPr lang="en-US" altLang="x-none" sz="1600" b="1"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5"/>
          <p:cNvSpPr>
            <a:spLocks noGrp="1"/>
          </p:cNvSpPr>
          <p:nvPr>
            <p:ph type="sldNum" sz="quarter" idx="11"/>
          </p:nvPr>
        </p:nvSpPr>
        <p:spPr>
          <a:xfrm>
            <a:off x="4955971" y="6401377"/>
            <a:ext cx="396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3">
                <a:solidFill>
                  <a:schemeClr val="tx1"/>
                </a:solidFill>
                <a:latin typeface="Times New Roman" charset="0"/>
                <a:ea typeface="ＭＳ Ｐゴシック" charset="-128"/>
              </a:defRPr>
            </a:lvl1pPr>
            <a:lvl2pPr marL="743990" indent="-286150">
              <a:defRPr sz="2403">
                <a:solidFill>
                  <a:schemeClr val="tx1"/>
                </a:solidFill>
                <a:latin typeface="Times New Roman" charset="0"/>
                <a:ea typeface="ＭＳ Ｐゴシック" charset="-128"/>
              </a:defRPr>
            </a:lvl2pPr>
            <a:lvl3pPr marL="1144600" indent="-228920">
              <a:defRPr sz="2403">
                <a:solidFill>
                  <a:schemeClr val="tx1"/>
                </a:solidFill>
                <a:latin typeface="Times New Roman" charset="0"/>
                <a:ea typeface="ＭＳ Ｐゴシック" charset="-128"/>
              </a:defRPr>
            </a:lvl3pPr>
            <a:lvl4pPr marL="1602440" indent="-228920">
              <a:defRPr sz="2403">
                <a:solidFill>
                  <a:schemeClr val="tx1"/>
                </a:solidFill>
                <a:latin typeface="Times New Roman" charset="0"/>
                <a:ea typeface="ＭＳ Ｐゴシック" charset="-128"/>
              </a:defRPr>
            </a:lvl4pPr>
            <a:lvl5pPr marL="2060280" indent="-228920">
              <a:defRPr sz="2403">
                <a:solidFill>
                  <a:schemeClr val="tx1"/>
                </a:solidFill>
                <a:latin typeface="Times New Roman" charset="0"/>
                <a:ea typeface="ＭＳ Ｐゴシック" charset="-128"/>
              </a:defRPr>
            </a:lvl5pPr>
            <a:lvl6pPr marL="2518120" indent="-228920" algn="ctr"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eaLnBrk="0" fontAlgn="base" hangingPunct="0">
              <a:spcBef>
                <a:spcPct val="0"/>
              </a:spcBef>
              <a:spcAft>
                <a:spcPct val="0"/>
              </a:spcAft>
              <a:defRPr sz="2403">
                <a:solidFill>
                  <a:schemeClr val="tx1"/>
                </a:solidFill>
                <a:latin typeface="Times New Roman" charset="0"/>
                <a:ea typeface="ＭＳ Ｐゴシック" charset="-128"/>
              </a:defRPr>
            </a:lvl9pPr>
          </a:lstStyle>
          <a:p>
            <a:pPr algn="r"/>
            <a:fld id="{2B2C4CF7-F423-F944-A67E-48FDE99538F4}" type="slidenum">
              <a:rPr lang="en-US" altLang="x-none" sz="1402">
                <a:solidFill>
                  <a:srgbClr val="000000"/>
                </a:solidFill>
                <a:latin typeface="Comic Sans MS" charset="0"/>
              </a:rPr>
              <a:pPr algn="r"/>
              <a:t>23</a:t>
            </a:fld>
            <a:endParaRPr lang="en-US" altLang="x-none" sz="1402" dirty="0">
              <a:solidFill>
                <a:srgbClr val="000000"/>
              </a:solidFill>
              <a:latin typeface="Comic Sans MS" charset="0"/>
            </a:endParaRPr>
          </a:p>
        </p:txBody>
      </p:sp>
      <p:sp>
        <p:nvSpPr>
          <p:cNvPr id="146434" name="Rectangle 2"/>
          <p:cNvSpPr>
            <a:spLocks noGrp="1" noChangeArrowheads="1"/>
          </p:cNvSpPr>
          <p:nvPr>
            <p:ph type="title"/>
          </p:nvPr>
        </p:nvSpPr>
        <p:spPr>
          <a:xfrm>
            <a:off x="534141" y="179634"/>
            <a:ext cx="8255338" cy="1144588"/>
          </a:xfrm>
        </p:spPr>
        <p:txBody>
          <a:bodyPr/>
          <a:lstStyle/>
          <a:p>
            <a:r>
              <a:rPr lang="en-US" altLang="zh-CN" sz="3605" dirty="0">
                <a:ea typeface="宋体" charset="-122"/>
              </a:rPr>
              <a:t>Demo: SMTP</a:t>
            </a:r>
            <a:endParaRPr lang="en-US" altLang="x-none" sz="3605" dirty="0">
              <a:ea typeface="ＭＳ Ｐゴシック" charset="-128"/>
            </a:endParaRPr>
          </a:p>
        </p:txBody>
      </p:sp>
      <p:sp>
        <p:nvSpPr>
          <p:cNvPr id="5" name="TextBox 4">
            <a:extLst>
              <a:ext uri="{FF2B5EF4-FFF2-40B4-BE49-F238E27FC236}">
                <a16:creationId xmlns:a16="http://schemas.microsoft.com/office/drawing/2014/main" id="{705C22CE-EAA8-E045-A997-7734FE5FBFA3}"/>
              </a:ext>
            </a:extLst>
          </p:cNvPr>
          <p:cNvSpPr txBox="1"/>
          <p:nvPr/>
        </p:nvSpPr>
        <p:spPr>
          <a:xfrm>
            <a:off x="2622601" y="1467547"/>
            <a:ext cx="4640187" cy="5270289"/>
          </a:xfrm>
          <a:prstGeom prst="rect">
            <a:avLst/>
          </a:prstGeom>
          <a:noFill/>
        </p:spPr>
        <p:txBody>
          <a:bodyPr wrap="square" rtlCol="0">
            <a:spAutoFit/>
          </a:bodyPr>
          <a:lstStyle/>
          <a:p>
            <a:pPr algn="l"/>
            <a:r>
              <a:rPr lang="en-US" sz="1402" dirty="0"/>
              <a:t>C: </a:t>
            </a:r>
            <a:r>
              <a:rPr lang="en-US" sz="1402" dirty="0" err="1">
                <a:solidFill>
                  <a:schemeClr val="accent2"/>
                </a:solidFill>
              </a:rPr>
              <a:t>auth</a:t>
            </a:r>
            <a:r>
              <a:rPr lang="en-US" sz="1402" dirty="0">
                <a:solidFill>
                  <a:schemeClr val="accent2"/>
                </a:solidFill>
              </a:rPr>
              <a:t> login</a:t>
            </a:r>
          </a:p>
          <a:p>
            <a:pPr algn="l"/>
            <a:r>
              <a:rPr lang="en-US" sz="1402" dirty="0"/>
              <a:t>S: 334 VXNlcm5hbWU6</a:t>
            </a:r>
          </a:p>
          <a:p>
            <a:pPr algn="l"/>
            <a:r>
              <a:rPr lang="en-US" sz="1402" dirty="0"/>
              <a:t>C: eG11Y25ucw==</a:t>
            </a:r>
          </a:p>
          <a:p>
            <a:pPr algn="l"/>
            <a:r>
              <a:rPr lang="en-US" sz="1402" dirty="0"/>
              <a:t>S: 334 UGFzc3dvcmQ6</a:t>
            </a:r>
          </a:p>
          <a:p>
            <a:pPr algn="l"/>
            <a:r>
              <a:rPr lang="en-US" sz="1402" dirty="0"/>
              <a:t>C: MzM0ZjU2MDVkZjE1MDRmOQ==</a:t>
            </a:r>
          </a:p>
          <a:p>
            <a:pPr algn="l"/>
            <a:r>
              <a:rPr lang="en-US" sz="1402" dirty="0"/>
              <a:t>S: 235 OK Authenticated</a:t>
            </a:r>
          </a:p>
          <a:p>
            <a:pPr algn="l"/>
            <a:r>
              <a:rPr lang="en-US" sz="1402" dirty="0"/>
              <a:t>C: </a:t>
            </a:r>
            <a:r>
              <a:rPr lang="en-US" sz="1402" dirty="0">
                <a:solidFill>
                  <a:schemeClr val="accent2"/>
                </a:solidFill>
              </a:rPr>
              <a:t>mail</a:t>
            </a:r>
            <a:r>
              <a:rPr lang="en-US" sz="1402" dirty="0"/>
              <a:t> </a:t>
            </a:r>
            <a:r>
              <a:rPr lang="en-US" sz="1402" dirty="0" err="1">
                <a:solidFill>
                  <a:schemeClr val="accent2"/>
                </a:solidFill>
              </a:rPr>
              <a:t>from</a:t>
            </a:r>
            <a:r>
              <a:rPr lang="en-US" sz="1402" dirty="0" err="1"/>
              <a:t>:xmucnns@sina.com</a:t>
            </a:r>
            <a:endParaRPr lang="en-US" sz="1402" dirty="0"/>
          </a:p>
          <a:p>
            <a:pPr algn="l"/>
            <a:r>
              <a:rPr lang="en-US" sz="1402" dirty="0"/>
              <a:t>S: 250 ok</a:t>
            </a:r>
          </a:p>
          <a:p>
            <a:pPr algn="l"/>
            <a:r>
              <a:rPr lang="en-US" sz="1402" dirty="0"/>
              <a:t>C: </a:t>
            </a:r>
            <a:r>
              <a:rPr lang="en-US" sz="1402" dirty="0" err="1">
                <a:solidFill>
                  <a:schemeClr val="accent2"/>
                </a:solidFill>
              </a:rPr>
              <a:t>rcpt</a:t>
            </a:r>
            <a:r>
              <a:rPr lang="en-US" sz="1402" dirty="0"/>
              <a:t> </a:t>
            </a:r>
            <a:r>
              <a:rPr lang="en-US" sz="1402" dirty="0" err="1">
                <a:solidFill>
                  <a:schemeClr val="accent2"/>
                </a:solidFill>
              </a:rPr>
              <a:t>to</a:t>
            </a:r>
            <a:r>
              <a:rPr lang="en-US" sz="1402" dirty="0" err="1"/>
              <a:t>:qiaoxiang@xmu.edu.cn</a:t>
            </a:r>
            <a:endParaRPr lang="en-US" sz="1402" dirty="0"/>
          </a:p>
          <a:p>
            <a:pPr algn="l"/>
            <a:r>
              <a:rPr lang="en-US" sz="1402" dirty="0"/>
              <a:t>S: 250 ok</a:t>
            </a:r>
          </a:p>
          <a:p>
            <a:pPr algn="l"/>
            <a:r>
              <a:rPr lang="en-US" sz="1402" dirty="0"/>
              <a:t>C: </a:t>
            </a:r>
            <a:r>
              <a:rPr lang="en-US" sz="1402" dirty="0">
                <a:solidFill>
                  <a:schemeClr val="accent2"/>
                </a:solidFill>
              </a:rPr>
              <a:t>data</a:t>
            </a:r>
          </a:p>
          <a:p>
            <a:pPr algn="l"/>
            <a:r>
              <a:rPr lang="en-US" sz="1402" dirty="0"/>
              <a:t>S: 354 End data with &lt;CR&gt;&lt;LF&gt;.&lt;CR&gt;&lt;LF&gt;</a:t>
            </a:r>
          </a:p>
          <a:p>
            <a:pPr algn="l"/>
            <a:r>
              <a:rPr lang="en-US" sz="1402" dirty="0"/>
              <a:t>C: Date:2025-9-2 11:15</a:t>
            </a:r>
          </a:p>
          <a:p>
            <a:pPr algn="l"/>
            <a:r>
              <a:rPr lang="en-US" sz="1402" dirty="0"/>
              <a:t>C: </a:t>
            </a:r>
            <a:r>
              <a:rPr lang="en-US" sz="1402" dirty="0" err="1"/>
              <a:t>From:xmucnns@sina.com</a:t>
            </a:r>
            <a:endParaRPr lang="en-US" sz="1402" dirty="0"/>
          </a:p>
          <a:p>
            <a:pPr algn="l"/>
            <a:r>
              <a:rPr lang="en-US" sz="1402" dirty="0"/>
              <a:t>C: </a:t>
            </a:r>
            <a:r>
              <a:rPr lang="en-US" sz="1402" dirty="0" err="1"/>
              <a:t>To:qiaoxiang@xmu.edu.cn</a:t>
            </a:r>
            <a:endParaRPr lang="en-US" sz="1402" dirty="0"/>
          </a:p>
          <a:p>
            <a:pPr algn="l"/>
            <a:r>
              <a:rPr lang="en-US" sz="1402" dirty="0"/>
              <a:t>C: </a:t>
            </a:r>
            <a:r>
              <a:rPr lang="en-US" sz="1402" dirty="0" err="1"/>
              <a:t>Subject:test</a:t>
            </a:r>
            <a:r>
              <a:rPr lang="en-US" sz="1402" dirty="0"/>
              <a:t> smtp</a:t>
            </a:r>
          </a:p>
          <a:p>
            <a:pPr algn="l"/>
            <a:r>
              <a:rPr lang="en-US" sz="1402" dirty="0"/>
              <a:t>C: </a:t>
            </a:r>
          </a:p>
          <a:p>
            <a:pPr algn="l"/>
            <a:r>
              <a:rPr lang="en-US" sz="1402" dirty="0"/>
              <a:t>C: Hello, Qiao.   </a:t>
            </a:r>
          </a:p>
          <a:p>
            <a:pPr algn="l"/>
            <a:r>
              <a:rPr lang="en-US" sz="1402" dirty="0"/>
              <a:t>C: </a:t>
            </a:r>
          </a:p>
          <a:p>
            <a:pPr algn="l"/>
            <a:r>
              <a:rPr lang="en-US" sz="1402" dirty="0"/>
              <a:t>C: .</a:t>
            </a:r>
          </a:p>
          <a:p>
            <a:pPr algn="l"/>
            <a:r>
              <a:rPr lang="en-US" sz="1402" dirty="0"/>
              <a:t>S: 250 ok queue id 11479549283321</a:t>
            </a:r>
          </a:p>
          <a:p>
            <a:pPr algn="l"/>
            <a:r>
              <a:rPr lang="en-US" sz="1402" dirty="0"/>
              <a:t>C: </a:t>
            </a:r>
            <a:r>
              <a:rPr lang="en-US" sz="1402" dirty="0">
                <a:solidFill>
                  <a:schemeClr val="accent2"/>
                </a:solidFill>
              </a:rPr>
              <a:t>quit</a:t>
            </a:r>
          </a:p>
          <a:p>
            <a:pPr algn="l"/>
            <a:r>
              <a:rPr lang="en-US" sz="1402" dirty="0"/>
              <a:t>S: 221 smtp-97-27.smtpsmail.fmail.bx.sinanode.com</a:t>
            </a:r>
          </a:p>
          <a:p>
            <a:pPr algn="l"/>
            <a:r>
              <a:rPr lang="en-US" sz="1402" dirty="0"/>
              <a:t>S: Connection closed by foreign host.</a:t>
            </a:r>
          </a:p>
        </p:txBody>
      </p:sp>
    </p:spTree>
    <p:extLst>
      <p:ext uri="{BB962C8B-B14F-4D97-AF65-F5344CB8AC3E}">
        <p14:creationId xmlns:p14="http://schemas.microsoft.com/office/powerpoint/2010/main" val="306062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4"/>
          <p:cNvSpPr>
            <a:spLocks noGrp="1"/>
          </p:cNvSpPr>
          <p:nvPr>
            <p:ph type="sldNum" sz="quarter" idx="10"/>
          </p:nvPr>
        </p:nvSpPr>
        <p:spPr>
          <a:xfrm>
            <a:off x="7021130" y="6411913"/>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3">
                <a:solidFill>
                  <a:schemeClr val="tx1"/>
                </a:solidFill>
                <a:latin typeface="Times New Roman" charset="0"/>
                <a:ea typeface="ＭＳ Ｐゴシック" charset="-128"/>
              </a:defRPr>
            </a:lvl1pPr>
            <a:lvl2pPr marL="743990" indent="-286150">
              <a:defRPr sz="2403">
                <a:solidFill>
                  <a:schemeClr val="tx1"/>
                </a:solidFill>
                <a:latin typeface="Times New Roman" charset="0"/>
                <a:ea typeface="ＭＳ Ｐゴシック" charset="-128"/>
              </a:defRPr>
            </a:lvl2pPr>
            <a:lvl3pPr marL="1144600" indent="-228920">
              <a:defRPr sz="2403">
                <a:solidFill>
                  <a:schemeClr val="tx1"/>
                </a:solidFill>
                <a:latin typeface="Times New Roman" charset="0"/>
                <a:ea typeface="ＭＳ Ｐゴシック" charset="-128"/>
              </a:defRPr>
            </a:lvl3pPr>
            <a:lvl4pPr marL="1602440" indent="-228920">
              <a:defRPr sz="2403">
                <a:solidFill>
                  <a:schemeClr val="tx1"/>
                </a:solidFill>
                <a:latin typeface="Times New Roman" charset="0"/>
                <a:ea typeface="ＭＳ Ｐゴシック" charset="-128"/>
              </a:defRPr>
            </a:lvl4pPr>
            <a:lvl5pPr marL="2060280" indent="-228920">
              <a:defRPr sz="2403">
                <a:solidFill>
                  <a:schemeClr val="tx1"/>
                </a:solidFill>
                <a:latin typeface="Times New Roman" charset="0"/>
                <a:ea typeface="ＭＳ Ｐゴシック" charset="-128"/>
              </a:defRPr>
            </a:lvl5pPr>
            <a:lvl6pPr marL="2518120" indent="-228920" algn="ctr"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eaLnBrk="0" fontAlgn="base" hangingPunct="0">
              <a:spcBef>
                <a:spcPct val="0"/>
              </a:spcBef>
              <a:spcAft>
                <a:spcPct val="0"/>
              </a:spcAft>
              <a:defRPr sz="2403">
                <a:solidFill>
                  <a:schemeClr val="tx1"/>
                </a:solidFill>
                <a:latin typeface="Times New Roman" charset="0"/>
                <a:ea typeface="ＭＳ Ｐゴシック" charset="-128"/>
              </a:defRPr>
            </a:lvl9pPr>
          </a:lstStyle>
          <a:p>
            <a:pPr algn="r"/>
            <a:fld id="{296539F7-E93F-C747-A208-A337E5E81663}" type="slidenum">
              <a:rPr lang="en-US" altLang="x-none" sz="1402">
                <a:solidFill>
                  <a:srgbClr val="000000"/>
                </a:solidFill>
              </a:rPr>
              <a:pPr algn="r"/>
              <a:t>24</a:t>
            </a:fld>
            <a:endParaRPr lang="en-US" altLang="x-none" sz="1402" dirty="0">
              <a:solidFill>
                <a:srgbClr val="000000"/>
              </a:solidFill>
            </a:endParaRPr>
          </a:p>
        </p:txBody>
      </p:sp>
      <p:sp>
        <p:nvSpPr>
          <p:cNvPr id="134146" name="Rectangle 2"/>
          <p:cNvSpPr>
            <a:spLocks noGrp="1" noChangeArrowheads="1"/>
          </p:cNvSpPr>
          <p:nvPr>
            <p:ph type="title"/>
          </p:nvPr>
        </p:nvSpPr>
        <p:spPr>
          <a:xfrm>
            <a:off x="534141" y="157162"/>
            <a:ext cx="8376155" cy="1144588"/>
          </a:xfrm>
        </p:spPr>
        <p:txBody>
          <a:bodyPr/>
          <a:lstStyle/>
          <a:p>
            <a:r>
              <a:rPr lang="en-US" altLang="x-none" sz="3600" dirty="0">
                <a:ea typeface="ＭＳ Ｐゴシック" charset="-128"/>
              </a:rPr>
              <a:t>Example</a:t>
            </a:r>
            <a:r>
              <a:rPr lang="en-US" altLang="zh-CN" sz="3600" dirty="0">
                <a:ea typeface="ＭＳ Ｐゴシック" charset="-128"/>
              </a:rPr>
              <a:t> Protocol</a:t>
            </a:r>
            <a:r>
              <a:rPr lang="en-US" altLang="x-none" sz="3600" dirty="0">
                <a:ea typeface="ＭＳ Ｐゴシック" charset="-128"/>
              </a:rPr>
              <a:t>: TCP Connection Close Protocol</a:t>
            </a:r>
            <a:endParaRPr lang="en-US" altLang="x-none" sz="3605" dirty="0">
              <a:ea typeface="ＭＳ Ｐゴシック" charset="-128"/>
            </a:endParaRPr>
          </a:p>
        </p:txBody>
      </p:sp>
      <p:sp>
        <p:nvSpPr>
          <p:cNvPr id="7174" name="Rectangle 3"/>
          <p:cNvSpPr>
            <a:spLocks noGrp="1" noChangeArrowheads="1"/>
          </p:cNvSpPr>
          <p:nvPr>
            <p:ph type="body" sz="half" idx="1"/>
          </p:nvPr>
        </p:nvSpPr>
        <p:spPr/>
        <p:txBody>
          <a:bodyPr/>
          <a:lstStyle/>
          <a:p>
            <a:pPr>
              <a:buFont typeface="Wingdings" pitchFamily="2" charset="2"/>
              <a:buChar char="q"/>
            </a:pPr>
            <a:r>
              <a:rPr lang="en-US" altLang="zh-CN" sz="2403" dirty="0">
                <a:ea typeface="宋体" charset="-122"/>
              </a:rPr>
              <a:t>Why connection close?</a:t>
            </a:r>
          </a:p>
          <a:p>
            <a:pPr lvl="1">
              <a:buFont typeface="Courier New" panose="02070309020205020404" pitchFamily="49" charset="0"/>
              <a:buChar char="o"/>
            </a:pPr>
            <a:r>
              <a:rPr lang="en-US" altLang="zh-CN" sz="2003" dirty="0">
                <a:ea typeface="宋体" charset="-122"/>
              </a:rPr>
              <a:t>so that each side can release resource and remove state about the communication</a:t>
            </a:r>
          </a:p>
        </p:txBody>
      </p:sp>
      <p:graphicFrame>
        <p:nvGraphicFramePr>
          <p:cNvPr id="134148" name="Object 4"/>
          <p:cNvGraphicFramePr>
            <a:graphicFrameLocks noChangeAspect="1"/>
          </p:cNvGraphicFramePr>
          <p:nvPr/>
        </p:nvGraphicFramePr>
        <p:xfrm>
          <a:off x="5188797" y="1802723"/>
          <a:ext cx="486450" cy="386298"/>
        </p:xfrm>
        <a:graphic>
          <a:graphicData uri="http://schemas.openxmlformats.org/presentationml/2006/ole">
            <mc:AlternateContent xmlns:mc="http://schemas.openxmlformats.org/markup-compatibility/2006">
              <mc:Choice xmlns:v="urn:schemas-microsoft-com:vml" Requires="v">
                <p:oleObj spid="_x0000_s1583" name="Clip" r:id="rId4" imgW="1307079" imgH="1083682" progId="MS_ClipArt_Gallery.2">
                  <p:embed/>
                </p:oleObj>
              </mc:Choice>
              <mc:Fallback>
                <p:oleObj name="Clip" r:id="rId4"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797" y="1802723"/>
                        <a:ext cx="486450" cy="386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4149" name="Text Box 5"/>
          <p:cNvSpPr txBox="1">
            <a:spLocks noChangeArrowheads="1"/>
          </p:cNvSpPr>
          <p:nvPr/>
        </p:nvSpPr>
        <p:spPr bwMode="auto">
          <a:xfrm>
            <a:off x="5667299" y="1802724"/>
            <a:ext cx="715367" cy="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a:latin typeface="Comic Sans MS" charset="0"/>
              </a:rPr>
              <a:t>client</a:t>
            </a:r>
            <a:endParaRPr lang="en-US" altLang="x-none" sz="1001"/>
          </a:p>
        </p:txBody>
      </p:sp>
      <p:graphicFrame>
        <p:nvGraphicFramePr>
          <p:cNvPr id="134150" name="Object 9"/>
          <p:cNvGraphicFramePr>
            <a:graphicFrameLocks noChangeAspect="1"/>
          </p:cNvGraphicFramePr>
          <p:nvPr/>
        </p:nvGraphicFramePr>
        <p:xfrm>
          <a:off x="7849963" y="1812262"/>
          <a:ext cx="486450" cy="386298"/>
        </p:xfrm>
        <a:graphic>
          <a:graphicData uri="http://schemas.openxmlformats.org/presentationml/2006/ole">
            <mc:AlternateContent xmlns:mc="http://schemas.openxmlformats.org/markup-compatibility/2006">
              <mc:Choice xmlns:v="urn:schemas-microsoft-com:vml" Requires="v">
                <p:oleObj spid="_x0000_s1584" name="Clip" r:id="rId6" imgW="1307079" imgH="1083682" progId="MS_ClipArt_Gallery.2">
                  <p:embed/>
                </p:oleObj>
              </mc:Choice>
              <mc:Fallback>
                <p:oleObj name="Clip" r:id="rId6" imgW="1307079" imgH="108368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9963" y="1812262"/>
                        <a:ext cx="486450" cy="386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4151" name="Text Box 10"/>
          <p:cNvSpPr txBox="1">
            <a:spLocks noChangeArrowheads="1"/>
          </p:cNvSpPr>
          <p:nvPr/>
        </p:nvSpPr>
        <p:spPr bwMode="auto">
          <a:xfrm>
            <a:off x="7139365" y="1821800"/>
            <a:ext cx="801211" cy="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a:latin typeface="Comic Sans MS" charset="0"/>
              </a:rPr>
              <a:t>server</a:t>
            </a:r>
            <a:endParaRPr lang="en-US" altLang="x-none" sz="1001"/>
          </a:p>
        </p:txBody>
      </p:sp>
      <p:grpSp>
        <p:nvGrpSpPr>
          <p:cNvPr id="2" name="Group 21"/>
          <p:cNvGrpSpPr>
            <a:grpSpLocks/>
          </p:cNvGrpSpPr>
          <p:nvPr/>
        </p:nvGrpSpPr>
        <p:grpSpPr bwMode="auto">
          <a:xfrm>
            <a:off x="4415727" y="2243072"/>
            <a:ext cx="4576149" cy="3500530"/>
            <a:chOff x="4409603" y="2238375"/>
            <a:chExt cx="4569802" cy="3495675"/>
          </a:xfrm>
        </p:grpSpPr>
        <p:grpSp>
          <p:nvGrpSpPr>
            <p:cNvPr id="134156" name="Group 6"/>
            <p:cNvGrpSpPr>
              <a:grpSpLocks/>
            </p:cNvGrpSpPr>
            <p:nvPr/>
          </p:nvGrpSpPr>
          <p:grpSpPr bwMode="auto">
            <a:xfrm>
              <a:off x="5594350" y="2466975"/>
              <a:ext cx="2598738" cy="590550"/>
              <a:chOff x="1967" y="1554"/>
              <a:chExt cx="1637" cy="372"/>
            </a:xfrm>
          </p:grpSpPr>
          <p:sp>
            <p:nvSpPr>
              <p:cNvPr id="134164" name="Line 7"/>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4165" name="Text Box 8"/>
              <p:cNvSpPr txBox="1">
                <a:spLocks noChangeArrowheads="1"/>
              </p:cNvSpPr>
              <p:nvPr/>
            </p:nvSpPr>
            <p:spPr bwMode="auto">
              <a:xfrm rot="706751">
                <a:off x="2010" y="1579"/>
                <a:ext cx="15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2">
                    <a:latin typeface="Arial" charset="0"/>
                  </a:rPr>
                  <a:t>I am done. Are you done too?</a:t>
                </a:r>
                <a:endParaRPr lang="en-US" altLang="x-none" sz="1001"/>
              </a:p>
            </p:txBody>
          </p:sp>
        </p:grpSp>
        <p:sp>
          <p:nvSpPr>
            <p:cNvPr id="134157" name="Line 11"/>
            <p:cNvSpPr>
              <a:spLocks noChangeShapeType="1"/>
            </p:cNvSpPr>
            <p:nvPr/>
          </p:nvSpPr>
          <p:spPr bwMode="auto">
            <a:xfrm flipH="1">
              <a:off x="8128000" y="2238375"/>
              <a:ext cx="0" cy="34099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4158" name="Line 12"/>
            <p:cNvSpPr>
              <a:spLocks noChangeShapeType="1"/>
            </p:cNvSpPr>
            <p:nvPr/>
          </p:nvSpPr>
          <p:spPr bwMode="auto">
            <a:xfrm flipH="1">
              <a:off x="5613400" y="360997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4159" name="Text Box 13"/>
            <p:cNvSpPr txBox="1">
              <a:spLocks noChangeArrowheads="1"/>
            </p:cNvSpPr>
            <p:nvPr/>
          </p:nvSpPr>
          <p:spPr bwMode="auto">
            <a:xfrm rot="20673133">
              <a:off x="5492750" y="3703576"/>
              <a:ext cx="2732088" cy="30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2">
                  <a:latin typeface="Arial" charset="0"/>
                </a:rPr>
                <a:t>I am done too. Goodbye!</a:t>
              </a:r>
              <a:endParaRPr lang="en-US" altLang="x-none" sz="1001"/>
            </a:p>
          </p:txBody>
        </p:sp>
        <p:sp>
          <p:nvSpPr>
            <p:cNvPr id="134160" name="Line 14"/>
            <p:cNvSpPr>
              <a:spLocks noChangeShapeType="1"/>
            </p:cNvSpPr>
            <p:nvPr/>
          </p:nvSpPr>
          <p:spPr bwMode="auto">
            <a:xfrm>
              <a:off x="5584825" y="2390775"/>
              <a:ext cx="0" cy="33432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4161" name="Text Box 15"/>
            <p:cNvSpPr txBox="1">
              <a:spLocks noChangeArrowheads="1"/>
            </p:cNvSpPr>
            <p:nvPr/>
          </p:nvSpPr>
          <p:spPr bwMode="auto">
            <a:xfrm>
              <a:off x="4409603" y="2270125"/>
              <a:ext cx="1213795"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803">
                  <a:latin typeface="Comic Sans MS" charset="0"/>
                </a:rPr>
                <a:t>init. close</a:t>
              </a:r>
            </a:p>
          </p:txBody>
        </p:sp>
        <p:sp>
          <p:nvSpPr>
            <p:cNvPr id="134162" name="Text Box 16"/>
            <p:cNvSpPr txBox="1">
              <a:spLocks noChangeArrowheads="1"/>
            </p:cNvSpPr>
            <p:nvPr/>
          </p:nvSpPr>
          <p:spPr bwMode="auto">
            <a:xfrm>
              <a:off x="8251321" y="3403600"/>
              <a:ext cx="728084"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803">
                  <a:latin typeface="Comic Sans MS" charset="0"/>
                </a:rPr>
                <a:t>close</a:t>
              </a:r>
            </a:p>
          </p:txBody>
        </p:sp>
        <p:sp>
          <p:nvSpPr>
            <p:cNvPr id="134163" name="Text Box 17"/>
            <p:cNvSpPr txBox="1">
              <a:spLocks noChangeArrowheads="1"/>
            </p:cNvSpPr>
            <p:nvPr/>
          </p:nvSpPr>
          <p:spPr bwMode="auto">
            <a:xfrm>
              <a:off x="4763584" y="4167188"/>
              <a:ext cx="728084"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803">
                  <a:latin typeface="Comic Sans MS" charset="0"/>
                </a:rPr>
                <a:t>close</a:t>
              </a:r>
            </a:p>
          </p:txBody>
        </p:sp>
      </p:grpSp>
      <p:sp>
        <p:nvSpPr>
          <p:cNvPr id="23" name="Text Box 18"/>
          <p:cNvSpPr txBox="1">
            <a:spLocks noChangeArrowheads="1"/>
          </p:cNvSpPr>
          <p:nvPr/>
        </p:nvSpPr>
        <p:spPr bwMode="auto">
          <a:xfrm>
            <a:off x="4395294" y="2567371"/>
            <a:ext cx="1167323"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3"/>
              <a:t>release </a:t>
            </a:r>
          </a:p>
          <a:p>
            <a:r>
              <a:rPr lang="en-US" altLang="x-none" sz="2003"/>
              <a:t>resource?</a:t>
            </a:r>
          </a:p>
        </p:txBody>
      </p:sp>
      <p:sp>
        <p:nvSpPr>
          <p:cNvPr id="24" name="Text Box 19"/>
          <p:cNvSpPr txBox="1">
            <a:spLocks noChangeArrowheads="1"/>
          </p:cNvSpPr>
          <p:nvPr/>
        </p:nvSpPr>
        <p:spPr bwMode="auto">
          <a:xfrm>
            <a:off x="8062744" y="3670627"/>
            <a:ext cx="1167323"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3"/>
              <a:t>release </a:t>
            </a:r>
          </a:p>
          <a:p>
            <a:r>
              <a:rPr lang="en-US" altLang="x-none" sz="2003"/>
              <a:t>resource?</a:t>
            </a:r>
          </a:p>
        </p:txBody>
      </p:sp>
      <p:sp>
        <p:nvSpPr>
          <p:cNvPr id="25" name="Text Box 20"/>
          <p:cNvSpPr txBox="1">
            <a:spLocks noChangeArrowheads="1"/>
          </p:cNvSpPr>
          <p:nvPr/>
        </p:nvSpPr>
        <p:spPr bwMode="auto">
          <a:xfrm>
            <a:off x="4417550" y="4441634"/>
            <a:ext cx="1167323"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3"/>
              <a:t>release </a:t>
            </a:r>
          </a:p>
          <a:p>
            <a:r>
              <a:rPr lang="en-US" altLang="x-none" sz="2003"/>
              <a:t>resource?</a:t>
            </a:r>
          </a:p>
        </p:txBody>
      </p:sp>
    </p:spTree>
    <p:extLst>
      <p:ext uri="{BB962C8B-B14F-4D97-AF65-F5344CB8AC3E}">
        <p14:creationId xmlns:p14="http://schemas.microsoft.com/office/powerpoint/2010/main" val="204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3"/>
          <p:cNvSpPr>
            <a:spLocks noGrp="1"/>
          </p:cNvSpPr>
          <p:nvPr>
            <p:ph type="sldNum" sz="quarter" idx="10"/>
          </p:nvPr>
        </p:nvSpPr>
        <p:spPr>
          <a:xfrm>
            <a:off x="6992874" y="6380226"/>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3">
                <a:solidFill>
                  <a:schemeClr val="tx1"/>
                </a:solidFill>
                <a:latin typeface="Times New Roman" charset="0"/>
                <a:ea typeface="ＭＳ Ｐゴシック" charset="-128"/>
              </a:defRPr>
            </a:lvl1pPr>
            <a:lvl2pPr marL="743990" indent="-286150">
              <a:defRPr sz="2403">
                <a:solidFill>
                  <a:schemeClr val="tx1"/>
                </a:solidFill>
                <a:latin typeface="Times New Roman" charset="0"/>
                <a:ea typeface="ＭＳ Ｐゴシック" charset="-128"/>
              </a:defRPr>
            </a:lvl2pPr>
            <a:lvl3pPr marL="1144600" indent="-228920">
              <a:defRPr sz="2403">
                <a:solidFill>
                  <a:schemeClr val="tx1"/>
                </a:solidFill>
                <a:latin typeface="Times New Roman" charset="0"/>
                <a:ea typeface="ＭＳ Ｐゴシック" charset="-128"/>
              </a:defRPr>
            </a:lvl3pPr>
            <a:lvl4pPr marL="1602440" indent="-228920">
              <a:defRPr sz="2403">
                <a:solidFill>
                  <a:schemeClr val="tx1"/>
                </a:solidFill>
                <a:latin typeface="Times New Roman" charset="0"/>
                <a:ea typeface="ＭＳ Ｐゴシック" charset="-128"/>
              </a:defRPr>
            </a:lvl4pPr>
            <a:lvl5pPr marL="2060280" indent="-228920">
              <a:defRPr sz="2403">
                <a:solidFill>
                  <a:schemeClr val="tx1"/>
                </a:solidFill>
                <a:latin typeface="Times New Roman" charset="0"/>
                <a:ea typeface="ＭＳ Ｐゴシック" charset="-128"/>
              </a:defRPr>
            </a:lvl5pPr>
            <a:lvl6pPr marL="2518120" indent="-228920" algn="ctr"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eaLnBrk="0" fontAlgn="base" hangingPunct="0">
              <a:spcBef>
                <a:spcPct val="0"/>
              </a:spcBef>
              <a:spcAft>
                <a:spcPct val="0"/>
              </a:spcAft>
              <a:defRPr sz="2403">
                <a:solidFill>
                  <a:schemeClr val="tx1"/>
                </a:solidFill>
                <a:latin typeface="Times New Roman" charset="0"/>
                <a:ea typeface="ＭＳ Ｐゴシック" charset="-128"/>
              </a:defRPr>
            </a:lvl9pPr>
          </a:lstStyle>
          <a:p>
            <a:pPr algn="r"/>
            <a:fld id="{44C6AAAA-34E6-5B4C-803C-A6F6AE5031B3}" type="slidenum">
              <a:rPr lang="en-US" altLang="x-none" sz="1402">
                <a:solidFill>
                  <a:srgbClr val="000000"/>
                </a:solidFill>
              </a:rPr>
              <a:pPr algn="r"/>
              <a:t>25</a:t>
            </a:fld>
            <a:endParaRPr lang="en-US" altLang="x-none" sz="1402">
              <a:solidFill>
                <a:srgbClr val="000000"/>
              </a:solidFill>
            </a:endParaRPr>
          </a:p>
        </p:txBody>
      </p:sp>
      <p:sp>
        <p:nvSpPr>
          <p:cNvPr id="136194" name="Rectangle 2"/>
          <p:cNvSpPr>
            <a:spLocks noGrp="1" noChangeArrowheads="1"/>
          </p:cNvSpPr>
          <p:nvPr>
            <p:ph type="title"/>
          </p:nvPr>
        </p:nvSpPr>
        <p:spPr/>
        <p:txBody>
          <a:bodyPr/>
          <a:lstStyle/>
          <a:p>
            <a:r>
              <a:rPr lang="en-US" altLang="x-none" sz="3204" dirty="0">
                <a:ea typeface="ＭＳ Ｐゴシック" charset="-128"/>
              </a:rPr>
              <a:t>General Case: The Two-Army Problem</a:t>
            </a:r>
          </a:p>
        </p:txBody>
      </p:sp>
      <p:pic>
        <p:nvPicPr>
          <p:cNvPr id="136195" name="Picture 3"/>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600909" y="1694624"/>
            <a:ext cx="7514535" cy="3834368"/>
          </a:xfrm>
        </p:spPr>
      </p:pic>
      <p:sp>
        <p:nvSpPr>
          <p:cNvPr id="136196" name="Text Box 4"/>
          <p:cNvSpPr txBox="1">
            <a:spLocks noChangeArrowheads="1"/>
          </p:cNvSpPr>
          <p:nvPr/>
        </p:nvSpPr>
        <p:spPr bwMode="auto">
          <a:xfrm>
            <a:off x="440349" y="5902572"/>
            <a:ext cx="8331643" cy="8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1602" dirty="0">
                <a:solidFill>
                  <a:srgbClr val="000000"/>
                </a:solidFill>
              </a:rPr>
              <a:t>The gray (blue) armies need to agree on whether or not they will attack the white army. They achieve agreement by sending messengers to the other side. If  they both agree, attack; otherwise, no. Note that a messenger can be captured! </a:t>
            </a:r>
          </a:p>
        </p:txBody>
      </p:sp>
    </p:spTree>
    <p:extLst>
      <p:ext uri="{BB962C8B-B14F-4D97-AF65-F5344CB8AC3E}">
        <p14:creationId xmlns:p14="http://schemas.microsoft.com/office/powerpoint/2010/main" val="147103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789CBEE-6E45-D743-BC34-2EFF45A14737}" type="slidenum">
              <a:rPr lang="en-US" altLang="x-none" sz="1200">
                <a:latin typeface="Tahoma" charset="0"/>
              </a:rPr>
              <a:pPr/>
              <a:t>26</a:t>
            </a:fld>
            <a:endParaRPr lang="en-US" altLang="x-none" sz="1200">
              <a:latin typeface="Tahoma" charset="0"/>
            </a:endParaRPr>
          </a:p>
        </p:txBody>
      </p:sp>
      <p:sp>
        <p:nvSpPr>
          <p:cNvPr id="52226" name="Rectangle 2"/>
          <p:cNvSpPr>
            <a:spLocks noGrp="1" noChangeArrowheads="1"/>
          </p:cNvSpPr>
          <p:nvPr>
            <p:ph type="title"/>
          </p:nvPr>
        </p:nvSpPr>
        <p:spPr>
          <a:xfrm>
            <a:off x="533400" y="228600"/>
            <a:ext cx="8083550" cy="1146175"/>
          </a:xfrm>
        </p:spPr>
        <p:txBody>
          <a:bodyPr/>
          <a:lstStyle/>
          <a:p>
            <a:r>
              <a:rPr lang="en-US" altLang="x-none" sz="3600" dirty="0">
                <a:ea typeface="ＭＳ Ｐゴシック" charset="-128"/>
              </a:rPr>
              <a:t>Example: TCP Protocol Handshakes</a:t>
            </a:r>
          </a:p>
        </p:txBody>
      </p:sp>
      <p:graphicFrame>
        <p:nvGraphicFramePr>
          <p:cNvPr id="52227" name="Object 4"/>
          <p:cNvGraphicFramePr>
            <a:graphicFrameLocks noChangeAspect="1"/>
          </p:cNvGraphicFramePr>
          <p:nvPr/>
        </p:nvGraphicFramePr>
        <p:xfrm>
          <a:off x="996950" y="1454150"/>
          <a:ext cx="485775" cy="385763"/>
        </p:xfrm>
        <a:graphic>
          <a:graphicData uri="http://schemas.openxmlformats.org/presentationml/2006/ole">
            <mc:AlternateContent xmlns:mc="http://schemas.openxmlformats.org/markup-compatibility/2006">
              <mc:Choice xmlns:v="urn:schemas-microsoft-com:vml" Requires="v">
                <p:oleObj spid="_x0000_s52856" name="Clip" r:id="rId4" imgW="1307079" imgH="1083682" progId="MS_ClipArt_Gallery.2">
                  <p:embed/>
                </p:oleObj>
              </mc:Choice>
              <mc:Fallback>
                <p:oleObj name="Clip" r:id="rId4" imgW="1307079" imgH="108368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1454150"/>
                        <a:ext cx="4857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228" name="Text Box 5"/>
          <p:cNvSpPr txBox="1">
            <a:spLocks noChangeArrowheads="1"/>
          </p:cNvSpPr>
          <p:nvPr/>
        </p:nvSpPr>
        <p:spPr bwMode="auto">
          <a:xfrm>
            <a:off x="844550" y="1835150"/>
            <a:ext cx="849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Host A</a:t>
            </a:r>
            <a:endParaRPr lang="en-US" altLang="x-none" sz="1000"/>
          </a:p>
        </p:txBody>
      </p:sp>
      <p:graphicFrame>
        <p:nvGraphicFramePr>
          <p:cNvPr id="52229" name="Object 9"/>
          <p:cNvGraphicFramePr>
            <a:graphicFrameLocks noChangeAspect="1"/>
          </p:cNvGraphicFramePr>
          <p:nvPr/>
        </p:nvGraphicFramePr>
        <p:xfrm>
          <a:off x="6711950" y="1454150"/>
          <a:ext cx="485775" cy="385763"/>
        </p:xfrm>
        <a:graphic>
          <a:graphicData uri="http://schemas.openxmlformats.org/presentationml/2006/ole">
            <mc:AlternateContent xmlns:mc="http://schemas.openxmlformats.org/markup-compatibility/2006">
              <mc:Choice xmlns:v="urn:schemas-microsoft-com:vml" Requires="v">
                <p:oleObj spid="_x0000_s52857" name="Clip" r:id="rId6" imgW="1307079" imgH="1083682" progId="MS_ClipArt_Gallery.2">
                  <p:embed/>
                </p:oleObj>
              </mc:Choice>
              <mc:Fallback>
                <p:oleObj name="Clip" r:id="rId6" imgW="1307079" imgH="1083682"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950" y="1454150"/>
                        <a:ext cx="4857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230" name="Text Box 10"/>
          <p:cNvSpPr txBox="1">
            <a:spLocks noChangeArrowheads="1"/>
          </p:cNvSpPr>
          <p:nvPr/>
        </p:nvSpPr>
        <p:spPr bwMode="auto">
          <a:xfrm>
            <a:off x="6569075" y="1879600"/>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latin typeface="Comic Sans MS" charset="0"/>
              </a:rPr>
              <a:t>Host B</a:t>
            </a:r>
            <a:endParaRPr lang="en-US" altLang="x-none" sz="1000"/>
          </a:p>
        </p:txBody>
      </p:sp>
      <p:sp>
        <p:nvSpPr>
          <p:cNvPr id="52231" name="Line 11"/>
          <p:cNvSpPr>
            <a:spLocks noChangeShapeType="1"/>
          </p:cNvSpPr>
          <p:nvPr/>
        </p:nvSpPr>
        <p:spPr bwMode="auto">
          <a:xfrm>
            <a:off x="6254750" y="1454150"/>
            <a:ext cx="0" cy="5416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2" name="Line 15"/>
          <p:cNvSpPr>
            <a:spLocks noChangeShapeType="1"/>
          </p:cNvSpPr>
          <p:nvPr/>
        </p:nvSpPr>
        <p:spPr bwMode="auto">
          <a:xfrm flipH="1">
            <a:off x="2063750" y="1454150"/>
            <a:ext cx="0" cy="5416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32"/>
          <p:cNvGrpSpPr>
            <a:grpSpLocks/>
          </p:cNvGrpSpPr>
          <p:nvPr/>
        </p:nvGrpSpPr>
        <p:grpSpPr bwMode="auto">
          <a:xfrm>
            <a:off x="1530350" y="1665288"/>
            <a:ext cx="4724400" cy="1674812"/>
            <a:chOff x="1530350" y="1665288"/>
            <a:chExt cx="4724400" cy="1674812"/>
          </a:xfrm>
        </p:grpSpPr>
        <p:sp>
          <p:nvSpPr>
            <p:cNvPr id="52250" name="Text Box 14"/>
            <p:cNvSpPr txBox="1">
              <a:spLocks noChangeArrowheads="1"/>
            </p:cNvSpPr>
            <p:nvPr/>
          </p:nvSpPr>
          <p:spPr bwMode="auto">
            <a:xfrm rot="-259285">
              <a:off x="1530350" y="2292350"/>
              <a:ext cx="427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ACK(seq=x), SYN(seq=y)</a:t>
              </a:r>
              <a:endParaRPr lang="en-US" altLang="x-none" sz="1000"/>
            </a:p>
          </p:txBody>
        </p:sp>
        <p:grpSp>
          <p:nvGrpSpPr>
            <p:cNvPr id="52251" name="Group 29"/>
            <p:cNvGrpSpPr>
              <a:grpSpLocks/>
            </p:cNvGrpSpPr>
            <p:nvPr/>
          </p:nvGrpSpPr>
          <p:grpSpPr bwMode="auto">
            <a:xfrm>
              <a:off x="2062163" y="1665288"/>
              <a:ext cx="4192587" cy="1674812"/>
              <a:chOff x="2062163" y="1665288"/>
              <a:chExt cx="4192587" cy="1674812"/>
            </a:xfrm>
          </p:grpSpPr>
          <p:sp>
            <p:nvSpPr>
              <p:cNvPr id="52252" name="Line 7"/>
              <p:cNvSpPr>
                <a:spLocks noChangeShapeType="1"/>
              </p:cNvSpPr>
              <p:nvPr/>
            </p:nvSpPr>
            <p:spPr bwMode="auto">
              <a:xfrm>
                <a:off x="2076450" y="1665288"/>
                <a:ext cx="4178300" cy="7032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3" name="Text Box 8"/>
              <p:cNvSpPr txBox="1">
                <a:spLocks noChangeArrowheads="1"/>
              </p:cNvSpPr>
              <p:nvPr/>
            </p:nvSpPr>
            <p:spPr bwMode="auto">
              <a:xfrm rot="563595">
                <a:off x="3713163" y="171450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SYN(seq=x)</a:t>
                </a:r>
                <a:endParaRPr lang="en-US" altLang="x-none" sz="1000"/>
              </a:p>
            </p:txBody>
          </p:sp>
          <p:sp>
            <p:nvSpPr>
              <p:cNvPr id="52254" name="Line 13"/>
              <p:cNvSpPr>
                <a:spLocks noChangeShapeType="1"/>
              </p:cNvSpPr>
              <p:nvPr/>
            </p:nvSpPr>
            <p:spPr bwMode="auto">
              <a:xfrm rot="424153" flipH="1">
                <a:off x="2062163" y="2128838"/>
                <a:ext cx="4057650" cy="8540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5" name="Line 17"/>
              <p:cNvSpPr>
                <a:spLocks noChangeShapeType="1"/>
              </p:cNvSpPr>
              <p:nvPr/>
            </p:nvSpPr>
            <p:spPr bwMode="auto">
              <a:xfrm>
                <a:off x="2063750" y="2749550"/>
                <a:ext cx="419100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6" name="Text Box 18"/>
              <p:cNvSpPr txBox="1">
                <a:spLocks noChangeArrowheads="1"/>
              </p:cNvSpPr>
              <p:nvPr/>
            </p:nvSpPr>
            <p:spPr bwMode="auto">
              <a:xfrm rot="420933">
                <a:off x="3706813" y="279082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ACK(seq=y)</a:t>
                </a:r>
                <a:endParaRPr lang="en-US" altLang="x-none" sz="1000"/>
              </a:p>
            </p:txBody>
          </p:sp>
        </p:grpSp>
      </p:grpSp>
      <p:grpSp>
        <p:nvGrpSpPr>
          <p:cNvPr id="4" name="Group 30"/>
          <p:cNvGrpSpPr>
            <a:grpSpLocks/>
          </p:cNvGrpSpPr>
          <p:nvPr/>
        </p:nvGrpSpPr>
        <p:grpSpPr bwMode="auto">
          <a:xfrm>
            <a:off x="2063750" y="3282950"/>
            <a:ext cx="4191000" cy="1143000"/>
            <a:chOff x="2063750" y="3282950"/>
            <a:chExt cx="4191000" cy="1143000"/>
          </a:xfrm>
        </p:grpSpPr>
        <p:sp>
          <p:nvSpPr>
            <p:cNvPr id="52246" name="Line 20"/>
            <p:cNvSpPr>
              <a:spLocks noChangeShapeType="1"/>
            </p:cNvSpPr>
            <p:nvPr/>
          </p:nvSpPr>
          <p:spPr bwMode="auto">
            <a:xfrm>
              <a:off x="2063750" y="3282950"/>
              <a:ext cx="4191000" cy="685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7" name="Text Box 21"/>
            <p:cNvSpPr txBox="1">
              <a:spLocks noChangeArrowheads="1"/>
            </p:cNvSpPr>
            <p:nvPr/>
          </p:nvSpPr>
          <p:spPr bwMode="auto">
            <a:xfrm rot="491927">
              <a:off x="3552825" y="3330575"/>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DATA(seq=x+1)</a:t>
              </a:r>
              <a:endParaRPr lang="en-US" altLang="x-none" sz="1000"/>
            </a:p>
          </p:txBody>
        </p:sp>
        <p:sp>
          <p:nvSpPr>
            <p:cNvPr id="52248" name="Line 25"/>
            <p:cNvSpPr>
              <a:spLocks noChangeShapeType="1"/>
            </p:cNvSpPr>
            <p:nvPr/>
          </p:nvSpPr>
          <p:spPr bwMode="auto">
            <a:xfrm flipH="1">
              <a:off x="2063750" y="3968750"/>
              <a:ext cx="4171950" cy="4572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9" name="Text Box 26"/>
            <p:cNvSpPr txBox="1">
              <a:spLocks noChangeArrowheads="1"/>
            </p:cNvSpPr>
            <p:nvPr/>
          </p:nvSpPr>
          <p:spPr bwMode="auto">
            <a:xfrm rot="-319204">
              <a:off x="2520950" y="3968750"/>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ACK</a:t>
              </a:r>
              <a:endParaRPr lang="en-US" altLang="x-none" sz="1000"/>
            </a:p>
          </p:txBody>
        </p:sp>
      </p:grpSp>
      <p:sp>
        <p:nvSpPr>
          <p:cNvPr id="2075" name="Line 31"/>
          <p:cNvSpPr>
            <a:spLocks noChangeShapeType="1"/>
          </p:cNvSpPr>
          <p:nvPr/>
        </p:nvSpPr>
        <p:spPr bwMode="auto">
          <a:xfrm>
            <a:off x="4121150" y="4349750"/>
            <a:ext cx="0" cy="45720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31"/>
          <p:cNvGrpSpPr>
            <a:grpSpLocks/>
          </p:cNvGrpSpPr>
          <p:nvPr/>
        </p:nvGrpSpPr>
        <p:grpSpPr bwMode="auto">
          <a:xfrm>
            <a:off x="2063750" y="4806950"/>
            <a:ext cx="4191000" cy="1905000"/>
            <a:chOff x="2063750" y="4806950"/>
            <a:chExt cx="4191000" cy="1905000"/>
          </a:xfrm>
        </p:grpSpPr>
        <p:sp>
          <p:nvSpPr>
            <p:cNvPr id="52237" name="Line 22"/>
            <p:cNvSpPr>
              <a:spLocks noChangeShapeType="1"/>
            </p:cNvSpPr>
            <p:nvPr/>
          </p:nvSpPr>
          <p:spPr bwMode="auto">
            <a:xfrm>
              <a:off x="2063750" y="4806950"/>
              <a:ext cx="4191000" cy="609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8" name="Text Box 23"/>
            <p:cNvSpPr txBox="1">
              <a:spLocks noChangeArrowheads="1"/>
            </p:cNvSpPr>
            <p:nvPr/>
          </p:nvSpPr>
          <p:spPr bwMode="auto">
            <a:xfrm rot="706751">
              <a:off x="3968750" y="4806950"/>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FIN</a:t>
              </a:r>
              <a:endParaRPr lang="en-US" altLang="x-none" sz="1000"/>
            </a:p>
          </p:txBody>
        </p:sp>
        <p:sp>
          <p:nvSpPr>
            <p:cNvPr id="52239" name="Line 24"/>
            <p:cNvSpPr>
              <a:spLocks noChangeShapeType="1"/>
            </p:cNvSpPr>
            <p:nvPr/>
          </p:nvSpPr>
          <p:spPr bwMode="auto">
            <a:xfrm>
              <a:off x="2139950" y="6280150"/>
              <a:ext cx="4114800" cy="2794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0" name="Text Box 27"/>
            <p:cNvSpPr txBox="1">
              <a:spLocks noChangeArrowheads="1"/>
            </p:cNvSpPr>
            <p:nvPr/>
          </p:nvSpPr>
          <p:spPr bwMode="auto">
            <a:xfrm rot="244731">
              <a:off x="3816350" y="6407150"/>
              <a:ext cx="550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ACK</a:t>
              </a:r>
            </a:p>
          </p:txBody>
        </p:sp>
        <p:sp>
          <p:nvSpPr>
            <p:cNvPr id="52241" name="Line 28"/>
            <p:cNvSpPr>
              <a:spLocks noChangeShapeType="1"/>
            </p:cNvSpPr>
            <p:nvPr/>
          </p:nvSpPr>
          <p:spPr bwMode="auto">
            <a:xfrm flipH="1">
              <a:off x="2063750" y="6026150"/>
              <a:ext cx="4095750" cy="228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2" name="Text Box 29"/>
            <p:cNvSpPr txBox="1">
              <a:spLocks noChangeArrowheads="1"/>
            </p:cNvSpPr>
            <p:nvPr/>
          </p:nvSpPr>
          <p:spPr bwMode="auto">
            <a:xfrm rot="-205432">
              <a:off x="2444750" y="5873750"/>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FIN</a:t>
              </a:r>
              <a:endParaRPr lang="en-US" altLang="x-none" sz="1000"/>
            </a:p>
          </p:txBody>
        </p:sp>
        <p:sp>
          <p:nvSpPr>
            <p:cNvPr id="52243" name="Line 30"/>
            <p:cNvSpPr>
              <a:spLocks noChangeShapeType="1"/>
            </p:cNvSpPr>
            <p:nvPr/>
          </p:nvSpPr>
          <p:spPr bwMode="auto">
            <a:xfrm>
              <a:off x="2584450" y="6645275"/>
              <a:ext cx="190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4" name="Line 32"/>
            <p:cNvSpPr>
              <a:spLocks noChangeShapeType="1"/>
            </p:cNvSpPr>
            <p:nvPr/>
          </p:nvSpPr>
          <p:spPr bwMode="auto">
            <a:xfrm flipH="1">
              <a:off x="2063750" y="5416550"/>
              <a:ext cx="4171950" cy="4572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5" name="Text Box 33"/>
            <p:cNvSpPr txBox="1">
              <a:spLocks noChangeArrowheads="1"/>
            </p:cNvSpPr>
            <p:nvPr/>
          </p:nvSpPr>
          <p:spPr bwMode="auto">
            <a:xfrm rot="-319204">
              <a:off x="2520950" y="5416550"/>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ACK</a:t>
              </a:r>
              <a:endParaRPr lang="en-US" altLang="x-none" sz="1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Google’ new QUIC</a:t>
            </a:r>
          </a:p>
        </p:txBody>
      </p:sp>
      <p:sp>
        <p:nvSpPr>
          <p:cNvPr id="4" name="Slide Number Placeholder 3"/>
          <p:cNvSpPr>
            <a:spLocks noGrp="1"/>
          </p:cNvSpPr>
          <p:nvPr>
            <p:ph type="sldNum" sz="quarter" idx="12"/>
          </p:nvPr>
        </p:nvSpPr>
        <p:spPr/>
        <p:txBody>
          <a:bodyPr/>
          <a:lstStyle/>
          <a:p>
            <a:fld id="{F1BC9A0C-B9C7-D94C-BB05-DB5EC86B0AC6}" type="slidenum">
              <a:rPr lang="en-US" altLang="x-none" smtClean="0"/>
              <a:pPr/>
              <a:t>27</a:t>
            </a:fld>
            <a:endParaRPr lang="en-US" altLang="x-none"/>
          </a:p>
        </p:txBody>
      </p:sp>
      <p:pic>
        <p:nvPicPr>
          <p:cNvPr id="5" name="Picture 4"/>
          <p:cNvPicPr>
            <a:picLocks noChangeAspect="1"/>
          </p:cNvPicPr>
          <p:nvPr/>
        </p:nvPicPr>
        <p:blipFill>
          <a:blip r:embed="rId2"/>
          <a:stretch>
            <a:fillRect/>
          </a:stretch>
        </p:blipFill>
        <p:spPr>
          <a:xfrm>
            <a:off x="1014413" y="1639887"/>
            <a:ext cx="7302500" cy="4508500"/>
          </a:xfrm>
          <a:prstGeom prst="rect">
            <a:avLst/>
          </a:prstGeom>
        </p:spPr>
      </p:pic>
      <p:sp>
        <p:nvSpPr>
          <p:cNvPr id="7" name="Rectangle 6"/>
          <p:cNvSpPr/>
          <p:nvPr/>
        </p:nvSpPr>
        <p:spPr>
          <a:xfrm>
            <a:off x="463550" y="6413499"/>
            <a:ext cx="5840060" cy="307777"/>
          </a:xfrm>
          <a:prstGeom prst="rect">
            <a:avLst/>
          </a:prstGeom>
        </p:spPr>
        <p:txBody>
          <a:bodyPr wrap="none">
            <a:spAutoFit/>
          </a:bodyPr>
          <a:lstStyle/>
          <a:p>
            <a:r>
              <a:rPr lang="en-US" sz="1400" dirty="0"/>
              <a:t>http://</a:t>
            </a:r>
            <a:r>
              <a:rPr lang="en-US" sz="1400" dirty="0" err="1"/>
              <a:t>conferences.sigcomm.org</a:t>
            </a:r>
            <a:r>
              <a:rPr lang="en-US" sz="1400" dirty="0"/>
              <a:t>/</a:t>
            </a:r>
            <a:r>
              <a:rPr lang="en-US" sz="1400" dirty="0" err="1"/>
              <a:t>sigcomm</a:t>
            </a:r>
            <a:r>
              <a:rPr lang="en-US" sz="1400" dirty="0"/>
              <a:t>/2017/files/program/ts-5-1-QUIC.pdf</a:t>
            </a:r>
          </a:p>
        </p:txBody>
      </p:sp>
    </p:spTree>
    <p:extLst>
      <p:ext uri="{BB962C8B-B14F-4D97-AF65-F5344CB8AC3E}">
        <p14:creationId xmlns:p14="http://schemas.microsoft.com/office/powerpoint/2010/main" val="51545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6116BC32-9029-4D4F-8C2D-22D9B9709D7D}" type="slidenum">
              <a:rPr lang="en-US" altLang="x-none" sz="1200">
                <a:latin typeface="Tahoma" charset="0"/>
              </a:rPr>
              <a:pPr/>
              <a:t>28</a:t>
            </a:fld>
            <a:endParaRPr lang="en-US" altLang="x-none" sz="1200">
              <a:latin typeface="Tahoma" charset="0"/>
            </a:endParaRPr>
          </a:p>
        </p:txBody>
      </p:sp>
      <p:sp>
        <p:nvSpPr>
          <p:cNvPr id="54274" name="Rectangle 5"/>
          <p:cNvSpPr>
            <a:spLocks noChangeArrowheads="1"/>
          </p:cNvSpPr>
          <p:nvPr/>
        </p:nvSpPr>
        <p:spPr bwMode="auto">
          <a:xfrm>
            <a:off x="539750" y="1512888"/>
            <a:ext cx="82296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90000"/>
              </a:lnSpc>
              <a:spcBef>
                <a:spcPct val="20000"/>
              </a:spcBef>
              <a:buClr>
                <a:schemeClr val="accent2"/>
              </a:buClr>
              <a:buSzPct val="85000"/>
              <a:buFont typeface="Wingdings" pitchFamily="2" charset="2"/>
              <a:buChar char="q"/>
            </a:pPr>
            <a:r>
              <a:rPr lang="en-US" altLang="x-none" sz="2400" dirty="0">
                <a:latin typeface="Comic Sans MS" charset="0"/>
              </a:rPr>
              <a:t>Most widely used protocols are defined in standards</a:t>
            </a:r>
          </a:p>
          <a:p>
            <a:pPr algn="l">
              <a:lnSpc>
                <a:spcPct val="90000"/>
              </a:lnSpc>
              <a:spcBef>
                <a:spcPct val="20000"/>
              </a:spcBef>
              <a:buClr>
                <a:schemeClr val="accent2"/>
              </a:buClr>
              <a:buSzPct val="85000"/>
              <a:buFont typeface="ZapfDingbats" charset="0"/>
              <a:buChar char="r"/>
            </a:pPr>
            <a:endParaRPr lang="en-US" altLang="x-none" sz="2400" b="1" dirty="0">
              <a:solidFill>
                <a:schemeClr val="accent2"/>
              </a:solidFill>
              <a:latin typeface="Comic Sans MS" charset="0"/>
            </a:endParaRPr>
          </a:p>
          <a:p>
            <a:pPr algn="l">
              <a:lnSpc>
                <a:spcPct val="90000"/>
              </a:lnSpc>
              <a:spcBef>
                <a:spcPct val="20000"/>
              </a:spcBef>
              <a:buClr>
                <a:schemeClr val="accent2"/>
              </a:buClr>
              <a:buSzPct val="85000"/>
              <a:buFont typeface="Wingdings" pitchFamily="2" charset="2"/>
              <a:buChar char="q"/>
            </a:pPr>
            <a:r>
              <a:rPr lang="en-US" altLang="x-none" sz="2400" b="1" dirty="0">
                <a:solidFill>
                  <a:schemeClr val="accent2"/>
                </a:solidFill>
                <a:latin typeface="Comic Sans MS" charset="0"/>
              </a:rPr>
              <a:t>Why standard?</a:t>
            </a:r>
            <a:endParaRPr lang="en-US" altLang="x-none" sz="2000" b="1" dirty="0">
              <a:solidFill>
                <a:schemeClr val="accent2"/>
              </a:solidFill>
              <a:latin typeface="Comic Sans MS" charset="0"/>
            </a:endParaRPr>
          </a:p>
        </p:txBody>
      </p:sp>
      <p:sp>
        <p:nvSpPr>
          <p:cNvPr id="54275" name="Rectangle 6"/>
          <p:cNvSpPr>
            <a:spLocks noGrp="1" noChangeArrowheads="1"/>
          </p:cNvSpPr>
          <p:nvPr>
            <p:ph type="title"/>
          </p:nvPr>
        </p:nvSpPr>
        <p:spPr/>
        <p:txBody>
          <a:bodyPr/>
          <a:lstStyle/>
          <a:p>
            <a:r>
              <a:rPr lang="en-US" altLang="x-none" sz="3600" dirty="0">
                <a:ea typeface="ＭＳ Ｐゴシック" charset="-128"/>
              </a:rPr>
              <a:t>Protocol Standardization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F85F6CA1-CC95-9547-BA2F-A95CB077DAAA}" type="slidenum">
              <a:rPr lang="en-US" altLang="x-none" sz="1200">
                <a:latin typeface="Tahoma" charset="0"/>
              </a:rPr>
              <a:pPr/>
              <a:t>29</a:t>
            </a:fld>
            <a:endParaRPr lang="en-US" altLang="x-none" sz="1200">
              <a:latin typeface="Tahoma" charset="0"/>
            </a:endParaRPr>
          </a:p>
        </p:txBody>
      </p:sp>
      <p:sp>
        <p:nvSpPr>
          <p:cNvPr id="56322" name="Rectangle 5"/>
          <p:cNvSpPr>
            <a:spLocks noChangeArrowheads="1"/>
          </p:cNvSpPr>
          <p:nvPr/>
        </p:nvSpPr>
        <p:spPr bwMode="auto">
          <a:xfrm>
            <a:off x="539750" y="1512888"/>
            <a:ext cx="82296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90000"/>
              </a:lnSpc>
              <a:spcBef>
                <a:spcPct val="20000"/>
              </a:spcBef>
              <a:buClr>
                <a:schemeClr val="accent2"/>
              </a:buClr>
              <a:buSzPct val="85000"/>
              <a:buFont typeface="Wingdings" pitchFamily="2" charset="2"/>
              <a:buChar char="q"/>
            </a:pPr>
            <a:r>
              <a:rPr lang="en-US" altLang="x-none" sz="2400" dirty="0">
                <a:latin typeface="Comic Sans MS" charset="0"/>
              </a:rPr>
              <a:t>All standards of the Internet are published as </a:t>
            </a:r>
            <a:r>
              <a:rPr lang="en-US" altLang="x-none" sz="2400" dirty="0">
                <a:solidFill>
                  <a:srgbClr val="FF0000"/>
                </a:solidFill>
                <a:latin typeface="Comic Sans MS" charset="0"/>
              </a:rPr>
              <a:t>RFC (Request for Comments)</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zh-CN" sz="2000" dirty="0">
                <a:latin typeface="Comic Sans MS" charset="0"/>
              </a:rPr>
              <a:t>e.g., the SMTP protocol is specified in RFC821</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but not all RFCs are Internet Standards</a:t>
            </a:r>
            <a:r>
              <a:rPr lang="en-US" altLang="zh-CN" sz="2000" dirty="0">
                <a:latin typeface="Comic Sans MS" charset="0"/>
              </a:rPr>
              <a:t>: </a:t>
            </a:r>
            <a:r>
              <a:rPr lang="en-US" altLang="x-none" sz="1600" dirty="0">
                <a:latin typeface="Comic Sans MS" charset="0"/>
              </a:rPr>
              <a:t>http://</a:t>
            </a:r>
            <a:r>
              <a:rPr lang="en-US" altLang="x-none" sz="1600" dirty="0" err="1">
                <a:latin typeface="Comic Sans MS" charset="0"/>
              </a:rPr>
              <a:t>qiaoxiang.me</a:t>
            </a:r>
            <a:r>
              <a:rPr lang="en-US" altLang="x-none" sz="1600" dirty="0">
                <a:latin typeface="Comic Sans MS" charset="0"/>
              </a:rPr>
              <a:t>/courses/cnns-xmuf21/readings/</a:t>
            </a:r>
            <a:r>
              <a:rPr lang="en-US" altLang="x-none" sz="1600" dirty="0" err="1">
                <a:latin typeface="Comic Sans MS" charset="0"/>
              </a:rPr>
              <a:t>interestingrfcs.html</a:t>
            </a:r>
            <a:endParaRPr lang="en-US" altLang="x-none" sz="1400" dirty="0">
              <a:latin typeface="Comic Sans MS" charset="0"/>
            </a:endParaRPr>
          </a:p>
        </p:txBody>
      </p:sp>
      <p:sp>
        <p:nvSpPr>
          <p:cNvPr id="56323" name="Rectangle 6"/>
          <p:cNvSpPr>
            <a:spLocks noGrp="1" noChangeArrowheads="1"/>
          </p:cNvSpPr>
          <p:nvPr>
            <p:ph type="title"/>
          </p:nvPr>
        </p:nvSpPr>
        <p:spPr/>
        <p:txBody>
          <a:bodyPr/>
          <a:lstStyle/>
          <a:p>
            <a:r>
              <a:rPr lang="en-US" altLang="x-none" sz="3600" dirty="0">
                <a:ea typeface="ＭＳ Ｐゴシック" charset="-128"/>
              </a:rPr>
              <a:t>Internet Standardization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A09406B-2E0D-2643-B185-88971C3F74AE}" type="slidenum">
              <a:rPr lang="en-US" altLang="x-none" sz="1200">
                <a:latin typeface="Tahoma" charset="0"/>
              </a:rPr>
              <a:pPr/>
              <a:t>3</a:t>
            </a:fld>
            <a:endParaRPr lang="en-US" altLang="x-none" sz="1200">
              <a:latin typeface="Tahoma" charset="0"/>
            </a:endParaRPr>
          </a:p>
        </p:txBody>
      </p:sp>
      <p:sp>
        <p:nvSpPr>
          <p:cNvPr id="33794" name="Rectangle 2"/>
          <p:cNvSpPr>
            <a:spLocks noGrp="1" noChangeArrowheads="1"/>
          </p:cNvSpPr>
          <p:nvPr>
            <p:ph type="title"/>
          </p:nvPr>
        </p:nvSpPr>
        <p:spPr/>
        <p:txBody>
          <a:bodyPr/>
          <a:lstStyle/>
          <a:p>
            <a:r>
              <a:rPr lang="en-US" altLang="x-none">
                <a:ea typeface="ＭＳ Ｐゴシック" charset="-128"/>
              </a:rPr>
              <a:t>Personnel</a:t>
            </a:r>
          </a:p>
        </p:txBody>
      </p:sp>
      <p:sp>
        <p:nvSpPr>
          <p:cNvPr id="33795" name="Rectangle 3"/>
          <p:cNvSpPr>
            <a:spLocks noGrp="1" noChangeArrowheads="1"/>
          </p:cNvSpPr>
          <p:nvPr>
            <p:ph type="body" idx="1"/>
          </p:nvPr>
        </p:nvSpPr>
        <p:spPr>
          <a:xfrm>
            <a:off x="533400" y="1603375"/>
            <a:ext cx="7931150" cy="4656138"/>
          </a:xfrm>
        </p:spPr>
        <p:txBody>
          <a:bodyPr/>
          <a:lstStyle/>
          <a:p>
            <a:pPr>
              <a:buFont typeface="Wingdings" pitchFamily="2" charset="2"/>
              <a:buChar char="q"/>
            </a:pPr>
            <a:r>
              <a:rPr lang="en-US" altLang="zh-CN" dirty="0">
                <a:ea typeface="ＭＳ Ｐゴシック" charset="-128"/>
              </a:rPr>
              <a:t>I</a:t>
            </a:r>
            <a:r>
              <a:rPr lang="en-US" altLang="x-none" dirty="0">
                <a:ea typeface="ＭＳ Ｐゴシック" charset="-128"/>
              </a:rPr>
              <a:t>nstructor</a:t>
            </a:r>
          </a:p>
          <a:p>
            <a:pPr lvl="1">
              <a:buFont typeface="Courier New" panose="02070309020205020404" pitchFamily="49" charset="0"/>
              <a:buChar char="o"/>
            </a:pPr>
            <a:r>
              <a:rPr lang="en-US" altLang="zh-CN" dirty="0">
                <a:ea typeface="ＭＳ Ｐゴシック" charset="-128"/>
              </a:rPr>
              <a:t>Qiao</a:t>
            </a:r>
            <a:r>
              <a:rPr lang="zh-CN" altLang="en-US" dirty="0">
                <a:ea typeface="ＭＳ Ｐゴシック" charset="-128"/>
              </a:rPr>
              <a:t> </a:t>
            </a:r>
            <a:r>
              <a:rPr lang="en-US" altLang="zh-CN" dirty="0">
                <a:ea typeface="ＭＳ Ｐゴシック" charset="-128"/>
              </a:rPr>
              <a:t>Xiang</a:t>
            </a:r>
            <a:r>
              <a:rPr lang="en-US" altLang="x-none" dirty="0">
                <a:ea typeface="ＭＳ Ｐゴシック" charset="-128"/>
              </a:rPr>
              <a:t>, </a:t>
            </a:r>
            <a:r>
              <a:rPr lang="en-US" altLang="zh-CN" dirty="0" err="1">
                <a:ea typeface="ＭＳ Ｐゴシック" charset="-128"/>
              </a:rPr>
              <a:t>qiaoxiang</a:t>
            </a:r>
            <a:r>
              <a:rPr lang="en-US" altLang="x-none" dirty="0" err="1">
                <a:ea typeface="ＭＳ Ｐゴシック" charset="-128"/>
              </a:rPr>
              <a:t>@</a:t>
            </a:r>
            <a:r>
              <a:rPr lang="en-US" altLang="zh-CN" dirty="0" err="1">
                <a:ea typeface="ＭＳ Ｐゴシック" charset="-128"/>
              </a:rPr>
              <a:t>xmu.</a:t>
            </a:r>
            <a:r>
              <a:rPr lang="en-US" altLang="x-none" dirty="0" err="1">
                <a:ea typeface="ＭＳ Ｐゴシック" charset="-128"/>
              </a:rPr>
              <a:t>edu</a:t>
            </a:r>
            <a:r>
              <a:rPr lang="en-US" altLang="zh-CN" dirty="0" err="1">
                <a:ea typeface="ＭＳ Ｐゴシック" charset="-128"/>
              </a:rPr>
              <a:t>.cn</a:t>
            </a:r>
            <a:endParaRPr lang="en-US" altLang="x-none" dirty="0">
              <a:ea typeface="ＭＳ Ｐゴシック" charset="-128"/>
            </a:endParaRPr>
          </a:p>
          <a:p>
            <a:pPr lvl="2"/>
            <a:r>
              <a:rPr lang="en-US" altLang="x-none" dirty="0">
                <a:ea typeface="ＭＳ Ｐゴシック" charset="-128"/>
              </a:rPr>
              <a:t>office hours</a:t>
            </a:r>
            <a:r>
              <a:rPr lang="zh-CN" altLang="en-US" dirty="0">
                <a:ea typeface="ＭＳ Ｐゴシック" charset="-128"/>
              </a:rPr>
              <a:t>： </a:t>
            </a:r>
            <a:r>
              <a:rPr lang="en-US" altLang="x-none" dirty="0">
                <a:ea typeface="ＭＳ Ｐゴシック" charset="-128"/>
              </a:rPr>
              <a:t>by appointment</a:t>
            </a:r>
          </a:p>
          <a:p>
            <a:pPr lvl="1">
              <a:buFont typeface="Courier New" panose="02070309020205020404" pitchFamily="49" charset="0"/>
              <a:buChar char="o"/>
            </a:pP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dirty="0">
                <a:hlinkClick r:id="rId3">
                  <a:extLst>
                    <a:ext uri="{A12FA001-AC4F-418D-AE19-62706E023703}">
                      <ahyp:hlinkClr xmlns:ahyp="http://schemas.microsoft.com/office/drawing/2018/hyperlinkcolor" val="tx"/>
                    </a:ext>
                  </a:extLst>
                </a:hlinkClick>
              </a:rPr>
              <a:t>gaocm@xmu.edu.cn</a:t>
            </a:r>
            <a:endParaRPr lang="en-US" altLang="x-none" dirty="0">
              <a:ea typeface="ＭＳ Ｐゴシック" charset="-128"/>
            </a:endParaRPr>
          </a:p>
          <a:p>
            <a:pPr lvl="1">
              <a:buFont typeface="Courier New" panose="02070309020205020404" pitchFamily="49" charset="0"/>
              <a:buChar char="o"/>
            </a:pPr>
            <a:r>
              <a:rPr lang="en-US" altLang="x-none" dirty="0" err="1">
                <a:ea typeface="ＭＳ Ｐゴシック" charset="-128"/>
              </a:rPr>
              <a:t>Q</a:t>
            </a:r>
            <a:r>
              <a:rPr lang="en-US" altLang="zh-CN" dirty="0" err="1">
                <a:ea typeface="ＭＳ Ｐゴシック" charset="-128"/>
              </a:rPr>
              <a:t>iang</a:t>
            </a:r>
            <a:r>
              <a:rPr lang="zh-CN" altLang="en-US" dirty="0">
                <a:ea typeface="ＭＳ Ｐゴシック" charset="-128"/>
              </a:rPr>
              <a:t> </a:t>
            </a:r>
            <a:r>
              <a:rPr lang="en-US" altLang="zh-CN" dirty="0">
                <a:ea typeface="ＭＳ Ｐゴシック" charset="-128"/>
              </a:rPr>
              <a:t>Su,</a:t>
            </a:r>
            <a:r>
              <a:rPr lang="zh-CN" altLang="en-US" dirty="0">
                <a:ea typeface="ＭＳ Ｐゴシック" charset="-128"/>
              </a:rPr>
              <a:t> </a:t>
            </a:r>
            <a:r>
              <a:rPr lang="en-US" altLang="zh-CN" u="sng" dirty="0" err="1">
                <a:ea typeface="ＭＳ Ｐゴシック" charset="-128"/>
              </a:rPr>
              <a:t>qiangsu@xmu.edu.cn</a:t>
            </a:r>
            <a:endParaRPr lang="en-US" altLang="x-none" u="sng" dirty="0">
              <a:ea typeface="ＭＳ Ｐゴシック" charset="-128"/>
            </a:endParaRPr>
          </a:p>
          <a:p>
            <a:pPr lvl="3"/>
            <a:endParaRPr lang="en-US" altLang="x-none" dirty="0">
              <a:latin typeface="Times New Roman" charset="0"/>
              <a:ea typeface="ＭＳ Ｐゴシック" charset="-128"/>
            </a:endParaRPr>
          </a:p>
          <a:p>
            <a:pPr>
              <a:buFont typeface="Wingdings" pitchFamily="2" charset="2"/>
              <a:buChar char="q"/>
            </a:pPr>
            <a:r>
              <a:rPr lang="en-US" altLang="zh-CN" dirty="0">
                <a:ea typeface="ＭＳ Ｐゴシック" charset="-128"/>
              </a:rPr>
              <a:t>T</a:t>
            </a:r>
            <a:r>
              <a:rPr lang="en-US" altLang="x-none" dirty="0">
                <a:ea typeface="ＭＳ Ｐゴシック" charset="-128"/>
              </a:rPr>
              <a:t>eaching assistant </a:t>
            </a:r>
          </a:p>
          <a:p>
            <a:pPr lvl="1">
              <a:buFont typeface="Courier New" panose="02070309020205020404" pitchFamily="49" charset="0"/>
              <a:buChar char="o"/>
            </a:pPr>
            <a:r>
              <a:rPr lang="en-US" altLang="zh-CN" dirty="0" err="1">
                <a:ea typeface="ＭＳ Ｐゴシック" charset="-128"/>
              </a:rPr>
              <a:t>Yining</a:t>
            </a:r>
            <a:r>
              <a:rPr lang="zh-CN" altLang="en-US" dirty="0">
                <a:ea typeface="ＭＳ Ｐゴシック" charset="-128"/>
              </a:rPr>
              <a:t> </a:t>
            </a:r>
            <a:r>
              <a:rPr lang="en-US" altLang="zh-CN" dirty="0">
                <a:ea typeface="ＭＳ Ｐゴシック" charset="-128"/>
              </a:rPr>
              <a:t>Jiang,</a:t>
            </a:r>
            <a:r>
              <a:rPr lang="zh-CN" altLang="en-US" dirty="0">
                <a:ea typeface="ＭＳ Ｐゴシック" charset="-128"/>
              </a:rPr>
              <a:t> </a:t>
            </a:r>
            <a:r>
              <a:rPr lang="en-US" altLang="zh-CN" dirty="0" err="1">
                <a:ea typeface="ＭＳ Ｐゴシック" charset="-128"/>
              </a:rPr>
              <a:t>yining.jiang.xmu@outlook.com</a:t>
            </a:r>
            <a:endParaRPr lang="en-US" altLang="zh-CN" dirty="0">
              <a:ea typeface="ＭＳ Ｐゴシック" charset="-128"/>
            </a:endParaRPr>
          </a:p>
          <a:p>
            <a:pPr lvl="1">
              <a:buFont typeface="Courier New" panose="02070309020205020404" pitchFamily="49" charset="0"/>
              <a:buChar char="o"/>
            </a:pPr>
            <a:r>
              <a:rPr lang="en-US" altLang="zh-CN" dirty="0" err="1">
                <a:ea typeface="ＭＳ Ｐゴシック" charset="-128"/>
              </a:rPr>
              <a:t>Wenyun</a:t>
            </a:r>
            <a:r>
              <a:rPr lang="zh-CN" altLang="en-US" dirty="0">
                <a:ea typeface="ＭＳ Ｐゴシック" charset="-128"/>
              </a:rPr>
              <a:t> </a:t>
            </a:r>
            <a:r>
              <a:rPr lang="en-US" altLang="zh-CN" dirty="0">
                <a:ea typeface="ＭＳ Ｐゴシック" charset="-128"/>
              </a:rPr>
              <a:t>Xu,</a:t>
            </a:r>
            <a:r>
              <a:rPr lang="zh-CN" altLang="en-US" dirty="0">
                <a:ea typeface="ＭＳ Ｐゴシック" charset="-128"/>
              </a:rPr>
              <a:t> </a:t>
            </a:r>
            <a:r>
              <a:rPr lang="en-US" altLang="zh-CN" dirty="0" err="1">
                <a:ea typeface="ＭＳ Ｐゴシック" charset="-128"/>
              </a:rPr>
              <a:t>wenyun.xu.xmu@outlook.com</a:t>
            </a:r>
            <a:endParaRPr lang="en-US" altLang="zh-CN" dirty="0">
              <a:ea typeface="ＭＳ Ｐゴシック" charset="-128"/>
            </a:endParaRPr>
          </a:p>
          <a:p>
            <a:pPr lvl="1">
              <a:buFont typeface="Courier New" panose="02070309020205020404" pitchFamily="49" charset="0"/>
              <a:buChar char="o"/>
            </a:pPr>
            <a:endParaRPr lang="en-US" altLang="zh-CN" dirty="0">
              <a:ea typeface="ＭＳ Ｐゴシック"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ECCDC740-6DBD-3D4F-87F8-EC122EAFDFC5}" type="slidenum">
              <a:rPr lang="en-US" altLang="x-none" sz="1200">
                <a:latin typeface="Tahoma" charset="0"/>
              </a:rPr>
              <a:pPr/>
              <a:t>30</a:t>
            </a:fld>
            <a:endParaRPr lang="en-US" altLang="x-none" sz="1200">
              <a:latin typeface="Tahoma" charset="0"/>
            </a:endParaRPr>
          </a:p>
        </p:txBody>
      </p:sp>
      <p:sp>
        <p:nvSpPr>
          <p:cNvPr id="253957" name="Rectangle 5"/>
          <p:cNvSpPr>
            <a:spLocks noChangeArrowheads="1"/>
          </p:cNvSpPr>
          <p:nvPr/>
        </p:nvSpPr>
        <p:spPr bwMode="auto">
          <a:xfrm>
            <a:off x="539750" y="1512888"/>
            <a:ext cx="8382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90000"/>
              </a:lnSpc>
              <a:spcBef>
                <a:spcPct val="20000"/>
              </a:spcBef>
              <a:buClr>
                <a:schemeClr val="accent2"/>
              </a:buClr>
              <a:buSzPct val="85000"/>
              <a:buFont typeface="Wingdings" pitchFamily="2" charset="2"/>
              <a:buChar char="q"/>
            </a:pPr>
            <a:r>
              <a:rPr lang="en-US" altLang="x-none" sz="2400" dirty="0">
                <a:latin typeface="Comic Sans MS" charset="0"/>
              </a:rPr>
              <a:t>All standards of the Internet are published as </a:t>
            </a:r>
            <a:r>
              <a:rPr lang="en-US" altLang="x-none" sz="2400" dirty="0">
                <a:solidFill>
                  <a:srgbClr val="FF0000"/>
                </a:solidFill>
                <a:latin typeface="Comic Sans MS" charset="0"/>
              </a:rPr>
              <a:t>RFC (Request for Comments)</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zh-CN" sz="2000" dirty="0">
                <a:latin typeface="Comic Sans MS" charset="0"/>
              </a:rPr>
              <a:t>e.g., the SMTP protocol is specified in RFC821</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but not all RFCs are Internet Standards</a:t>
            </a:r>
            <a:r>
              <a:rPr lang="en-US" altLang="zh-CN" sz="2000" dirty="0">
                <a:latin typeface="Comic Sans MS" charset="0"/>
              </a:rPr>
              <a:t>: </a:t>
            </a:r>
            <a:r>
              <a:rPr lang="en-US" altLang="x-none" sz="1600" dirty="0">
                <a:latin typeface="Comic Sans MS" charset="0"/>
              </a:rPr>
              <a:t>http</a:t>
            </a:r>
            <a:r>
              <a:rPr lang="en-US" altLang="zh-CN" sz="1600" dirty="0">
                <a:latin typeface="Comic Sans MS" charset="0"/>
              </a:rPr>
              <a:t>s</a:t>
            </a:r>
            <a:r>
              <a:rPr lang="en-US" altLang="x-none" sz="1600" dirty="0">
                <a:latin typeface="Comic Sans MS" charset="0"/>
              </a:rPr>
              <a:t>://</a:t>
            </a:r>
            <a:r>
              <a:rPr lang="en-US" altLang="zh-CN" sz="1600" dirty="0" err="1">
                <a:latin typeface="Comic Sans MS" charset="0"/>
              </a:rPr>
              <a:t>sngroup.org.cn</a:t>
            </a:r>
            <a:r>
              <a:rPr lang="en-US" altLang="x-none" sz="1600" dirty="0">
                <a:latin typeface="Comic Sans MS" charset="0"/>
              </a:rPr>
              <a:t>/courses/cnns-xmuf2</a:t>
            </a:r>
            <a:r>
              <a:rPr lang="en-US" altLang="zh-CN" sz="1600" dirty="0">
                <a:latin typeface="Comic Sans MS" charset="0"/>
              </a:rPr>
              <a:t>3</a:t>
            </a:r>
            <a:r>
              <a:rPr lang="en-US" altLang="x-none" sz="1600" dirty="0">
                <a:latin typeface="Comic Sans MS" charset="0"/>
              </a:rPr>
              <a:t>/readings/</a:t>
            </a:r>
            <a:r>
              <a:rPr lang="en-US" altLang="x-none" sz="1600" dirty="0" err="1">
                <a:latin typeface="Comic Sans MS" charset="0"/>
              </a:rPr>
              <a:t>interestingrfcs.html</a:t>
            </a:r>
            <a:endParaRPr lang="en-US" altLang="x-none" sz="1400" dirty="0">
              <a:latin typeface="Comic Sans MS" charset="0"/>
            </a:endParaRPr>
          </a:p>
          <a:p>
            <a:pPr algn="l">
              <a:lnSpc>
                <a:spcPct val="90000"/>
              </a:lnSpc>
              <a:spcBef>
                <a:spcPct val="20000"/>
              </a:spcBef>
              <a:buClr>
                <a:schemeClr val="accent2"/>
              </a:buClr>
              <a:buSzPct val="85000"/>
              <a:buFont typeface="Wingdings" pitchFamily="2" charset="2"/>
              <a:buChar char="q"/>
            </a:pPr>
            <a:r>
              <a:rPr lang="en-US" altLang="x-none" sz="2400" dirty="0">
                <a:latin typeface="Comic Sans MS" charset="0"/>
              </a:rPr>
              <a:t>A typical (but not the only) way of standardization:</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Internet draft</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RFC</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proposed standard   </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draft standard  (requires 2 working implementations)</a:t>
            </a:r>
          </a:p>
          <a:p>
            <a:pPr marL="800100" lvl="1" indent="-342900" algn="l">
              <a:lnSpc>
                <a:spcPct val="90000"/>
              </a:lnSpc>
              <a:spcBef>
                <a:spcPct val="20000"/>
              </a:spcBef>
              <a:buClr>
                <a:schemeClr val="accent2"/>
              </a:buClr>
              <a:buSzPct val="75000"/>
              <a:buFont typeface="Courier New" panose="02070309020205020404" pitchFamily="49" charset="0"/>
              <a:buChar char="o"/>
            </a:pPr>
            <a:r>
              <a:rPr lang="en-US" altLang="x-none" sz="2000" dirty="0">
                <a:latin typeface="Comic Sans MS" charset="0"/>
              </a:rPr>
              <a:t>Internet standard (declared by Internet Architecture Board)</a:t>
            </a:r>
          </a:p>
          <a:p>
            <a:pPr algn="l">
              <a:lnSpc>
                <a:spcPct val="90000"/>
              </a:lnSpc>
              <a:spcBef>
                <a:spcPct val="20000"/>
              </a:spcBef>
              <a:buClr>
                <a:schemeClr val="accent2"/>
              </a:buClr>
              <a:buSzPct val="85000"/>
              <a:buFont typeface="Wingdings" pitchFamily="2" charset="2"/>
              <a:buChar char="q"/>
            </a:pPr>
            <a:r>
              <a:rPr lang="en-US" altLang="x-none" sz="2400" dirty="0">
                <a:latin typeface="Comic Sans MS" charset="0"/>
              </a:rPr>
              <a:t>David Clark, 1992: </a:t>
            </a:r>
          </a:p>
          <a:p>
            <a:pPr lvl="1" algn="l">
              <a:lnSpc>
                <a:spcPct val="90000"/>
              </a:lnSpc>
              <a:spcBef>
                <a:spcPct val="20000"/>
              </a:spcBef>
              <a:buClr>
                <a:schemeClr val="accent2"/>
              </a:buClr>
              <a:buSzPct val="75000"/>
              <a:buFont typeface="ZapfDingbats" charset="0"/>
              <a:buNone/>
            </a:pPr>
            <a:r>
              <a:rPr lang="en-US" altLang="x-none" sz="2000" b="1" dirty="0">
                <a:solidFill>
                  <a:schemeClr val="accent2"/>
                </a:solidFill>
                <a:latin typeface="Comic Sans MS" charset="0"/>
              </a:rPr>
              <a:t>We reject: kings, presidents, and voting. We believe in: rough consensus and running code.</a:t>
            </a:r>
          </a:p>
        </p:txBody>
      </p:sp>
      <p:sp>
        <p:nvSpPr>
          <p:cNvPr id="58371" name="Rectangle 6"/>
          <p:cNvSpPr>
            <a:spLocks noGrp="1" noChangeArrowheads="1"/>
          </p:cNvSpPr>
          <p:nvPr>
            <p:ph type="title"/>
          </p:nvPr>
        </p:nvSpPr>
        <p:spPr/>
        <p:txBody>
          <a:bodyPr/>
          <a:lstStyle/>
          <a:p>
            <a:r>
              <a:rPr lang="en-US" altLang="x-none" sz="3600">
                <a:ea typeface="ＭＳ Ｐゴシック" charset="-128"/>
              </a:rPr>
              <a:t>Internet Standardization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5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95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95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95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53957">
                                            <p:txEl>
                                              <p:pRg st="9" end="9"/>
                                            </p:txEl>
                                          </p:spTgt>
                                        </p:tgtEl>
                                        <p:attrNameLst>
                                          <p:attrName>style.visibility</p:attrName>
                                        </p:attrNameLst>
                                      </p:cBhvr>
                                      <p:to>
                                        <p:strVal val="visible"/>
                                      </p:to>
                                    </p:set>
                                    <p:animEffect transition="in" filter="dissolve">
                                      <p:cBhvr>
                                        <p:cTn id="21" dur="500"/>
                                        <p:tgtEl>
                                          <p:spTgt spid="253957">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53957">
                                            <p:txEl>
                                              <p:pRg st="10" end="10"/>
                                            </p:txEl>
                                          </p:spTgt>
                                        </p:tgtEl>
                                        <p:attrNameLst>
                                          <p:attrName>style.visibility</p:attrName>
                                        </p:attrNameLst>
                                      </p:cBhvr>
                                      <p:to>
                                        <p:strVal val="visible"/>
                                      </p:to>
                                    </p:set>
                                    <p:animEffect transition="in" filter="dissolve">
                                      <p:cBhvr>
                                        <p:cTn id="24" dur="500"/>
                                        <p:tgtEl>
                                          <p:spTgt spid="2539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9FC5405-81BE-9C46-9F0F-ABF4B7B5091B}" type="slidenum">
              <a:rPr lang="en-US" altLang="x-none" sz="1200">
                <a:latin typeface="Tahoma" charset="0"/>
              </a:rPr>
              <a:pPr/>
              <a:t>31</a:t>
            </a:fld>
            <a:endParaRPr lang="en-US" altLang="x-none" sz="1200">
              <a:latin typeface="Tahoma" charset="0"/>
            </a:endParaRPr>
          </a:p>
        </p:txBody>
      </p:sp>
      <p:sp>
        <p:nvSpPr>
          <p:cNvPr id="60418" name="Rectangle 5"/>
          <p:cNvSpPr>
            <a:spLocks noChangeArrowheads="1"/>
          </p:cNvSpPr>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marL="457200" indent="-457200" algn="l">
              <a:spcBef>
                <a:spcPct val="20000"/>
              </a:spcBef>
              <a:buClr>
                <a:schemeClr val="accent2"/>
              </a:buClr>
              <a:buSzPct val="85000"/>
              <a:buFont typeface="Wingdings" pitchFamily="2" charset="2"/>
              <a:buChar char="q"/>
            </a:pPr>
            <a:r>
              <a:rPr lang="en-US" altLang="x-none" sz="2800" dirty="0">
                <a:latin typeface="Comic Sans MS" charset="0"/>
              </a:rPr>
              <a:t>Administrative trivia</a:t>
            </a:r>
            <a:r>
              <a:rPr lang="ja-JP" altLang="en-US" sz="2800">
                <a:latin typeface="Comic Sans MS" charset="0"/>
              </a:rPr>
              <a:t>’</a:t>
            </a:r>
            <a:r>
              <a:rPr lang="en-US" altLang="ja-JP" sz="2800" dirty="0">
                <a:latin typeface="Comic Sans MS" charset="0"/>
              </a:rPr>
              <a:t>s</a:t>
            </a:r>
          </a:p>
          <a:p>
            <a:pPr marL="457200" indent="-457200" algn="l">
              <a:spcBef>
                <a:spcPct val="20000"/>
              </a:spcBef>
              <a:buClr>
                <a:schemeClr val="accent2"/>
              </a:buClr>
              <a:buSzPct val="85000"/>
              <a:buFont typeface="Wingdings" pitchFamily="2" charset="2"/>
              <a:buChar char="q"/>
            </a:pPr>
            <a:r>
              <a:rPr lang="en-US" altLang="x-none" sz="2800" dirty="0">
                <a:latin typeface="Comic Sans MS" charset="0"/>
              </a:rPr>
              <a:t>What is a network protocol?</a:t>
            </a:r>
          </a:p>
          <a:p>
            <a:pPr algn="l">
              <a:spcBef>
                <a:spcPct val="20000"/>
              </a:spcBef>
              <a:buClr>
                <a:schemeClr val="accent1"/>
              </a:buClr>
              <a:buSzPct val="85000"/>
              <a:buFont typeface="Wingdings" charset="2"/>
              <a:buChar char="Ø"/>
            </a:pPr>
            <a:r>
              <a:rPr lang="en-US" altLang="x-none" sz="2800" i="1" dirty="0">
                <a:solidFill>
                  <a:schemeClr val="accent1"/>
                </a:solidFill>
                <a:latin typeface="Comic Sans MS" charset="0"/>
              </a:rPr>
              <a:t>A brief introduction to the Internet</a:t>
            </a:r>
          </a:p>
          <a:p>
            <a:pPr lvl="1" algn="l">
              <a:spcBef>
                <a:spcPct val="20000"/>
              </a:spcBef>
              <a:buClr>
                <a:schemeClr val="accent1"/>
              </a:buClr>
              <a:buSzPct val="75000"/>
              <a:buFont typeface="Wingdings" charset="2"/>
              <a:buChar char="Ø"/>
            </a:pPr>
            <a:r>
              <a:rPr lang="en-US" altLang="x-none" sz="2400" i="1" dirty="0">
                <a:solidFill>
                  <a:schemeClr val="accent1"/>
                </a:solidFill>
                <a:latin typeface="Comic Sans MS" charset="0"/>
              </a:rPr>
              <a:t>past (a brief history)</a:t>
            </a:r>
          </a:p>
          <a:p>
            <a:pPr lvl="1" algn="l">
              <a:spcBef>
                <a:spcPct val="20000"/>
              </a:spcBef>
              <a:buClr>
                <a:schemeClr val="accent2"/>
              </a:buClr>
              <a:buSzPct val="75000"/>
              <a:buFont typeface="Wingdings" charset="2"/>
              <a:buChar char="¦"/>
            </a:pPr>
            <a:r>
              <a:rPr lang="en-US" altLang="x-none" sz="2400" dirty="0">
                <a:latin typeface="Comic Sans MS" charset="0"/>
              </a:rPr>
              <a:t>present</a:t>
            </a:r>
          </a:p>
        </p:txBody>
      </p:sp>
      <p:sp>
        <p:nvSpPr>
          <p:cNvPr id="60419" name="Rectangle 6"/>
          <p:cNvSpPr>
            <a:spLocks noGrp="1" noChangeArrowheads="1"/>
          </p:cNvSpPr>
          <p:nvPr>
            <p:ph type="title"/>
          </p:nvPr>
        </p:nvSpPr>
        <p:spPr/>
        <p:txBody>
          <a:bodyPr/>
          <a:lstStyle/>
          <a:p>
            <a:r>
              <a:rPr lang="en-US" altLang="x-none">
                <a:ea typeface="ＭＳ Ｐゴシック" charset="-128"/>
              </a:rPr>
              <a:t>Outline</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9350" y="343535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F4E173E1-5A18-DF4B-9962-6EE01356EA9B}" type="slidenum">
              <a:rPr lang="en-US" altLang="x-none" sz="1200">
                <a:latin typeface="Tahoma" charset="0"/>
              </a:rPr>
              <a:pPr/>
              <a:t>32</a:t>
            </a:fld>
            <a:endParaRPr lang="en-US" altLang="x-none" sz="1200">
              <a:latin typeface="Tahoma" charset="0"/>
            </a:endParaRPr>
          </a:p>
        </p:txBody>
      </p:sp>
      <p:sp>
        <p:nvSpPr>
          <p:cNvPr id="62466" name="Rectangle 2"/>
          <p:cNvSpPr>
            <a:spLocks noGrp="1" noChangeArrowheads="1"/>
          </p:cNvSpPr>
          <p:nvPr>
            <p:ph type="title"/>
          </p:nvPr>
        </p:nvSpPr>
        <p:spPr>
          <a:xfrm>
            <a:off x="533400" y="152400"/>
            <a:ext cx="7783513" cy="1073150"/>
          </a:xfrm>
        </p:spPr>
        <p:txBody>
          <a:bodyPr anchor="t"/>
          <a:lstStyle/>
          <a:p>
            <a:r>
              <a:rPr lang="en-US" altLang="x-none" sz="3600" dirty="0">
                <a:ea typeface="ＭＳ Ｐゴシック" charset="-128"/>
              </a:rPr>
              <a:t>Prelude: </a:t>
            </a:r>
            <a:br>
              <a:rPr lang="en-US" altLang="x-none" sz="3600" dirty="0">
                <a:ea typeface="ＭＳ Ｐゴシック" charset="-128"/>
              </a:rPr>
            </a:br>
            <a:r>
              <a:rPr lang="en-US" altLang="x-none" sz="3600" dirty="0">
                <a:ea typeface="ＭＳ Ｐゴシック" charset="-128"/>
              </a:rPr>
              <a:t>Packet Switching and ARPANET</a:t>
            </a:r>
          </a:p>
        </p:txBody>
      </p:sp>
      <p:sp>
        <p:nvSpPr>
          <p:cNvPr id="254979" name="Rectangle 3"/>
          <p:cNvSpPr>
            <a:spLocks noGrp="1" noChangeArrowheads="1"/>
          </p:cNvSpPr>
          <p:nvPr>
            <p:ph type="body" sz="half" idx="1"/>
          </p:nvPr>
        </p:nvSpPr>
        <p:spPr>
          <a:xfrm>
            <a:off x="533400" y="1527175"/>
            <a:ext cx="8235950" cy="5108575"/>
          </a:xfrm>
        </p:spPr>
        <p:txBody>
          <a:bodyPr/>
          <a:lstStyle/>
          <a:p>
            <a:pPr>
              <a:lnSpc>
                <a:spcPct val="80000"/>
              </a:lnSpc>
              <a:buFont typeface="Wingdings" pitchFamily="2" charset="2"/>
              <a:buChar char="q"/>
            </a:pPr>
            <a:r>
              <a:rPr lang="en-US" altLang="x-none" sz="2000" b="1" dirty="0">
                <a:ea typeface="ＭＳ Ｐゴシック" charset="-128"/>
              </a:rPr>
              <a:t>1957</a:t>
            </a:r>
          </a:p>
          <a:p>
            <a:pPr lvl="1">
              <a:lnSpc>
                <a:spcPct val="80000"/>
              </a:lnSpc>
              <a:buFont typeface="Courier New" panose="02070309020205020404" pitchFamily="49" charset="0"/>
              <a:buChar char="o"/>
            </a:pPr>
            <a:r>
              <a:rPr lang="en-US" altLang="x-none" sz="1800" dirty="0">
                <a:ea typeface="ＭＳ Ｐゴシック" charset="-128"/>
              </a:rPr>
              <a:t>USSR launche</a:t>
            </a:r>
            <a:r>
              <a:rPr lang="en-US" altLang="zh-CN" sz="1800" dirty="0">
                <a:ea typeface="ＭＳ Ｐゴシック" charset="-128"/>
              </a:rPr>
              <a:t>d</a:t>
            </a:r>
            <a:r>
              <a:rPr lang="en-US" altLang="x-none" sz="1800" dirty="0">
                <a:ea typeface="ＭＳ Ｐゴシック" charset="-128"/>
              </a:rPr>
              <a:t> Sputnik</a:t>
            </a:r>
            <a:r>
              <a:rPr lang="en-US" altLang="zh-CN" sz="1800" dirty="0">
                <a:ea typeface="ＭＳ Ｐゴシック" charset="-128"/>
              </a:rPr>
              <a:t>;</a:t>
            </a:r>
            <a:r>
              <a:rPr lang="en-US" altLang="x-none" sz="1800" dirty="0">
                <a:ea typeface="ＭＳ Ｐゴシック" charset="-128"/>
              </a:rPr>
              <a:t> US </a:t>
            </a:r>
            <a:r>
              <a:rPr lang="en-US" altLang="zh-CN" sz="1800" dirty="0">
                <a:ea typeface="ＭＳ Ｐゴシック" charset="-128"/>
              </a:rPr>
              <a:t>DoD </a:t>
            </a:r>
            <a:r>
              <a:rPr lang="en-US" altLang="x-none" sz="1800" dirty="0">
                <a:ea typeface="ＭＳ Ｐゴシック" charset="-128"/>
              </a:rPr>
              <a:t>formed Advanced Research Projects Agency (ARPA)</a:t>
            </a:r>
          </a:p>
          <a:p>
            <a:pPr>
              <a:lnSpc>
                <a:spcPct val="80000"/>
              </a:lnSpc>
              <a:buFont typeface="Wingdings" pitchFamily="2" charset="2"/>
              <a:buChar char="q"/>
            </a:pPr>
            <a:r>
              <a:rPr lang="en-US" altLang="x-none" sz="2000" b="1" dirty="0">
                <a:ea typeface="ＭＳ Ｐゴシック" charset="-128"/>
              </a:rPr>
              <a:t>1961</a:t>
            </a:r>
          </a:p>
          <a:p>
            <a:pPr lvl="1">
              <a:lnSpc>
                <a:spcPct val="80000"/>
              </a:lnSpc>
              <a:buFont typeface="Courier New" panose="02070309020205020404" pitchFamily="49" charset="0"/>
              <a:buChar char="o"/>
            </a:pPr>
            <a:r>
              <a:rPr lang="en-US" altLang="x-none" sz="1800" dirty="0">
                <a:ea typeface="ＭＳ Ｐゴシック" charset="-128"/>
              </a:rPr>
              <a:t>First paper by Len Kleinrock on packet switching theory</a:t>
            </a:r>
          </a:p>
          <a:p>
            <a:pPr>
              <a:lnSpc>
                <a:spcPct val="80000"/>
              </a:lnSpc>
              <a:buFont typeface="Wingdings" pitchFamily="2" charset="2"/>
              <a:buChar char="q"/>
            </a:pPr>
            <a:r>
              <a:rPr lang="en-US" altLang="x-none" sz="2000" b="1" dirty="0">
                <a:ea typeface="ＭＳ Ｐゴシック" charset="-128"/>
              </a:rPr>
              <a:t>1964</a:t>
            </a:r>
          </a:p>
          <a:p>
            <a:pPr lvl="1">
              <a:lnSpc>
                <a:spcPct val="80000"/>
              </a:lnSpc>
              <a:buFont typeface="Courier New" panose="02070309020205020404" pitchFamily="49" charset="0"/>
              <a:buChar char="o"/>
            </a:pPr>
            <a:r>
              <a:rPr lang="en-US" altLang="x-none" sz="1800" dirty="0">
                <a:ea typeface="ＭＳ Ｐゴシック" charset="-128"/>
              </a:rPr>
              <a:t>Paul Baran from RAND on design of packet switching networks</a:t>
            </a:r>
          </a:p>
          <a:p>
            <a:pPr>
              <a:lnSpc>
                <a:spcPct val="80000"/>
              </a:lnSpc>
              <a:buFont typeface="Wingdings" pitchFamily="2" charset="2"/>
              <a:buChar char="q"/>
            </a:pPr>
            <a:r>
              <a:rPr lang="en-US" altLang="x-none" sz="2000" b="1" dirty="0">
                <a:ea typeface="ＭＳ Ｐゴシック" charset="-128"/>
              </a:rPr>
              <a:t>1965-1968</a:t>
            </a:r>
          </a:p>
          <a:p>
            <a:pPr lvl="1">
              <a:lnSpc>
                <a:spcPct val="80000"/>
              </a:lnSpc>
              <a:buFont typeface="Courier New" panose="02070309020205020404" pitchFamily="49" charset="0"/>
              <a:buChar char="o"/>
            </a:pPr>
            <a:r>
              <a:rPr lang="en-US" altLang="x-none" sz="1800" dirty="0">
                <a:solidFill>
                  <a:srgbClr val="800000"/>
                </a:solidFill>
                <a:ea typeface="ＭＳ Ｐゴシック" charset="-128"/>
              </a:rPr>
              <a:t>ARPANET</a:t>
            </a:r>
            <a:r>
              <a:rPr lang="en-US" altLang="x-none" sz="1800" dirty="0">
                <a:ea typeface="ＭＳ Ｐゴシック" charset="-128"/>
              </a:rPr>
              <a:t> plan</a:t>
            </a:r>
          </a:p>
          <a:p>
            <a:pPr lvl="1">
              <a:lnSpc>
                <a:spcPct val="80000"/>
              </a:lnSpc>
              <a:buFont typeface="Courier New" panose="02070309020205020404" pitchFamily="49" charset="0"/>
              <a:buChar char="o"/>
            </a:pPr>
            <a:r>
              <a:rPr lang="en-US" altLang="x-none" sz="1800" dirty="0">
                <a:ea typeface="ＭＳ Ｐゴシック" charset="-128"/>
              </a:rPr>
              <a:t>Bolt Beranek and Newman, </a:t>
            </a:r>
            <a:br>
              <a:rPr lang="en-US" altLang="x-none" sz="1800" dirty="0">
                <a:ea typeface="ＭＳ Ｐゴシック" charset="-128"/>
              </a:rPr>
            </a:br>
            <a:r>
              <a:rPr lang="en-US" altLang="x-none" sz="1800" dirty="0">
                <a:ea typeface="ＭＳ Ｐゴシック" charset="-128"/>
              </a:rPr>
              <a:t>Inc. (BBN)</a:t>
            </a:r>
            <a:r>
              <a:rPr lang="en-US" altLang="zh-CN" sz="1800" dirty="0">
                <a:ea typeface="ＭＳ Ｐゴシック" charset="-128"/>
              </a:rPr>
              <a:t>, a </a:t>
            </a:r>
            <a:r>
              <a:rPr lang="en-US" altLang="zh-CN" sz="1800" dirty="0">
                <a:solidFill>
                  <a:srgbClr val="800000"/>
                </a:solidFill>
                <a:ea typeface="ＭＳ Ｐゴシック" charset="-128"/>
              </a:rPr>
              <a:t>small</a:t>
            </a:r>
            <a:r>
              <a:rPr lang="en-US" altLang="zh-CN" sz="1800" dirty="0">
                <a:ea typeface="ＭＳ Ｐゴシック" charset="-128"/>
              </a:rPr>
              <a:t> company,</a:t>
            </a:r>
            <a:r>
              <a:rPr lang="en-US" altLang="x-none" sz="1800" dirty="0">
                <a:ea typeface="ＭＳ Ｐゴシック" charset="-128"/>
              </a:rPr>
              <a:t> </a:t>
            </a:r>
            <a:br>
              <a:rPr lang="en-US" altLang="x-none" sz="1800" dirty="0">
                <a:ea typeface="ＭＳ Ｐゴシック" charset="-128"/>
              </a:rPr>
            </a:br>
            <a:r>
              <a:rPr lang="en-US" altLang="x-none" sz="1800" dirty="0">
                <a:ea typeface="ＭＳ Ｐゴシック" charset="-128"/>
              </a:rPr>
              <a:t>was awarded Packet Switch </a:t>
            </a:r>
            <a:br>
              <a:rPr lang="en-US" altLang="x-none" sz="1800" dirty="0">
                <a:ea typeface="ＭＳ Ｐゴシック" charset="-128"/>
              </a:rPr>
            </a:br>
            <a:r>
              <a:rPr lang="en-US" altLang="x-none" sz="1800" dirty="0">
                <a:ea typeface="ＭＳ Ｐゴシック" charset="-128"/>
              </a:rPr>
              <a:t>contract to build Interface </a:t>
            </a:r>
            <a:br>
              <a:rPr lang="en-US" altLang="x-none" sz="1800" dirty="0">
                <a:ea typeface="ＭＳ Ｐゴシック" charset="-128"/>
              </a:rPr>
            </a:br>
            <a:r>
              <a:rPr lang="en-US" altLang="x-none" sz="1800" dirty="0">
                <a:ea typeface="ＭＳ Ｐゴシック" charset="-128"/>
              </a:rPr>
              <a:t>Message Processors (IMPs) </a:t>
            </a:r>
          </a:p>
        </p:txBody>
      </p:sp>
      <p:pic>
        <p:nvPicPr>
          <p:cNvPr id="254980"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06950" y="4038600"/>
            <a:ext cx="4349750" cy="1830388"/>
          </a:xfrm>
          <a:noFill/>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150" y="5312013"/>
            <a:ext cx="1803400" cy="1346915"/>
          </a:xfrm>
          <a:prstGeom prst="rect">
            <a:avLst/>
          </a:prstGeom>
        </p:spPr>
      </p:pic>
      <p:pic>
        <p:nvPicPr>
          <p:cNvPr id="5" name="Picture 4">
            <a:extLst>
              <a:ext uri="{FF2B5EF4-FFF2-40B4-BE49-F238E27FC236}">
                <a16:creationId xmlns:a16="http://schemas.microsoft.com/office/drawing/2014/main" id="{67EB384D-E560-9641-890D-9DCE500FEC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46050" y="49587"/>
            <a:ext cx="4375150" cy="3281363"/>
          </a:xfrm>
          <a:prstGeom prst="rect">
            <a:avLst/>
          </a:prstGeom>
        </p:spPr>
      </p:pic>
      <p:pic>
        <p:nvPicPr>
          <p:cNvPr id="9" name="Picture 8">
            <a:extLst>
              <a:ext uri="{FF2B5EF4-FFF2-40B4-BE49-F238E27FC236}">
                <a16:creationId xmlns:a16="http://schemas.microsoft.com/office/drawing/2014/main" id="{E49B3FA7-B66D-7F47-99D7-62D9CD4A1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770437" y="152399"/>
            <a:ext cx="4238067" cy="3178551"/>
          </a:xfrm>
          <a:prstGeom prst="rect">
            <a:avLst/>
          </a:prstGeom>
        </p:spPr>
      </p:pic>
      <p:pic>
        <p:nvPicPr>
          <p:cNvPr id="7" name="Picture 6">
            <a:extLst>
              <a:ext uri="{FF2B5EF4-FFF2-40B4-BE49-F238E27FC236}">
                <a16:creationId xmlns:a16="http://schemas.microsoft.com/office/drawing/2014/main" id="{17F1FA52-35B0-0B4C-AAD5-2A44C2AE06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50295" y="3280571"/>
            <a:ext cx="3968748" cy="2976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49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9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49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497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49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497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B3BA49AD-6692-FA4B-B61D-3CBC51599BCF}" type="slidenum">
              <a:rPr lang="en-US" altLang="x-none" sz="1200">
                <a:latin typeface="Tahoma" charset="0"/>
              </a:rPr>
              <a:pPr/>
              <a:t>33</a:t>
            </a:fld>
            <a:endParaRPr lang="en-US" altLang="x-none" sz="1200">
              <a:latin typeface="Tahoma" charset="0"/>
            </a:endParaRPr>
          </a:p>
        </p:txBody>
      </p:sp>
      <p:sp>
        <p:nvSpPr>
          <p:cNvPr id="64514"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1969</a:t>
            </a:r>
          </a:p>
          <a:p>
            <a:pPr lvl="1">
              <a:buFont typeface="Courier New" panose="02070309020205020404" pitchFamily="49" charset="0"/>
              <a:buChar char="o"/>
            </a:pPr>
            <a:r>
              <a:rPr lang="en-US" altLang="x-none" dirty="0">
                <a:ea typeface="ＭＳ Ｐゴシック" charset="-128"/>
              </a:rPr>
              <a:t>ARPANET commissioned: 4 nodes, 50kbps</a:t>
            </a:r>
          </a:p>
        </p:txBody>
      </p:sp>
      <p:sp>
        <p:nvSpPr>
          <p:cNvPr id="64515" name="Rectangle 4"/>
          <p:cNvSpPr>
            <a:spLocks noGrp="1" noChangeArrowheads="1"/>
          </p:cNvSpPr>
          <p:nvPr>
            <p:ph type="title"/>
          </p:nvPr>
        </p:nvSpPr>
        <p:spPr>
          <a:xfrm>
            <a:off x="463550" y="457200"/>
            <a:ext cx="8235950" cy="844550"/>
          </a:xfrm>
          <a:noFill/>
        </p:spPr>
        <p:txBody>
          <a:bodyPr anchor="t"/>
          <a:lstStyle/>
          <a:p>
            <a:r>
              <a:rPr lang="en-US" altLang="x-none" dirty="0">
                <a:ea typeface="ＭＳ Ｐゴシック" charset="-128"/>
              </a:rPr>
              <a:t>Internet 1.0: Initial ARPANET</a:t>
            </a:r>
          </a:p>
        </p:txBody>
      </p:sp>
      <p:pic>
        <p:nvPicPr>
          <p:cNvPr id="64516" name="Picture 6" descr="1969_4-node_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6550" y="2490788"/>
            <a:ext cx="47244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5113F14-FF12-9F45-854F-03C4CA9901DF}" type="slidenum">
              <a:rPr lang="en-US" altLang="x-none" sz="1200">
                <a:latin typeface="Tahoma" charset="0"/>
              </a:rPr>
              <a:pPr/>
              <a:t>34</a:t>
            </a:fld>
            <a:endParaRPr lang="en-US" altLang="x-none" sz="1200">
              <a:latin typeface="Tahoma" charset="0"/>
            </a:endParaRPr>
          </a:p>
        </p:txBody>
      </p:sp>
      <p:sp>
        <p:nvSpPr>
          <p:cNvPr id="66562" name="Rectangle 2"/>
          <p:cNvSpPr>
            <a:spLocks noGrp="1" noChangeArrowheads="1"/>
          </p:cNvSpPr>
          <p:nvPr>
            <p:ph type="title"/>
          </p:nvPr>
        </p:nvSpPr>
        <p:spPr/>
        <p:txBody>
          <a:bodyPr/>
          <a:lstStyle/>
          <a:p>
            <a:r>
              <a:rPr lang="en-US" altLang="x-none" sz="3600" dirty="0">
                <a:ea typeface="ＭＳ Ｐゴシック" charset="-128"/>
              </a:rPr>
              <a:t>Initial Expansion of the ARPANET</a:t>
            </a:r>
          </a:p>
        </p:txBody>
      </p:sp>
      <p:pic>
        <p:nvPicPr>
          <p:cNvPr id="66563" name="Picture 3"/>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87350" y="1530350"/>
            <a:ext cx="8388350" cy="5018088"/>
          </a:xfrm>
        </p:spPr>
      </p:pic>
      <p:sp>
        <p:nvSpPr>
          <p:cNvPr id="66564" name="Text Box 4"/>
          <p:cNvSpPr txBox="1">
            <a:spLocks noChangeArrowheads="1"/>
          </p:cNvSpPr>
          <p:nvPr/>
        </p:nvSpPr>
        <p:spPr bwMode="auto">
          <a:xfrm>
            <a:off x="730250" y="3008313"/>
            <a:ext cx="889000"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a:latin typeface="Comic Sans MS" charset="0"/>
              </a:rPr>
              <a:t>Dec. 1969</a:t>
            </a:r>
          </a:p>
        </p:txBody>
      </p:sp>
      <p:sp>
        <p:nvSpPr>
          <p:cNvPr id="66565" name="Text Box 5"/>
          <p:cNvSpPr txBox="1">
            <a:spLocks noChangeArrowheads="1"/>
          </p:cNvSpPr>
          <p:nvPr/>
        </p:nvSpPr>
        <p:spPr bwMode="auto">
          <a:xfrm>
            <a:off x="6034088" y="3008313"/>
            <a:ext cx="877887"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a:latin typeface="Comic Sans MS" charset="0"/>
              </a:rPr>
              <a:t>Mar</a:t>
            </a:r>
            <a:r>
              <a:rPr lang="en-US" altLang="zh-CN" sz="1200">
                <a:latin typeface="Comic Sans MS" charset="0"/>
              </a:rPr>
              <a:t>.</a:t>
            </a:r>
            <a:r>
              <a:rPr lang="en-US" altLang="x-none" sz="1200">
                <a:latin typeface="Comic Sans MS" charset="0"/>
              </a:rPr>
              <a:t> 1971</a:t>
            </a:r>
          </a:p>
        </p:txBody>
      </p:sp>
      <p:sp>
        <p:nvSpPr>
          <p:cNvPr id="66566" name="Text Box 6"/>
          <p:cNvSpPr txBox="1">
            <a:spLocks noChangeArrowheads="1"/>
          </p:cNvSpPr>
          <p:nvPr/>
        </p:nvSpPr>
        <p:spPr bwMode="auto">
          <a:xfrm>
            <a:off x="2706688" y="3008313"/>
            <a:ext cx="881062"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a:latin typeface="Comic Sans MS" charset="0"/>
              </a:rPr>
              <a:t>July 1970</a:t>
            </a:r>
          </a:p>
        </p:txBody>
      </p:sp>
      <p:sp>
        <p:nvSpPr>
          <p:cNvPr id="66567" name="Text Box 7"/>
          <p:cNvSpPr txBox="1">
            <a:spLocks noChangeArrowheads="1"/>
          </p:cNvSpPr>
          <p:nvPr/>
        </p:nvSpPr>
        <p:spPr bwMode="auto">
          <a:xfrm>
            <a:off x="2139950" y="6254750"/>
            <a:ext cx="882650" cy="2746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a:latin typeface="Comic Sans MS" charset="0"/>
              </a:rPr>
              <a:t>Apr. 1972</a:t>
            </a:r>
          </a:p>
        </p:txBody>
      </p:sp>
      <p:sp>
        <p:nvSpPr>
          <p:cNvPr id="66568" name="Text Box 8"/>
          <p:cNvSpPr txBox="1">
            <a:spLocks noChangeArrowheads="1"/>
          </p:cNvSpPr>
          <p:nvPr/>
        </p:nvSpPr>
        <p:spPr bwMode="auto">
          <a:xfrm>
            <a:off x="6169025" y="6284913"/>
            <a:ext cx="960438"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a:latin typeface="Comic Sans MS" charset="0"/>
              </a:rPr>
              <a:t>Sep</a:t>
            </a:r>
            <a:r>
              <a:rPr lang="en-US" altLang="zh-CN" sz="1200">
                <a:latin typeface="Comic Sans MS" charset="0"/>
              </a:rPr>
              <a:t>t</a:t>
            </a:r>
            <a:r>
              <a:rPr lang="en-US" altLang="x-none" sz="1200">
                <a:latin typeface="Comic Sans MS" charset="0"/>
              </a:rPr>
              <a:t>. 1972</a:t>
            </a:r>
          </a:p>
        </p:txBody>
      </p:sp>
      <p:sp>
        <p:nvSpPr>
          <p:cNvPr id="66569" name="Text Box 9"/>
          <p:cNvSpPr txBox="1">
            <a:spLocks noChangeArrowheads="1"/>
          </p:cNvSpPr>
          <p:nvPr/>
        </p:nvSpPr>
        <p:spPr bwMode="auto">
          <a:xfrm>
            <a:off x="768350" y="6559550"/>
            <a:ext cx="184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66570" name="Text Box 10"/>
          <p:cNvSpPr txBox="1">
            <a:spLocks noChangeArrowheads="1"/>
          </p:cNvSpPr>
          <p:nvPr/>
        </p:nvSpPr>
        <p:spPr bwMode="auto">
          <a:xfrm>
            <a:off x="652463" y="6432550"/>
            <a:ext cx="775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zh-CN" sz="1600"/>
              <a:t>RFC</a:t>
            </a:r>
            <a:r>
              <a:rPr lang="en-US" altLang="x-none" sz="1600"/>
              <a:t> 527: ARPAWOCKY; </a:t>
            </a:r>
            <a:r>
              <a:rPr lang="en-US" altLang="zh-CN" sz="1600"/>
              <a:t> RFC</a:t>
            </a:r>
            <a:r>
              <a:rPr lang="en-US" altLang="x-none" sz="1600"/>
              <a:t> 602: The Stockings Were Hung by the Chimney with Care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020482CA-6F3A-1340-B2E9-27D5812989CB}" type="slidenum">
              <a:rPr lang="en-US" altLang="x-none" sz="1200">
                <a:latin typeface="Tahoma" charset="0"/>
              </a:rPr>
              <a:pPr/>
              <a:t>35</a:t>
            </a:fld>
            <a:endParaRPr lang="en-US" altLang="x-none" sz="1200">
              <a:latin typeface="Tahoma" charset="0"/>
            </a:endParaRPr>
          </a:p>
        </p:txBody>
      </p:sp>
      <p:sp>
        <p:nvSpPr>
          <p:cNvPr id="26627" name="Rectangle 5"/>
          <p:cNvSpPr>
            <a:spLocks noChangeArrowheads="1"/>
          </p:cNvSpPr>
          <p:nvPr/>
        </p:nvSpPr>
        <p:spPr bwMode="auto">
          <a:xfrm>
            <a:off x="539750" y="145415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Times New Roman" charset="0"/>
                <a:ea typeface="ＭＳ Ｐゴシック" charset="-128"/>
              </a:defRPr>
            </a:lvl1pPr>
            <a:lvl2pPr marL="800100" indent="-34290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spcBef>
                <a:spcPct val="20000"/>
              </a:spcBef>
              <a:buClr>
                <a:schemeClr val="accent2"/>
              </a:buClr>
              <a:buSzPct val="85000"/>
              <a:buFont typeface="Wingdings" pitchFamily="2" charset="2"/>
              <a:buChar char="q"/>
            </a:pPr>
            <a:r>
              <a:rPr lang="en-US" altLang="x-none" sz="2400" dirty="0">
                <a:latin typeface="Comic Sans MS" charset="0"/>
              </a:rPr>
              <a:t>1970: </a:t>
            </a:r>
            <a:r>
              <a:rPr lang="en-US" altLang="x-none" sz="2400" dirty="0" err="1">
                <a:latin typeface="Comic Sans MS" charset="0"/>
              </a:rPr>
              <a:t>ALOHAnet</a:t>
            </a:r>
            <a:r>
              <a:rPr lang="en-US" altLang="x-none" sz="2400" dirty="0">
                <a:latin typeface="Comic Sans MS" charset="0"/>
              </a:rPr>
              <a:t>, the first packet radio network, developed by Norman Abramson, </a:t>
            </a:r>
            <a:r>
              <a:rPr lang="en-US" altLang="x-none" sz="2400" dirty="0" err="1">
                <a:latin typeface="Comic Sans MS" charset="0"/>
              </a:rPr>
              <a:t>Univ</a:t>
            </a:r>
            <a:r>
              <a:rPr lang="en-US" altLang="x-none" sz="2400" dirty="0">
                <a:latin typeface="Comic Sans MS" charset="0"/>
              </a:rPr>
              <a:t> of Hawaii, </a:t>
            </a:r>
            <a:r>
              <a:rPr lang="en-US" altLang="x-none" sz="2400" dirty="0" err="1">
                <a:latin typeface="Comic Sans MS" charset="0"/>
              </a:rPr>
              <a:t>becomed</a:t>
            </a:r>
            <a:r>
              <a:rPr lang="en-US" altLang="x-none" sz="2400" dirty="0">
                <a:latin typeface="Comic Sans MS" charset="0"/>
              </a:rPr>
              <a:t> operational</a:t>
            </a:r>
            <a:br>
              <a:rPr lang="en-US" altLang="x-none" sz="2400" dirty="0">
                <a:latin typeface="Comic Sans MS" charset="0"/>
              </a:rPr>
            </a:br>
            <a:endParaRPr lang="en-US" altLang="x-none" sz="2400" dirty="0">
              <a:latin typeface="Comic Sans MS" charset="0"/>
            </a:endParaRPr>
          </a:p>
          <a:p>
            <a:pPr algn="l">
              <a:spcBef>
                <a:spcPct val="20000"/>
              </a:spcBef>
              <a:buClr>
                <a:schemeClr val="accent2"/>
              </a:buClr>
              <a:buSzPct val="85000"/>
              <a:buFont typeface="Wingdings" pitchFamily="2" charset="2"/>
              <a:buChar char="q"/>
            </a:pPr>
            <a:r>
              <a:rPr lang="en-US" altLang="x-none" sz="2400" dirty="0">
                <a:latin typeface="Comic Sans MS" charset="0"/>
              </a:rPr>
              <a:t>1973: Bob Kahn posed the Internet problem---how to connect ARPANET, packet radio network, and satellite network</a:t>
            </a:r>
            <a:br>
              <a:rPr lang="en-US" altLang="x-none" sz="2400" dirty="0">
                <a:latin typeface="Comic Sans MS" charset="0"/>
              </a:rPr>
            </a:br>
            <a:endParaRPr lang="en-US" altLang="x-none" sz="2400" dirty="0">
              <a:latin typeface="Comic Sans MS" charset="0"/>
            </a:endParaRPr>
          </a:p>
          <a:p>
            <a:pPr algn="l">
              <a:spcBef>
                <a:spcPct val="20000"/>
              </a:spcBef>
              <a:buClr>
                <a:schemeClr val="accent2"/>
              </a:buClr>
              <a:buSzPct val="85000"/>
              <a:buFont typeface="Wingdings" pitchFamily="2" charset="2"/>
              <a:buChar char="q"/>
            </a:pPr>
            <a:r>
              <a:rPr lang="en-US" altLang="x-none" sz="2400" dirty="0">
                <a:latin typeface="Comic Sans MS" charset="0"/>
              </a:rPr>
              <a:t>1974: </a:t>
            </a:r>
            <a:r>
              <a:rPr lang="en-US" altLang="x-none" sz="2400" dirty="0" err="1">
                <a:latin typeface="Comic Sans MS" charset="0"/>
              </a:rPr>
              <a:t>Vint</a:t>
            </a:r>
            <a:r>
              <a:rPr lang="en-US" altLang="x-none" sz="2400" dirty="0">
                <a:latin typeface="Comic Sans MS" charset="0"/>
              </a:rPr>
              <a:t> Cerf, Bob Kahn published initial design of TCP (NCP) to connect multiple networks</a:t>
            </a:r>
          </a:p>
          <a:p>
            <a:pPr lvl="1" algn="l">
              <a:spcBef>
                <a:spcPct val="20000"/>
              </a:spcBef>
              <a:buClr>
                <a:schemeClr val="accent2"/>
              </a:buClr>
              <a:buSzPct val="85000"/>
            </a:pPr>
            <a:r>
              <a:rPr lang="en-US" altLang="x-none" sz="2400" dirty="0">
                <a:latin typeface="Comic Sans MS" charset="0"/>
              </a:rPr>
              <a:t>- 1978: TCP (NCP) split to TCP/IP</a:t>
            </a:r>
          </a:p>
          <a:p>
            <a:pPr lvl="1" algn="l">
              <a:spcBef>
                <a:spcPct val="20000"/>
              </a:spcBef>
              <a:buClr>
                <a:schemeClr val="accent2"/>
              </a:buClr>
              <a:buSzPct val="85000"/>
            </a:pPr>
            <a:r>
              <a:rPr lang="en-US" altLang="x-none" sz="2400" dirty="0">
                <a:latin typeface="Comic Sans MS" charset="0"/>
              </a:rPr>
              <a:t>- 1983: TCP (NCP) converted to TCP/IP (Jan. 1)</a:t>
            </a:r>
            <a:endParaRPr lang="en-US" altLang="x-none" sz="1800" dirty="0">
              <a:solidFill>
                <a:srgbClr val="000000"/>
              </a:solidFill>
              <a:latin typeface="Comic Sans MS" charset="0"/>
            </a:endParaRPr>
          </a:p>
        </p:txBody>
      </p:sp>
      <p:sp>
        <p:nvSpPr>
          <p:cNvPr id="68611" name="Rectangle 6"/>
          <p:cNvSpPr>
            <a:spLocks noGrp="1" noChangeArrowheads="1"/>
          </p:cNvSpPr>
          <p:nvPr>
            <p:ph type="title"/>
          </p:nvPr>
        </p:nvSpPr>
        <p:spPr/>
        <p:txBody>
          <a:bodyPr/>
          <a:lstStyle/>
          <a:p>
            <a:r>
              <a:rPr lang="en-US" altLang="zh-CN" sz="2800" dirty="0">
                <a:ea typeface="ＭＳ Ｐゴシック" charset="-128"/>
              </a:rPr>
              <a:t>The Internet Becomes </a:t>
            </a:r>
            <a:r>
              <a:rPr lang="en-US" altLang="zh-CN" sz="2800" dirty="0">
                <a:solidFill>
                  <a:srgbClr val="FF0000"/>
                </a:solidFill>
                <a:ea typeface="ＭＳ Ｐゴシック" charset="-128"/>
              </a:rPr>
              <a:t>a Network of</a:t>
            </a:r>
            <a:r>
              <a:rPr lang="en-US" altLang="x-none" sz="2800" dirty="0">
                <a:solidFill>
                  <a:srgbClr val="FF0000"/>
                </a:solidFill>
                <a:ea typeface="ＭＳ Ｐゴシック" charset="-128"/>
              </a:rPr>
              <a:t>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5A5A8728-7454-1745-A610-B25438765383}" type="slidenum">
              <a:rPr lang="en-US" altLang="x-none" sz="1200">
                <a:latin typeface="Tahoma" charset="0"/>
              </a:rPr>
              <a:pPr/>
              <a:t>36</a:t>
            </a:fld>
            <a:endParaRPr lang="en-US" altLang="x-none" sz="1200">
              <a:latin typeface="Tahoma" charset="0"/>
            </a:endParaRPr>
          </a:p>
        </p:txBody>
      </p:sp>
      <p:sp>
        <p:nvSpPr>
          <p:cNvPr id="70658" name="Rectangle 2"/>
          <p:cNvSpPr>
            <a:spLocks noChangeArrowheads="1"/>
          </p:cNvSpPr>
          <p:nvPr/>
        </p:nvSpPr>
        <p:spPr bwMode="auto">
          <a:xfrm>
            <a:off x="539750" y="130175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spcBef>
                <a:spcPct val="20000"/>
              </a:spcBef>
              <a:buClr>
                <a:schemeClr val="accent2"/>
              </a:buClr>
              <a:buSzPct val="85000"/>
              <a:buFont typeface="Wingdings" pitchFamily="2" charset="2"/>
              <a:buChar char="q"/>
            </a:pPr>
            <a:r>
              <a:rPr lang="en-US" altLang="x-none" sz="1800" dirty="0">
                <a:latin typeface="Comic Sans MS" charset="0"/>
              </a:rPr>
              <a:t>1981: BITNET (Because It</a:t>
            </a:r>
            <a:r>
              <a:rPr lang="ja-JP" altLang="en-US" sz="1800" dirty="0">
                <a:latin typeface="Comic Sans MS" charset="0"/>
              </a:rPr>
              <a:t>’</a:t>
            </a:r>
            <a:r>
              <a:rPr lang="en-US" altLang="ja-JP" sz="1800" dirty="0">
                <a:latin typeface="Comic Sans MS" charset="0"/>
              </a:rPr>
              <a:t>s Time </a:t>
            </a:r>
            <a:r>
              <a:rPr lang="en-US" altLang="ja-JP" sz="1800" dirty="0" err="1">
                <a:latin typeface="Comic Sans MS" charset="0"/>
              </a:rPr>
              <a:t>NETwork</a:t>
            </a:r>
            <a:r>
              <a:rPr lang="en-US" altLang="ja-JP" sz="1800" dirty="0">
                <a:latin typeface="Comic Sans MS" charset="0"/>
              </a:rPr>
              <a:t>) between CUNY and Yale</a:t>
            </a:r>
          </a:p>
          <a:p>
            <a:pPr algn="l">
              <a:spcBef>
                <a:spcPct val="20000"/>
              </a:spcBef>
              <a:buClr>
                <a:schemeClr val="accent2"/>
              </a:buClr>
              <a:buSzPct val="85000"/>
              <a:buFont typeface="Wingdings" pitchFamily="2" charset="2"/>
              <a:buChar char="q"/>
            </a:pPr>
            <a:r>
              <a:rPr lang="en-US" altLang="x-none" sz="1800" dirty="0">
                <a:latin typeface="Comic Sans MS" charset="0"/>
              </a:rPr>
              <a:t>1986: NSF builds NSFNET as backbone, links 6 supercomputer centers,  56 kbps; this allows an explosion of connections, especially from universities</a:t>
            </a:r>
          </a:p>
          <a:p>
            <a:pPr algn="l">
              <a:spcBef>
                <a:spcPct val="20000"/>
              </a:spcBef>
              <a:buClr>
                <a:schemeClr val="accent2"/>
              </a:buClr>
              <a:buSzPct val="85000"/>
              <a:buFont typeface="Wingdings" pitchFamily="2" charset="2"/>
              <a:buChar char="q"/>
            </a:pPr>
            <a:r>
              <a:rPr lang="en-US" altLang="x-none" sz="1800" dirty="0">
                <a:latin typeface="Comic Sans MS" charset="0"/>
              </a:rPr>
              <a:t>1987: 10,000 hosts</a:t>
            </a:r>
          </a:p>
          <a:p>
            <a:pPr algn="l">
              <a:spcBef>
                <a:spcPct val="20000"/>
              </a:spcBef>
              <a:buClr>
                <a:schemeClr val="accent2"/>
              </a:buClr>
              <a:buSzPct val="85000"/>
              <a:buFont typeface="Wingdings" pitchFamily="2" charset="2"/>
              <a:buChar char="q"/>
            </a:pPr>
            <a:r>
              <a:rPr lang="en-US" altLang="zh-CN" sz="1800" dirty="0">
                <a:latin typeface="Comic Sans MS" charset="0"/>
              </a:rPr>
              <a:t>1987</a:t>
            </a:r>
            <a:r>
              <a:rPr lang="zh-CN" altLang="en-US" sz="1800" dirty="0">
                <a:latin typeface="Comic Sans MS" charset="0"/>
              </a:rPr>
              <a:t>： </a:t>
            </a:r>
            <a:r>
              <a:rPr lang="en-US" altLang="zh-CN" sz="1800" dirty="0">
                <a:solidFill>
                  <a:srgbClr val="C00000"/>
                </a:solidFill>
                <a:latin typeface="Comic Sans MS" charset="0"/>
              </a:rPr>
              <a:t>China's</a:t>
            </a:r>
            <a:r>
              <a:rPr lang="zh-CN" altLang="en-US" sz="1800" dirty="0">
                <a:solidFill>
                  <a:srgbClr val="C00000"/>
                </a:solidFill>
                <a:latin typeface="Comic Sans MS" charset="0"/>
              </a:rPr>
              <a:t> </a:t>
            </a:r>
            <a:r>
              <a:rPr lang="en-US" altLang="zh-CN" sz="1800" dirty="0">
                <a:solidFill>
                  <a:srgbClr val="C00000"/>
                </a:solidFill>
                <a:latin typeface="Comic Sans MS" charset="0"/>
              </a:rPr>
              <a:t>first</a:t>
            </a:r>
            <a:r>
              <a:rPr lang="zh-CN" altLang="en-US" sz="1800" dirty="0">
                <a:solidFill>
                  <a:srgbClr val="C00000"/>
                </a:solidFill>
                <a:latin typeface="Comic Sans MS" charset="0"/>
              </a:rPr>
              <a:t> </a:t>
            </a:r>
            <a:r>
              <a:rPr lang="en-US" altLang="zh-CN" sz="1800" dirty="0">
                <a:solidFill>
                  <a:srgbClr val="C00000"/>
                </a:solidFill>
                <a:latin typeface="Comic Sans MS" charset="0"/>
              </a:rPr>
              <a:t>email</a:t>
            </a:r>
            <a:r>
              <a:rPr lang="zh-CN" altLang="en-US" sz="1800" dirty="0">
                <a:solidFill>
                  <a:srgbClr val="C00000"/>
                </a:solidFill>
                <a:latin typeface="Comic Sans MS" charset="0"/>
              </a:rPr>
              <a:t> </a:t>
            </a:r>
            <a:r>
              <a:rPr lang="en-US" altLang="zh-CN" sz="1800" dirty="0">
                <a:solidFill>
                  <a:srgbClr val="C00000"/>
                </a:solidFill>
                <a:latin typeface="Comic Sans MS" charset="0"/>
              </a:rPr>
              <a:t>"Across the Great Wall we can reach every corner in the world"</a:t>
            </a:r>
            <a:r>
              <a:rPr lang="zh-CN" altLang="en-US" sz="1800" dirty="0">
                <a:solidFill>
                  <a:srgbClr val="C00000"/>
                </a:solidFill>
                <a:latin typeface="Comic Sans MS" charset="0"/>
              </a:rPr>
              <a:t> </a:t>
            </a:r>
            <a:r>
              <a:rPr lang="en-US" altLang="zh-CN" sz="1800" dirty="0">
                <a:solidFill>
                  <a:srgbClr val="C00000"/>
                </a:solidFill>
                <a:latin typeface="Comic Sans MS" charset="0"/>
              </a:rPr>
              <a:t>sent</a:t>
            </a:r>
            <a:r>
              <a:rPr lang="zh-CN" altLang="en-US" sz="1800" dirty="0">
                <a:solidFill>
                  <a:srgbClr val="C00000"/>
                </a:solidFill>
                <a:latin typeface="Comic Sans MS" charset="0"/>
              </a:rPr>
              <a:t> </a:t>
            </a:r>
            <a:r>
              <a:rPr lang="en-US" altLang="zh-CN" sz="1800" dirty="0">
                <a:solidFill>
                  <a:srgbClr val="C00000"/>
                </a:solidFill>
                <a:latin typeface="Comic Sans MS" charset="0"/>
              </a:rPr>
              <a:t>to</a:t>
            </a:r>
            <a:r>
              <a:rPr lang="zh-CN" altLang="en-US" sz="1800" dirty="0">
                <a:solidFill>
                  <a:srgbClr val="C00000"/>
                </a:solidFill>
                <a:latin typeface="Comic Sans MS" charset="0"/>
              </a:rPr>
              <a:t> </a:t>
            </a:r>
            <a:r>
              <a:rPr lang="en-US" altLang="zh-CN" sz="1800" dirty="0">
                <a:solidFill>
                  <a:srgbClr val="C00000"/>
                </a:solidFill>
                <a:latin typeface="Comic Sans MS" charset="0"/>
              </a:rPr>
              <a:t>Germany</a:t>
            </a:r>
            <a:endParaRPr lang="en-US" altLang="x-none" sz="1800" dirty="0">
              <a:solidFill>
                <a:srgbClr val="C00000"/>
              </a:solidFill>
              <a:latin typeface="Comic Sans MS" charset="0"/>
            </a:endParaRPr>
          </a:p>
          <a:p>
            <a:pPr algn="l">
              <a:spcBef>
                <a:spcPct val="20000"/>
              </a:spcBef>
              <a:buClr>
                <a:schemeClr val="accent2"/>
              </a:buClr>
              <a:buSzPct val="85000"/>
              <a:buFont typeface="Wingdings" pitchFamily="2" charset="2"/>
              <a:buChar char="q"/>
            </a:pPr>
            <a:r>
              <a:rPr lang="en-US" altLang="x-none" sz="1800" dirty="0">
                <a:latin typeface="Comic Sans MS" charset="0"/>
              </a:rPr>
              <a:t>1988: Internet congestion collapse; TCP congestion control</a:t>
            </a:r>
          </a:p>
          <a:p>
            <a:pPr algn="l">
              <a:spcBef>
                <a:spcPct val="20000"/>
              </a:spcBef>
              <a:buClr>
                <a:schemeClr val="accent2"/>
              </a:buClr>
              <a:buSzPct val="85000"/>
              <a:buFont typeface="Wingdings" pitchFamily="2" charset="2"/>
              <a:buChar char="q"/>
            </a:pPr>
            <a:r>
              <a:rPr lang="en-US" altLang="x-none" sz="1800" dirty="0">
                <a:latin typeface="Comic Sans MS" charset="0"/>
              </a:rPr>
              <a:t>1989: 100,000 hosts</a:t>
            </a:r>
            <a:br>
              <a:rPr lang="en-US" altLang="x-none" sz="1800" dirty="0">
                <a:latin typeface="Comic Sans MS" charset="0"/>
              </a:rPr>
            </a:br>
            <a:r>
              <a:rPr lang="en-US" altLang="x-none" sz="1800" dirty="0">
                <a:latin typeface="Comic Sans MS" charset="0"/>
              </a:rPr>
              <a:t>          </a:t>
            </a:r>
            <a:r>
              <a:rPr lang="en-US" altLang="zh-CN" sz="1800" dirty="0">
                <a:latin typeface="Comic Sans MS" charset="0"/>
              </a:rPr>
              <a:t>    </a:t>
            </a:r>
            <a:r>
              <a:rPr lang="en-US" altLang="zh-CN" sz="1600" dirty="0">
                <a:latin typeface="Comic Sans MS" charset="0"/>
              </a:rPr>
              <a:t>RFC</a:t>
            </a:r>
            <a:r>
              <a:rPr lang="en-US" altLang="x-none" sz="1600" dirty="0">
                <a:latin typeface="Comic Sans MS" charset="0"/>
              </a:rPr>
              <a:t> 1121: Act One – The Poem</a:t>
            </a:r>
            <a:br>
              <a:rPr lang="en-US" altLang="x-none" sz="1600" dirty="0">
                <a:latin typeface="Comic Sans MS" charset="0"/>
              </a:rPr>
            </a:br>
            <a:r>
              <a:rPr lang="en-US" altLang="x-none" sz="1600" dirty="0">
                <a:latin typeface="Comic Sans MS" charset="0"/>
              </a:rPr>
              <a:t>             </a:t>
            </a:r>
            <a:r>
              <a:rPr lang="en-US" altLang="x-none" sz="1600" dirty="0">
                <a:solidFill>
                  <a:srgbClr val="000000"/>
                </a:solidFill>
                <a:latin typeface="Comic Sans MS" charset="0"/>
              </a:rPr>
              <a:t>WELCOME by Leonard </a:t>
            </a:r>
            <a:r>
              <a:rPr lang="en-US" altLang="x-none" sz="1600" dirty="0" err="1">
                <a:solidFill>
                  <a:srgbClr val="000000"/>
                </a:solidFill>
                <a:latin typeface="Comic Sans MS" charset="0"/>
              </a:rPr>
              <a:t>Kleinrock</a:t>
            </a:r>
            <a:r>
              <a:rPr lang="en-US" altLang="x-none" sz="1600" dirty="0">
                <a:solidFill>
                  <a:srgbClr val="000000"/>
                </a:solidFill>
                <a:latin typeface="Comic Sans MS" charset="0"/>
              </a:rPr>
              <a:t> </a:t>
            </a:r>
            <a:br>
              <a:rPr lang="en-US" altLang="x-none" sz="1600" dirty="0">
                <a:solidFill>
                  <a:srgbClr val="000000"/>
                </a:solidFill>
                <a:latin typeface="Comic Sans MS" charset="0"/>
              </a:rPr>
            </a:br>
            <a:r>
              <a:rPr lang="en-US" altLang="x-none" sz="1600" dirty="0">
                <a:solidFill>
                  <a:srgbClr val="000000"/>
                </a:solidFill>
                <a:latin typeface="Comic Sans MS" charset="0"/>
              </a:rPr>
              <a:t>   </a:t>
            </a:r>
            <a:r>
              <a:rPr lang="en-US" altLang="x-none" sz="1400" dirty="0">
                <a:solidFill>
                  <a:srgbClr val="000000"/>
                </a:solidFill>
                <a:latin typeface="Comic Sans MS" charset="0"/>
              </a:rPr>
              <a:t>We've gathered here for two days to examine and debate </a:t>
            </a:r>
            <a:br>
              <a:rPr lang="en-US" altLang="x-none" sz="1400" dirty="0">
                <a:solidFill>
                  <a:srgbClr val="000000"/>
                </a:solidFill>
                <a:latin typeface="Comic Sans MS" charset="0"/>
              </a:rPr>
            </a:br>
            <a:r>
              <a:rPr lang="en-US" altLang="x-none" sz="1400" dirty="0">
                <a:solidFill>
                  <a:srgbClr val="000000"/>
                </a:solidFill>
                <a:latin typeface="Comic Sans MS" charset="0"/>
              </a:rPr>
              <a:t>   And reflect on data networks and as well to celebrate. </a:t>
            </a:r>
            <a:br>
              <a:rPr lang="en-US" altLang="x-none" sz="1400" dirty="0">
                <a:solidFill>
                  <a:srgbClr val="000000"/>
                </a:solidFill>
                <a:latin typeface="Comic Sans MS" charset="0"/>
              </a:rPr>
            </a:br>
            <a:r>
              <a:rPr lang="en-US" altLang="x-none" sz="1400" dirty="0">
                <a:solidFill>
                  <a:srgbClr val="000000"/>
                </a:solidFill>
                <a:latin typeface="Comic Sans MS" charset="0"/>
              </a:rPr>
              <a:t>   To recognize the leaders and recount the path we took. </a:t>
            </a:r>
            <a:br>
              <a:rPr lang="en-US" altLang="x-none" sz="1400" dirty="0">
                <a:solidFill>
                  <a:srgbClr val="000000"/>
                </a:solidFill>
                <a:latin typeface="Comic Sans MS" charset="0"/>
              </a:rPr>
            </a:br>
            <a:br>
              <a:rPr lang="en-US" altLang="x-none" sz="1400" dirty="0">
                <a:solidFill>
                  <a:srgbClr val="000000"/>
                </a:solidFill>
                <a:latin typeface="Comic Sans MS" charset="0"/>
              </a:rPr>
            </a:br>
            <a:r>
              <a:rPr lang="en-US" altLang="x-none" sz="1400" dirty="0">
                <a:solidFill>
                  <a:srgbClr val="000000"/>
                </a:solidFill>
                <a:latin typeface="Comic Sans MS" charset="0"/>
              </a:rPr>
              <a:t>   We'll begin with how it happened; for it's time to take a look. </a:t>
            </a:r>
            <a:br>
              <a:rPr lang="en-US" altLang="x-none" sz="1400" dirty="0">
                <a:solidFill>
                  <a:srgbClr val="000000"/>
                </a:solidFill>
                <a:latin typeface="Comic Sans MS" charset="0"/>
              </a:rPr>
            </a:br>
            <a:r>
              <a:rPr lang="en-US" altLang="x-none" sz="1400" dirty="0">
                <a:solidFill>
                  <a:srgbClr val="000000"/>
                </a:solidFill>
                <a:latin typeface="Comic Sans MS" charset="0"/>
              </a:rPr>
              <a:t>   Yes, the history is legend and the pioneers are here.  </a:t>
            </a:r>
            <a:br>
              <a:rPr lang="en-US" altLang="x-none" sz="1400" dirty="0">
                <a:solidFill>
                  <a:srgbClr val="000000"/>
                </a:solidFill>
                <a:latin typeface="Comic Sans MS" charset="0"/>
              </a:rPr>
            </a:br>
            <a:r>
              <a:rPr lang="en-US" altLang="x-none" sz="1400" dirty="0">
                <a:solidFill>
                  <a:srgbClr val="000000"/>
                </a:solidFill>
                <a:latin typeface="Comic Sans MS" charset="0"/>
              </a:rPr>
              <a:t>   Listen to the story - it's our job to make it clear. </a:t>
            </a:r>
            <a:br>
              <a:rPr lang="en-US" altLang="x-none" sz="1400" dirty="0">
                <a:solidFill>
                  <a:srgbClr val="000000"/>
                </a:solidFill>
                <a:latin typeface="Comic Sans MS" charset="0"/>
              </a:rPr>
            </a:br>
            <a:r>
              <a:rPr lang="en-US" altLang="x-none" sz="1400" dirty="0">
                <a:solidFill>
                  <a:srgbClr val="000000"/>
                </a:solidFill>
                <a:latin typeface="Comic Sans MS" charset="0"/>
              </a:rPr>
              <a:t>   We'll tell you where we are now and where we'll likely go. </a:t>
            </a:r>
            <a:br>
              <a:rPr lang="en-US" altLang="x-none" sz="1400" dirty="0">
                <a:solidFill>
                  <a:srgbClr val="000000"/>
                </a:solidFill>
                <a:latin typeface="Comic Sans MS" charset="0"/>
              </a:rPr>
            </a:br>
            <a:r>
              <a:rPr lang="en-US" altLang="x-none" sz="1400" dirty="0">
                <a:solidFill>
                  <a:srgbClr val="000000"/>
                </a:solidFill>
                <a:latin typeface="Comic Sans MS" charset="0"/>
              </a:rPr>
              <a:t>   So welcome to ACT ONE, folks. </a:t>
            </a:r>
          </a:p>
          <a:p>
            <a:pPr algn="l">
              <a:spcBef>
                <a:spcPct val="20000"/>
              </a:spcBef>
              <a:buClr>
                <a:schemeClr val="accent2"/>
              </a:buClr>
              <a:buSzPct val="85000"/>
              <a:buFont typeface="ZapfDingbats" charset="0"/>
              <a:buNone/>
            </a:pPr>
            <a:r>
              <a:rPr lang="en-US" altLang="x-none" sz="1400" dirty="0">
                <a:solidFill>
                  <a:srgbClr val="000000"/>
                </a:solidFill>
                <a:latin typeface="Comic Sans MS" charset="0"/>
              </a:rPr>
              <a:t>         Sit back - enjoy the show!!</a:t>
            </a:r>
          </a:p>
        </p:txBody>
      </p:sp>
      <p:sp>
        <p:nvSpPr>
          <p:cNvPr id="70659" name="Rectangle 3"/>
          <p:cNvSpPr>
            <a:spLocks noGrp="1" noChangeArrowheads="1"/>
          </p:cNvSpPr>
          <p:nvPr>
            <p:ph type="title"/>
          </p:nvPr>
        </p:nvSpPr>
        <p:spPr/>
        <p:txBody>
          <a:bodyPr/>
          <a:lstStyle/>
          <a:p>
            <a:r>
              <a:rPr lang="en-US" altLang="zh-CN" sz="3600" dirty="0">
                <a:ea typeface="ＭＳ Ｐゴシック" charset="-128"/>
              </a:rPr>
              <a:t>Growth of the Internet</a:t>
            </a:r>
            <a:endParaRPr lang="en-US" altLang="x-none" sz="3600" dirty="0">
              <a:solidFill>
                <a:srgbClr val="FF0000"/>
              </a:solidFill>
              <a:ea typeface="ＭＳ Ｐゴシック"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74AA8E3-C8E9-664B-A258-A7C527B34722}" type="slidenum">
              <a:rPr lang="en-US" altLang="x-none" sz="1200">
                <a:latin typeface="Tahoma" charset="0"/>
              </a:rPr>
              <a:pPr/>
              <a:t>37</a:t>
            </a:fld>
            <a:endParaRPr lang="en-US" altLang="x-none" sz="1200">
              <a:latin typeface="Tahoma" charset="0"/>
            </a:endParaRPr>
          </a:p>
        </p:txBody>
      </p:sp>
      <p:sp>
        <p:nvSpPr>
          <p:cNvPr id="72706" name="Rectangle 3"/>
          <p:cNvSpPr>
            <a:spLocks noChangeArrowheads="1"/>
          </p:cNvSpPr>
          <p:nvPr/>
        </p:nvSpPr>
        <p:spPr bwMode="auto">
          <a:xfrm>
            <a:off x="539750" y="145415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spcBef>
                <a:spcPct val="20000"/>
              </a:spcBef>
              <a:buClr>
                <a:schemeClr val="accent2"/>
              </a:buClr>
              <a:buSzPct val="85000"/>
              <a:buFont typeface="Wingdings" pitchFamily="2" charset="2"/>
              <a:buChar char="q"/>
            </a:pPr>
            <a:r>
              <a:rPr lang="en-US" altLang="x-none" sz="2000" dirty="0">
                <a:latin typeface="Comic Sans MS" charset="0"/>
              </a:rPr>
              <a:t>1990: ARPANET ceases to exist</a:t>
            </a:r>
          </a:p>
          <a:p>
            <a:pPr algn="l">
              <a:spcBef>
                <a:spcPct val="20000"/>
              </a:spcBef>
              <a:buClr>
                <a:schemeClr val="accent2"/>
              </a:buClr>
              <a:buSzPct val="85000"/>
              <a:buFont typeface="Wingdings" pitchFamily="2" charset="2"/>
              <a:buChar char="q"/>
            </a:pPr>
            <a:r>
              <a:rPr lang="en-US" altLang="x-none" sz="2000" dirty="0">
                <a:latin typeface="Comic Sans MS" charset="0"/>
              </a:rPr>
              <a:t>1991: NSF lifts restrictions on the commercial use of the Net; Berners-Lee of European Organization for Nuclear Research (CERN) released World Wide Web </a:t>
            </a:r>
          </a:p>
          <a:p>
            <a:pPr algn="l">
              <a:spcBef>
                <a:spcPct val="20000"/>
              </a:spcBef>
              <a:buClr>
                <a:schemeClr val="accent2"/>
              </a:buClr>
              <a:buSzPct val="85000"/>
              <a:buFont typeface="Wingdings" pitchFamily="2" charset="2"/>
              <a:buChar char="q"/>
            </a:pPr>
            <a:r>
              <a:rPr lang="en-US" altLang="x-none" sz="2000" dirty="0">
                <a:latin typeface="Comic Sans MS" charset="0"/>
              </a:rPr>
              <a:t>1992: 1 million hosts (RFC 1300: Remembrances of Things Past)</a:t>
            </a:r>
          </a:p>
          <a:p>
            <a:pPr algn="l">
              <a:spcBef>
                <a:spcPct val="20000"/>
              </a:spcBef>
              <a:buClr>
                <a:schemeClr val="accent2"/>
              </a:buClr>
              <a:buSzPct val="85000"/>
              <a:buFont typeface="Wingdings" pitchFamily="2" charset="2"/>
              <a:buChar char="q"/>
            </a:pPr>
            <a:r>
              <a:rPr lang="en-US" altLang="zh-CN" sz="2000" dirty="0">
                <a:latin typeface="Comic Sans MS" charset="0"/>
              </a:rPr>
              <a:t>1994:</a:t>
            </a:r>
            <a:r>
              <a:rPr lang="zh-CN" altLang="en-US" sz="2000" dirty="0">
                <a:latin typeface="Comic Sans MS" charset="0"/>
              </a:rPr>
              <a:t> </a:t>
            </a:r>
            <a:r>
              <a:rPr lang="en-US" altLang="zh-CN" sz="2000" dirty="0">
                <a:solidFill>
                  <a:srgbClr val="C00000"/>
                </a:solidFill>
                <a:latin typeface="Comic Sans MS" charset="0"/>
              </a:rPr>
              <a:t>China's</a:t>
            </a:r>
            <a:r>
              <a:rPr lang="zh-CN" altLang="en-US" sz="2000" dirty="0">
                <a:solidFill>
                  <a:srgbClr val="C00000"/>
                </a:solidFill>
                <a:latin typeface="Comic Sans MS" charset="0"/>
              </a:rPr>
              <a:t> </a:t>
            </a:r>
            <a:r>
              <a:rPr lang="en-US" altLang="zh-CN" sz="2000" dirty="0">
                <a:solidFill>
                  <a:srgbClr val="C00000"/>
                </a:solidFill>
                <a:latin typeface="Comic Sans MS" charset="0"/>
              </a:rPr>
              <a:t>first</a:t>
            </a:r>
            <a:r>
              <a:rPr lang="zh-CN" altLang="en-US" sz="2000" dirty="0">
                <a:solidFill>
                  <a:srgbClr val="C00000"/>
                </a:solidFill>
                <a:latin typeface="Comic Sans MS" charset="0"/>
              </a:rPr>
              <a:t> </a:t>
            </a:r>
            <a:r>
              <a:rPr lang="en-US" altLang="zh-CN" sz="2000" dirty="0">
                <a:solidFill>
                  <a:srgbClr val="C00000"/>
                </a:solidFill>
                <a:latin typeface="Comic Sans MS" charset="0"/>
              </a:rPr>
              <a:t>64K</a:t>
            </a:r>
            <a:r>
              <a:rPr lang="zh-CN" altLang="en-US" sz="2000" dirty="0">
                <a:solidFill>
                  <a:srgbClr val="C00000"/>
                </a:solidFill>
                <a:latin typeface="Comic Sans MS" charset="0"/>
              </a:rPr>
              <a:t> </a:t>
            </a:r>
            <a:r>
              <a:rPr lang="en-US" altLang="zh-CN" sz="2000" dirty="0">
                <a:solidFill>
                  <a:srgbClr val="C00000"/>
                </a:solidFill>
                <a:latin typeface="Comic Sans MS" charset="0"/>
              </a:rPr>
              <a:t>dedicated</a:t>
            </a:r>
            <a:r>
              <a:rPr lang="zh-CN" altLang="en-US" sz="2000" dirty="0">
                <a:solidFill>
                  <a:srgbClr val="C00000"/>
                </a:solidFill>
                <a:latin typeface="Comic Sans MS" charset="0"/>
              </a:rPr>
              <a:t> </a:t>
            </a:r>
            <a:r>
              <a:rPr lang="en-US" altLang="zh-CN" sz="2000" dirty="0">
                <a:solidFill>
                  <a:srgbClr val="C00000"/>
                </a:solidFill>
                <a:latin typeface="Comic Sans MS" charset="0"/>
              </a:rPr>
              <a:t>circuit</a:t>
            </a:r>
            <a:r>
              <a:rPr lang="zh-CN" altLang="en-US" sz="2000" dirty="0">
                <a:solidFill>
                  <a:srgbClr val="C00000"/>
                </a:solidFill>
                <a:latin typeface="Comic Sans MS" charset="0"/>
              </a:rPr>
              <a:t> </a:t>
            </a:r>
            <a:r>
              <a:rPr lang="en-US" altLang="zh-CN" sz="2000" dirty="0">
                <a:solidFill>
                  <a:srgbClr val="C00000"/>
                </a:solidFill>
                <a:latin typeface="Comic Sans MS" charset="0"/>
              </a:rPr>
              <a:t>to</a:t>
            </a:r>
            <a:r>
              <a:rPr lang="zh-CN" altLang="en-US" sz="2000" dirty="0">
                <a:solidFill>
                  <a:srgbClr val="C00000"/>
                </a:solidFill>
                <a:latin typeface="Comic Sans MS" charset="0"/>
              </a:rPr>
              <a:t> </a:t>
            </a:r>
            <a:r>
              <a:rPr lang="en-US" altLang="zh-CN" sz="2000" dirty="0">
                <a:solidFill>
                  <a:srgbClr val="C00000"/>
                </a:solidFill>
                <a:latin typeface="Comic Sans MS" charset="0"/>
              </a:rPr>
              <a:t>the</a:t>
            </a:r>
            <a:r>
              <a:rPr lang="zh-CN" altLang="en-US" sz="2000" dirty="0">
                <a:solidFill>
                  <a:srgbClr val="C00000"/>
                </a:solidFill>
                <a:latin typeface="Comic Sans MS" charset="0"/>
              </a:rPr>
              <a:t> </a:t>
            </a:r>
            <a:r>
              <a:rPr lang="en-US" altLang="zh-CN" sz="2000" dirty="0">
                <a:solidFill>
                  <a:srgbClr val="C00000"/>
                </a:solidFill>
                <a:latin typeface="Comic Sans MS" charset="0"/>
              </a:rPr>
              <a:t>Internet</a:t>
            </a:r>
            <a:endParaRPr lang="en-US" altLang="x-none" sz="2000" dirty="0">
              <a:solidFill>
                <a:srgbClr val="C00000"/>
              </a:solidFill>
              <a:latin typeface="Comic Sans MS" charset="0"/>
            </a:endParaRPr>
          </a:p>
          <a:p>
            <a:pPr algn="l">
              <a:spcBef>
                <a:spcPct val="20000"/>
              </a:spcBef>
              <a:buClr>
                <a:schemeClr val="accent2"/>
              </a:buClr>
              <a:buSzPct val="85000"/>
              <a:buFont typeface="Wingdings" pitchFamily="2" charset="2"/>
              <a:buChar char="q"/>
            </a:pPr>
            <a:r>
              <a:rPr lang="en-US" altLang="x-none" sz="2000" dirty="0">
                <a:latin typeface="Comic Sans MS" charset="0"/>
              </a:rPr>
              <a:t>1998: Google was founded</a:t>
            </a:r>
          </a:p>
          <a:p>
            <a:pPr algn="l">
              <a:spcBef>
                <a:spcPct val="20000"/>
              </a:spcBef>
              <a:buClr>
                <a:schemeClr val="accent2"/>
              </a:buClr>
              <a:buSzPct val="85000"/>
              <a:buFont typeface="Wingdings" pitchFamily="2" charset="2"/>
              <a:buChar char="q"/>
            </a:pPr>
            <a:r>
              <a:rPr lang="en-US" altLang="x-none" sz="2000" dirty="0">
                <a:latin typeface="Comic Sans MS" charset="0"/>
              </a:rPr>
              <a:t>2004: Facebook was founded</a:t>
            </a:r>
          </a:p>
          <a:p>
            <a:pPr algn="l">
              <a:spcBef>
                <a:spcPct val="20000"/>
              </a:spcBef>
              <a:buClr>
                <a:schemeClr val="accent2"/>
              </a:buClr>
              <a:buSzPct val="85000"/>
              <a:buFont typeface="Wingdings" pitchFamily="2" charset="2"/>
              <a:buChar char="q"/>
            </a:pPr>
            <a:r>
              <a:rPr lang="en-US" altLang="x-none" sz="2000" dirty="0">
                <a:latin typeface="Comic Sans MS" charset="0"/>
              </a:rPr>
              <a:t>2006: Amazon AWS cloud computing</a:t>
            </a:r>
          </a:p>
          <a:p>
            <a:pPr algn="l">
              <a:spcBef>
                <a:spcPct val="20000"/>
              </a:spcBef>
              <a:buClr>
                <a:schemeClr val="accent2"/>
              </a:buClr>
              <a:buSzPct val="85000"/>
              <a:buFont typeface="ZapfDingbats" charset="0"/>
              <a:buChar char="r"/>
            </a:pPr>
            <a:endParaRPr lang="en-US" altLang="x-none" sz="2000" dirty="0">
              <a:latin typeface="Comic Sans MS" charset="0"/>
            </a:endParaRPr>
          </a:p>
          <a:p>
            <a:pPr algn="l">
              <a:spcBef>
                <a:spcPct val="20000"/>
              </a:spcBef>
              <a:buClr>
                <a:schemeClr val="accent2"/>
              </a:buClr>
              <a:buSzPct val="85000"/>
              <a:buFont typeface="ZapfDingbats" charset="0"/>
              <a:buChar char="r"/>
            </a:pPr>
            <a:endParaRPr lang="en-US" altLang="x-none" sz="2000" dirty="0">
              <a:latin typeface="Comic Sans MS" charset="0"/>
            </a:endParaRPr>
          </a:p>
          <a:p>
            <a:pPr algn="l">
              <a:spcBef>
                <a:spcPct val="20000"/>
              </a:spcBef>
              <a:buClr>
                <a:schemeClr val="accent2"/>
              </a:buClr>
              <a:buSzPct val="85000"/>
              <a:buFont typeface="ZapfDingbats" charset="0"/>
              <a:buNone/>
            </a:pPr>
            <a:r>
              <a:rPr lang="en-US" altLang="x-none" sz="2000" dirty="0">
                <a:latin typeface="Comic Sans MS" charset="0"/>
              </a:rPr>
              <a:t>For a link of interesting RFCs, please see </a:t>
            </a:r>
            <a:br>
              <a:rPr lang="en-US" altLang="x-none" sz="2000" dirty="0">
                <a:latin typeface="Comic Sans MS" charset="0"/>
              </a:rPr>
            </a:br>
            <a:r>
              <a:rPr lang="en-US" altLang="x-none" sz="1600" dirty="0">
                <a:latin typeface="Comic Sans MS" charset="0"/>
              </a:rPr>
              <a:t>http://</a:t>
            </a:r>
            <a:r>
              <a:rPr lang="en-US" altLang="x-none" sz="1600" dirty="0" err="1">
                <a:latin typeface="Comic Sans MS" charset="0"/>
              </a:rPr>
              <a:t>qiaoxiang.me</a:t>
            </a:r>
            <a:r>
              <a:rPr lang="en-US" altLang="x-none" sz="1600" dirty="0">
                <a:latin typeface="Comic Sans MS" charset="0"/>
              </a:rPr>
              <a:t>/courses/cnns-xmuf21/readings/</a:t>
            </a:r>
            <a:r>
              <a:rPr lang="en-US" altLang="x-none" sz="1600" dirty="0" err="1">
                <a:latin typeface="Comic Sans MS" charset="0"/>
              </a:rPr>
              <a:t>interestingrfcs.html</a:t>
            </a:r>
            <a:endParaRPr lang="en-US" altLang="x-none" sz="1600" dirty="0">
              <a:latin typeface="Comic Sans MS" charset="0"/>
            </a:endParaRPr>
          </a:p>
          <a:p>
            <a:pPr algn="l">
              <a:spcBef>
                <a:spcPct val="20000"/>
              </a:spcBef>
              <a:buClr>
                <a:schemeClr val="accent2"/>
              </a:buClr>
              <a:buSzPct val="85000"/>
              <a:buFont typeface="ZapfDingbats" charset="0"/>
              <a:buNone/>
            </a:pPr>
            <a:r>
              <a:rPr lang="en-US" altLang="x-none" sz="2000" dirty="0">
                <a:latin typeface="Comic Sans MS" charset="0"/>
              </a:rPr>
              <a:t>For more on Internet history, please see </a:t>
            </a:r>
            <a:r>
              <a:rPr lang="en-US" altLang="x-none" sz="1800" dirty="0">
                <a:latin typeface="Comic Sans MS" charset="0"/>
              </a:rPr>
              <a:t>http://</a:t>
            </a:r>
            <a:r>
              <a:rPr lang="en-US" altLang="x-none" sz="1800" dirty="0" err="1">
                <a:latin typeface="Comic Sans MS" charset="0"/>
              </a:rPr>
              <a:t>www.zakon.org</a:t>
            </a:r>
            <a:r>
              <a:rPr lang="en-US" altLang="x-none" sz="1800" dirty="0">
                <a:latin typeface="Comic Sans MS" charset="0"/>
              </a:rPr>
              <a:t>/</a:t>
            </a:r>
            <a:r>
              <a:rPr lang="en-US" altLang="x-none" sz="1800" dirty="0" err="1">
                <a:latin typeface="Comic Sans MS" charset="0"/>
              </a:rPr>
              <a:t>robert</a:t>
            </a:r>
            <a:r>
              <a:rPr lang="en-US" altLang="x-none" sz="1800" dirty="0">
                <a:latin typeface="Comic Sans MS" charset="0"/>
              </a:rPr>
              <a:t>/internet/timeline/</a:t>
            </a:r>
          </a:p>
        </p:txBody>
      </p:sp>
      <p:sp>
        <p:nvSpPr>
          <p:cNvPr id="72707" name="Rectangle 4"/>
          <p:cNvSpPr>
            <a:spLocks noGrp="1" noChangeArrowheads="1"/>
          </p:cNvSpPr>
          <p:nvPr>
            <p:ph type="title"/>
          </p:nvPr>
        </p:nvSpPr>
        <p:spPr>
          <a:xfrm>
            <a:off x="533400" y="79375"/>
            <a:ext cx="7783513" cy="1146175"/>
          </a:xfrm>
        </p:spPr>
        <p:txBody>
          <a:bodyPr/>
          <a:lstStyle/>
          <a:p>
            <a:r>
              <a:rPr lang="en-US" altLang="x-none" sz="2800" dirty="0">
                <a:ea typeface="ＭＳ Ｐゴシック" charset="-128"/>
              </a:rPr>
              <a:t>Internet 2.0: Web, Commercialization, Social Networking of the Internet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8A7D988-424C-D34B-8833-AD6788873AB9}" type="slidenum">
              <a:rPr lang="en-US" altLang="x-none" sz="1200">
                <a:latin typeface="Tahoma" charset="0"/>
              </a:rPr>
              <a:pPr/>
              <a:t>38</a:t>
            </a:fld>
            <a:endParaRPr lang="en-US" altLang="x-none" sz="1200">
              <a:latin typeface="Tahoma" charset="0"/>
            </a:endParaRPr>
          </a:p>
        </p:txBody>
      </p:sp>
      <p:sp>
        <p:nvSpPr>
          <p:cNvPr id="76802" name="Rectangle 2"/>
          <p:cNvSpPr>
            <a:spLocks noGrp="1" noChangeArrowheads="1"/>
          </p:cNvSpPr>
          <p:nvPr>
            <p:ph type="title"/>
          </p:nvPr>
        </p:nvSpPr>
        <p:spPr/>
        <p:txBody>
          <a:bodyPr anchor="t"/>
          <a:lstStyle/>
          <a:p>
            <a:r>
              <a:rPr lang="en-US" altLang="x-none" sz="2800" dirty="0">
                <a:ea typeface="ＭＳ Ｐゴシック" charset="-128"/>
              </a:rPr>
              <a:t>Growth of the Internet </a:t>
            </a:r>
            <a:br>
              <a:rPr lang="en-US" altLang="x-none" sz="2800" dirty="0">
                <a:ea typeface="ＭＳ Ｐゴシック" charset="-128"/>
              </a:rPr>
            </a:br>
            <a:r>
              <a:rPr lang="en-US" altLang="x-none" sz="2800" dirty="0">
                <a:ea typeface="ＭＳ Ｐゴシック" charset="-128"/>
              </a:rPr>
              <a:t>in Terms of Number of Hosts</a:t>
            </a:r>
          </a:p>
        </p:txBody>
      </p:sp>
      <p:sp>
        <p:nvSpPr>
          <p:cNvPr id="76803" name="Rectangle 3"/>
          <p:cNvSpPr>
            <a:spLocks noGrp="1" noChangeArrowheads="1"/>
          </p:cNvSpPr>
          <p:nvPr>
            <p:ph type="body" sz="half" idx="4294967295"/>
          </p:nvPr>
        </p:nvSpPr>
        <p:spPr>
          <a:xfrm>
            <a:off x="506413" y="1454150"/>
            <a:ext cx="3309937" cy="4889500"/>
          </a:xfrm>
        </p:spPr>
        <p:txBody>
          <a:bodyPr/>
          <a:lstStyle/>
          <a:p>
            <a:pPr defTabSz="914400">
              <a:buFont typeface="ZapfDingbats" charset="0"/>
              <a:buNone/>
              <a:tabLst>
                <a:tab pos="2511425" algn="r"/>
                <a:tab pos="5657850" algn="l"/>
              </a:tabLst>
            </a:pPr>
            <a:r>
              <a:rPr lang="en-US" altLang="x-none" sz="1800" b="1" dirty="0">
                <a:solidFill>
                  <a:srgbClr val="FF0000"/>
                </a:solidFill>
                <a:ea typeface="ＭＳ Ｐゴシック" charset="-128"/>
              </a:rPr>
              <a:t>Number of Hosts on the Internet:</a:t>
            </a:r>
            <a:endParaRPr lang="en-US" altLang="x-none" sz="1800" dirty="0">
              <a:solidFill>
                <a:srgbClr val="FF0000"/>
              </a:solidFill>
              <a:ea typeface="ＭＳ Ｐゴシック" charset="-128"/>
            </a:endParaRPr>
          </a:p>
          <a:p>
            <a:pPr defTabSz="914400">
              <a:buFont typeface="ZapfDingbats" charset="0"/>
              <a:buNone/>
              <a:tabLst>
                <a:tab pos="2511425" algn="r"/>
                <a:tab pos="5657850" algn="l"/>
              </a:tabLst>
            </a:pPr>
            <a:r>
              <a:rPr lang="en-US" altLang="x-none" sz="1800" dirty="0">
                <a:ea typeface="ＭＳ Ｐゴシック" charset="-128"/>
              </a:rPr>
              <a:t>Aug.  1981                 	213</a:t>
            </a:r>
          </a:p>
          <a:p>
            <a:pPr defTabSz="914400">
              <a:buFont typeface="ZapfDingbats" charset="0"/>
              <a:buNone/>
              <a:tabLst>
                <a:tab pos="2511425" algn="r"/>
                <a:tab pos="5657850" algn="l"/>
              </a:tabLst>
            </a:pPr>
            <a:r>
              <a:rPr lang="en-US" altLang="x-none" sz="1800" dirty="0">
                <a:ea typeface="ＭＳ Ｐゴシック" charset="-128"/>
              </a:rPr>
              <a:t>Oct. 1984           	   1,024</a:t>
            </a:r>
          </a:p>
          <a:p>
            <a:pPr defTabSz="914400">
              <a:buFont typeface="ZapfDingbats" charset="0"/>
              <a:buNone/>
              <a:tabLst>
                <a:tab pos="2511425" algn="r"/>
                <a:tab pos="5657850" algn="l"/>
              </a:tabLst>
            </a:pPr>
            <a:r>
              <a:rPr lang="en-US" altLang="x-none" sz="1800" dirty="0">
                <a:ea typeface="ＭＳ Ｐゴシック" charset="-128"/>
              </a:rPr>
              <a:t>Dec. 1987            28,174 </a:t>
            </a:r>
          </a:p>
          <a:p>
            <a:pPr defTabSz="914400">
              <a:buFont typeface="ZapfDingbats" charset="0"/>
              <a:buNone/>
              <a:tabLst>
                <a:tab pos="2511425" algn="r"/>
                <a:tab pos="5657850" algn="l"/>
              </a:tabLst>
            </a:pPr>
            <a:r>
              <a:rPr lang="en-US" altLang="x-none" sz="1800" dirty="0">
                <a:ea typeface="ＭＳ Ｐゴシック" charset="-128"/>
              </a:rPr>
              <a:t>Oct. 1990          313,000 </a:t>
            </a:r>
          </a:p>
          <a:p>
            <a:pPr defTabSz="914400">
              <a:buFont typeface="ZapfDingbats" charset="0"/>
              <a:buNone/>
              <a:tabLst>
                <a:tab pos="2511425" algn="r"/>
                <a:tab pos="5657850" algn="l"/>
              </a:tabLst>
            </a:pPr>
            <a:r>
              <a:rPr lang="en-US" altLang="x-none" sz="1800" dirty="0">
                <a:ea typeface="ＭＳ Ｐゴシック" charset="-128"/>
              </a:rPr>
              <a:t>Jan.  1993       1,313,000</a:t>
            </a:r>
          </a:p>
          <a:p>
            <a:pPr defTabSz="914400">
              <a:buFont typeface="ZapfDingbats" charset="0"/>
              <a:buNone/>
              <a:tabLst>
                <a:tab pos="2511425" algn="r"/>
                <a:tab pos="5657850" algn="l"/>
              </a:tabLst>
            </a:pPr>
            <a:r>
              <a:rPr lang="en-US" altLang="x-none" sz="1800" dirty="0">
                <a:ea typeface="ＭＳ Ｐゴシック" charset="-128"/>
              </a:rPr>
              <a:t>Jan.  1996      9,472,000</a:t>
            </a:r>
          </a:p>
          <a:p>
            <a:pPr defTabSz="914400">
              <a:buFont typeface="ZapfDingbats" charset="0"/>
              <a:buNone/>
              <a:tabLst>
                <a:tab pos="2511425" algn="r"/>
                <a:tab pos="5657850" algn="l"/>
              </a:tabLst>
            </a:pPr>
            <a:r>
              <a:rPr lang="en-US" altLang="x-none" sz="1800" dirty="0">
                <a:ea typeface="ＭＳ Ｐゴシック" charset="-128"/>
              </a:rPr>
              <a:t>Jan. </a:t>
            </a:r>
            <a:r>
              <a:rPr lang="en-US" altLang="zh-CN" sz="1800" dirty="0">
                <a:ea typeface="ＭＳ Ｐゴシック" charset="-128"/>
              </a:rPr>
              <a:t> 1999</a:t>
            </a:r>
            <a:r>
              <a:rPr lang="en-US" altLang="x-none" sz="1800" dirty="0">
                <a:ea typeface="ＭＳ Ｐゴシック" charset="-128"/>
              </a:rPr>
              <a:t>    </a:t>
            </a:r>
            <a:r>
              <a:rPr lang="en-US" altLang="zh-CN" sz="1800" dirty="0">
                <a:ea typeface="ＭＳ Ｐゴシック" charset="-128"/>
              </a:rPr>
              <a:t>43</a:t>
            </a:r>
            <a:r>
              <a:rPr lang="en-US" altLang="x-none" sz="1800" dirty="0">
                <a:ea typeface="ＭＳ Ｐゴシック" charset="-128"/>
              </a:rPr>
              <a:t>,</a:t>
            </a:r>
            <a:r>
              <a:rPr lang="en-US" altLang="zh-CN" sz="1800" dirty="0">
                <a:ea typeface="ＭＳ Ｐゴシック" charset="-128"/>
              </a:rPr>
              <a:t>218</a:t>
            </a:r>
            <a:r>
              <a:rPr lang="en-US" altLang="x-none" sz="1800" dirty="0">
                <a:ea typeface="ＭＳ Ｐゴシック" charset="-128"/>
              </a:rPr>
              <a:t>,000</a:t>
            </a:r>
          </a:p>
          <a:p>
            <a:pPr defTabSz="914400">
              <a:buFont typeface="ZapfDingbats" charset="0"/>
              <a:buNone/>
              <a:tabLst>
                <a:tab pos="2511425" algn="r"/>
                <a:tab pos="5657850" algn="l"/>
              </a:tabLst>
            </a:pPr>
            <a:r>
              <a:rPr lang="en-US" altLang="x-none" sz="1800" dirty="0">
                <a:ea typeface="ＭＳ Ｐゴシック" charset="-128"/>
              </a:rPr>
              <a:t>Jan. 2002  147,344,723</a:t>
            </a:r>
            <a:endParaRPr lang="en-US" altLang="zh-CN" sz="1800" dirty="0">
              <a:ea typeface="ＭＳ Ｐゴシック" charset="-128"/>
            </a:endParaRPr>
          </a:p>
          <a:p>
            <a:pPr defTabSz="914400">
              <a:buFont typeface="ZapfDingbats" charset="0"/>
              <a:buNone/>
              <a:tabLst>
                <a:tab pos="2511425" algn="r"/>
                <a:tab pos="5657850" algn="l"/>
              </a:tabLst>
            </a:pPr>
            <a:r>
              <a:rPr lang="en-US" altLang="x-none" sz="1800" dirty="0">
                <a:ea typeface="ＭＳ Ｐゴシック" charset="-128"/>
              </a:rPr>
              <a:t>Jan. 2005  317,646,084</a:t>
            </a:r>
          </a:p>
          <a:p>
            <a:pPr defTabSz="914400">
              <a:buFont typeface="ZapfDingbats" charset="0"/>
              <a:buNone/>
              <a:tabLst>
                <a:tab pos="2511425" algn="r"/>
                <a:tab pos="5657850" algn="l"/>
              </a:tabLst>
            </a:pPr>
            <a:r>
              <a:rPr lang="en-US" altLang="x-none" sz="1800" dirty="0">
                <a:ea typeface="ＭＳ Ｐゴシック" charset="-128"/>
              </a:rPr>
              <a:t>Jan. 2007  433,193,199</a:t>
            </a:r>
          </a:p>
          <a:p>
            <a:pPr defTabSz="914400">
              <a:buFont typeface="ZapfDingbats" charset="0"/>
              <a:buNone/>
              <a:tabLst>
                <a:tab pos="2511425" algn="r"/>
                <a:tab pos="5657850" algn="l"/>
              </a:tabLst>
            </a:pPr>
            <a:r>
              <a:rPr lang="en-US" altLang="x-none" sz="1800" dirty="0">
                <a:ea typeface="ＭＳ Ｐゴシック" charset="-128"/>
              </a:rPr>
              <a:t>Jan. 2010   732,740,444</a:t>
            </a:r>
          </a:p>
          <a:p>
            <a:pPr defTabSz="914400">
              <a:buFont typeface="ZapfDingbats" charset="0"/>
              <a:buNone/>
              <a:tabLst>
                <a:tab pos="2511425" algn="r"/>
                <a:tab pos="5657850" algn="l"/>
              </a:tabLst>
            </a:pPr>
            <a:r>
              <a:rPr lang="en-US" altLang="x-none" sz="1800" dirty="0">
                <a:ea typeface="ＭＳ Ｐゴシック" charset="-128"/>
              </a:rPr>
              <a:t>Jan. 2013   963,518,598</a:t>
            </a:r>
          </a:p>
          <a:p>
            <a:pPr defTabSz="914400">
              <a:buFont typeface="ZapfDingbats" charset="0"/>
              <a:buNone/>
              <a:tabLst>
                <a:tab pos="2511425" algn="r"/>
                <a:tab pos="5657850" algn="l"/>
              </a:tabLst>
            </a:pPr>
            <a:r>
              <a:rPr lang="en-US" altLang="x-none" sz="1800" dirty="0">
                <a:ea typeface="ＭＳ Ｐゴシック" charset="-128"/>
              </a:rPr>
              <a:t>Jan. 2016 1,048,766,623</a:t>
            </a:r>
          </a:p>
          <a:p>
            <a:pPr defTabSz="914400">
              <a:buNone/>
              <a:tabLst>
                <a:tab pos="2511425" algn="r"/>
                <a:tab pos="5657850" algn="l"/>
              </a:tabLst>
            </a:pPr>
            <a:r>
              <a:rPr lang="en-US" altLang="x-none" sz="1800" dirty="0">
                <a:ea typeface="ＭＳ Ｐゴシック" charset="-128"/>
              </a:rPr>
              <a:t>Jan. 2017 1,062,660,523</a:t>
            </a:r>
          </a:p>
          <a:p>
            <a:pPr defTabSz="914400">
              <a:buFont typeface="ZapfDingbats" charset="0"/>
              <a:buNone/>
              <a:tabLst>
                <a:tab pos="2511425" algn="r"/>
                <a:tab pos="5657850" algn="l"/>
              </a:tabLst>
            </a:pPr>
            <a:endParaRPr lang="en-US" altLang="x-none" sz="1800" dirty="0">
              <a:ea typeface="ＭＳ Ｐゴシック" charset="-128"/>
            </a:endParaRPr>
          </a:p>
        </p:txBody>
      </p:sp>
      <p:pic>
        <p:nvPicPr>
          <p:cNvPr id="76804" name="Picture 8" descr="march2001-jellyfis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8350" y="4654550"/>
            <a:ext cx="4191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10"/>
          <p:cNvSpPr txBox="1">
            <a:spLocks noChangeArrowheads="1"/>
          </p:cNvSpPr>
          <p:nvPr/>
        </p:nvSpPr>
        <p:spPr bwMode="auto">
          <a:xfrm>
            <a:off x="3509963" y="6330950"/>
            <a:ext cx="1068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200"/>
              <a:t>CAIDA router</a:t>
            </a:r>
          </a:p>
          <a:p>
            <a:r>
              <a:rPr lang="en-US" altLang="zh-CN" sz="1200"/>
              <a:t>level view</a:t>
            </a:r>
            <a:endParaRPr lang="en-US" altLang="x-none" sz="1200"/>
          </a:p>
        </p:txBody>
      </p:sp>
      <p:sp>
        <p:nvSpPr>
          <p:cNvPr id="76806" name="Rectangle 3"/>
          <p:cNvSpPr>
            <a:spLocks noChangeArrowheads="1"/>
          </p:cNvSpPr>
          <p:nvPr/>
        </p:nvSpPr>
        <p:spPr bwMode="auto">
          <a:xfrm>
            <a:off x="20638" y="6589713"/>
            <a:ext cx="3062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200" dirty="0"/>
              <a:t>http://</a:t>
            </a:r>
            <a:r>
              <a:rPr lang="en-US" altLang="x-none" sz="1200" dirty="0" err="1"/>
              <a:t>ftp.isc.org</a:t>
            </a:r>
            <a:r>
              <a:rPr lang="en-US" altLang="x-none" sz="1200" dirty="0"/>
              <a:t>/www/survey/reports/current/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5048" y="1454150"/>
            <a:ext cx="4372729" cy="3028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a:t>Qiao</a:t>
            </a:r>
            <a:r>
              <a:rPr lang="zh-CN" altLang="en-US" dirty="0"/>
              <a:t> </a:t>
            </a:r>
            <a:r>
              <a:rPr lang="en-US" altLang="zh-CN" dirty="0"/>
              <a:t>Xiang</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3400" y="1603375"/>
            <a:ext cx="8312150" cy="4656138"/>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a:t>
            </a:r>
            <a:r>
              <a:rPr lang="zh-CN" altLang="en-US" dirty="0"/>
              <a:t> </a:t>
            </a:r>
            <a:r>
              <a:rPr lang="en-US" altLang="zh-CN" dirty="0"/>
              <a:t>professor</a:t>
            </a:r>
            <a:r>
              <a:rPr lang="zh-CN" altLang="en-US" dirty="0"/>
              <a:t> </a:t>
            </a:r>
            <a:r>
              <a:rPr lang="en-US" altLang="zh-CN" dirty="0"/>
              <a:t>in</a:t>
            </a:r>
            <a:r>
              <a:rPr lang="zh-CN" altLang="en-US" dirty="0"/>
              <a:t> </a:t>
            </a:r>
            <a:r>
              <a:rPr lang="en-US" altLang="zh-CN" dirty="0"/>
              <a:t>January</a:t>
            </a:r>
            <a:r>
              <a:rPr lang="zh-CN" altLang="en-US" dirty="0"/>
              <a:t> </a:t>
            </a:r>
            <a:r>
              <a:rPr lang="en-US" altLang="zh-CN" dirty="0"/>
              <a:t>2021</a:t>
            </a:r>
          </a:p>
          <a:p>
            <a:pPr>
              <a:buFont typeface="Wingdings" pitchFamily="2" charset="2"/>
              <a:buChar char="q"/>
            </a:pPr>
            <a:r>
              <a:rPr lang="en-US" altLang="zh-CN" dirty="0"/>
              <a:t>Research:</a:t>
            </a:r>
            <a:r>
              <a:rPr lang="zh-CN" altLang="en-US" dirty="0"/>
              <a:t> </a:t>
            </a:r>
            <a:r>
              <a:rPr lang="en-US" altLang="zh-CN" dirty="0"/>
              <a:t>Computer</a:t>
            </a:r>
            <a:r>
              <a:rPr lang="zh-CN" altLang="en-US" dirty="0"/>
              <a:t> </a:t>
            </a:r>
            <a:r>
              <a:rPr lang="en-US" altLang="zh-CN" dirty="0"/>
              <a:t>Networks</a:t>
            </a:r>
            <a:r>
              <a:rPr lang="zh-CN" altLang="en-US" dirty="0"/>
              <a:t> </a:t>
            </a:r>
            <a:r>
              <a:rPr lang="en-US" altLang="zh-CN" dirty="0"/>
              <a:t>and</a:t>
            </a:r>
            <a:r>
              <a:rPr lang="zh-CN" altLang="en-US" dirty="0"/>
              <a:t> </a:t>
            </a:r>
            <a:r>
              <a:rPr lang="en-US" altLang="zh-CN" dirty="0"/>
              <a:t>Systems</a:t>
            </a:r>
          </a:p>
          <a:p>
            <a:pPr>
              <a:buFont typeface="Wingdings" pitchFamily="2" charset="2"/>
              <a:buChar char="q"/>
            </a:pPr>
            <a:r>
              <a:rPr lang="en-US" altLang="zh-CN" dirty="0"/>
              <a:t>Previously,</a:t>
            </a:r>
          </a:p>
          <a:p>
            <a:pPr lvl="1">
              <a:buFont typeface="Wingdings" pitchFamily="2" charset="2"/>
              <a:buChar char="q"/>
            </a:pPr>
            <a:r>
              <a:rPr lang="en-US" altLang="zh-CN" sz="2000" dirty="0"/>
              <a:t>Research</a:t>
            </a:r>
            <a:r>
              <a:rPr lang="zh-CN" altLang="en-US" sz="2000" dirty="0"/>
              <a:t> </a:t>
            </a:r>
            <a:r>
              <a:rPr lang="en-US" altLang="zh-CN" sz="2000" dirty="0"/>
              <a:t>assistant</a:t>
            </a:r>
            <a:r>
              <a:rPr lang="zh-CN" altLang="en-US" sz="2000" dirty="0"/>
              <a:t> </a:t>
            </a:r>
            <a:r>
              <a:rPr lang="en-US" altLang="zh-CN" sz="2000" dirty="0"/>
              <a:t>professor,</a:t>
            </a:r>
            <a:r>
              <a:rPr lang="zh-CN" altLang="en-US" sz="2000" dirty="0"/>
              <a:t> </a:t>
            </a:r>
            <a:r>
              <a:rPr lang="en-US" altLang="zh-CN" sz="2000" dirty="0"/>
              <a:t>Yale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2019-2020</a:t>
            </a:r>
          </a:p>
          <a:p>
            <a:pPr lvl="1">
              <a:buFont typeface="Wingdings" pitchFamily="2" charset="2"/>
              <a:buChar char="q"/>
            </a:pPr>
            <a:r>
              <a:rPr lang="en-US" altLang="zh-CN" sz="2000" dirty="0"/>
              <a:t>Postdoctoral</a:t>
            </a:r>
            <a:r>
              <a:rPr lang="zh-CN" altLang="en-US" sz="2000" dirty="0"/>
              <a:t> </a:t>
            </a:r>
            <a:r>
              <a:rPr lang="en-US" altLang="zh-CN" sz="2000" dirty="0"/>
              <a:t>fellow,</a:t>
            </a:r>
            <a:r>
              <a:rPr lang="zh-CN" altLang="en-US" sz="2000" dirty="0"/>
              <a:t> </a:t>
            </a:r>
            <a:r>
              <a:rPr lang="en-US" altLang="zh-CN" sz="2000" dirty="0"/>
              <a:t>Yale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2016-2018</a:t>
            </a:r>
          </a:p>
          <a:p>
            <a:pPr lvl="1">
              <a:buFont typeface="Wingdings" pitchFamily="2" charset="2"/>
              <a:buChar char="q"/>
            </a:pPr>
            <a:r>
              <a:rPr lang="en-US" altLang="zh-CN" sz="2000" dirty="0"/>
              <a:t>Postdoctoral</a:t>
            </a:r>
            <a:r>
              <a:rPr lang="zh-CN" altLang="en-US" sz="2000" dirty="0"/>
              <a:t> </a:t>
            </a:r>
            <a:r>
              <a:rPr lang="en-US" altLang="zh-CN" sz="2000" dirty="0"/>
              <a:t>fellow,</a:t>
            </a:r>
            <a:r>
              <a:rPr lang="zh-CN" altLang="en-US" sz="2000" dirty="0"/>
              <a:t> </a:t>
            </a:r>
            <a:r>
              <a:rPr lang="en-US" altLang="zh-CN" sz="2000" dirty="0"/>
              <a:t>McGill</a:t>
            </a:r>
            <a:r>
              <a:rPr lang="zh-CN" altLang="en-US" sz="2000" dirty="0"/>
              <a:t> </a:t>
            </a:r>
            <a:r>
              <a:rPr lang="en-US" altLang="zh-CN" sz="2000" dirty="0"/>
              <a:t>University,</a:t>
            </a:r>
            <a:r>
              <a:rPr lang="zh-CN" altLang="en-US" sz="2000" dirty="0"/>
              <a:t> </a:t>
            </a:r>
            <a:r>
              <a:rPr lang="en-US" altLang="zh-CN" sz="2000" dirty="0"/>
              <a:t>Canada,</a:t>
            </a:r>
            <a:r>
              <a:rPr lang="zh-CN" altLang="en-US" sz="2000" dirty="0"/>
              <a:t> </a:t>
            </a:r>
            <a:r>
              <a:rPr lang="en-US" altLang="zh-CN" sz="2000" dirty="0"/>
              <a:t>2014-2015</a:t>
            </a:r>
          </a:p>
          <a:p>
            <a:pPr lvl="1">
              <a:buFont typeface="Wingdings" pitchFamily="2" charset="2"/>
              <a:buChar char="q"/>
            </a:pPr>
            <a:r>
              <a:rPr lang="en-US" altLang="zh-CN" sz="2000" dirty="0"/>
              <a:t>Ph.D.</a:t>
            </a:r>
            <a:r>
              <a:rPr lang="zh-CN" altLang="en-US" sz="2000" dirty="0"/>
              <a:t> </a:t>
            </a:r>
            <a:r>
              <a:rPr lang="en-US" altLang="zh-CN" sz="2000" dirty="0"/>
              <a:t>in</a:t>
            </a:r>
            <a:r>
              <a:rPr lang="zh-CN" altLang="en-US" sz="2000" dirty="0"/>
              <a:t> </a:t>
            </a:r>
            <a:r>
              <a:rPr lang="en-US" altLang="zh-CN" sz="2000" dirty="0"/>
              <a:t>Computer</a:t>
            </a:r>
            <a:r>
              <a:rPr lang="zh-CN" altLang="en-US" sz="2000" dirty="0"/>
              <a:t> </a:t>
            </a:r>
            <a:r>
              <a:rPr lang="en-US" altLang="zh-CN" sz="2000" dirty="0"/>
              <a:t>Science,</a:t>
            </a:r>
            <a:r>
              <a:rPr lang="zh-CN" altLang="en-US" sz="2000" dirty="0"/>
              <a:t> </a:t>
            </a:r>
            <a:r>
              <a:rPr lang="en-US" altLang="zh-CN" sz="2000" dirty="0"/>
              <a:t>Wayne</a:t>
            </a:r>
            <a:r>
              <a:rPr lang="zh-CN" altLang="en-US" sz="2000" dirty="0"/>
              <a:t> </a:t>
            </a:r>
            <a:r>
              <a:rPr lang="en-US" altLang="zh-CN" sz="2000" dirty="0"/>
              <a:t>State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2014</a:t>
            </a:r>
          </a:p>
          <a:p>
            <a:pPr lvl="1">
              <a:buFont typeface="Wingdings" pitchFamily="2" charset="2"/>
              <a:buChar char="q"/>
            </a:pPr>
            <a:r>
              <a:rPr lang="en-US" altLang="zh-CN" sz="2000" dirty="0"/>
              <a:t>B.E.</a:t>
            </a:r>
            <a:r>
              <a:rPr lang="zh-CN" altLang="en-US" sz="2000" dirty="0"/>
              <a:t> </a:t>
            </a:r>
            <a:r>
              <a:rPr lang="en-US" altLang="zh-CN" sz="2000" dirty="0"/>
              <a:t>in</a:t>
            </a:r>
            <a:r>
              <a:rPr lang="zh-CN" altLang="en-US" sz="2000" dirty="0"/>
              <a:t> </a:t>
            </a:r>
            <a:r>
              <a:rPr lang="en-US" altLang="zh-CN" sz="2000" dirty="0"/>
              <a:t>Information</a:t>
            </a:r>
            <a:r>
              <a:rPr lang="zh-CN" altLang="en-US" sz="2000" dirty="0"/>
              <a:t> </a:t>
            </a:r>
            <a:r>
              <a:rPr lang="en-US" altLang="zh-CN" sz="2000" dirty="0"/>
              <a:t>Security</a:t>
            </a:r>
            <a:r>
              <a:rPr lang="zh-CN" altLang="en-US" sz="2000" dirty="0"/>
              <a:t> </a:t>
            </a:r>
            <a:r>
              <a:rPr lang="en-US" altLang="zh-CN" sz="2000" dirty="0"/>
              <a:t>and</a:t>
            </a:r>
            <a:r>
              <a:rPr lang="zh-CN" altLang="en-US" sz="2000" dirty="0"/>
              <a:t> </a:t>
            </a:r>
            <a:r>
              <a:rPr lang="en-US" altLang="zh-CN" sz="2000" dirty="0" err="1"/>
              <a:t>B.Econ</a:t>
            </a:r>
            <a:r>
              <a:rPr lang="en-US" altLang="zh-CN" sz="2000" dirty="0"/>
              <a:t>.,</a:t>
            </a:r>
            <a:r>
              <a:rPr lang="zh-CN" altLang="en-US" sz="2000" dirty="0"/>
              <a:t> </a:t>
            </a:r>
            <a:r>
              <a:rPr lang="en-US" altLang="zh-CN" sz="2000" dirty="0"/>
              <a:t>NKU,</a:t>
            </a:r>
            <a:r>
              <a:rPr lang="zh-CN" altLang="en-US" sz="2000" dirty="0"/>
              <a:t> </a:t>
            </a:r>
            <a:r>
              <a:rPr lang="en-US" altLang="zh-CN" sz="2000" dirty="0"/>
              <a:t>2007</a:t>
            </a:r>
            <a:endParaRPr lang="en-US" sz="2000"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4</a:t>
            </a:fld>
            <a:endParaRPr lang="en-US" altLang="x-none"/>
          </a:p>
        </p:txBody>
      </p:sp>
      <p:pic>
        <p:nvPicPr>
          <p:cNvPr id="5" name="Picture 4">
            <a:extLst>
              <a:ext uri="{FF2B5EF4-FFF2-40B4-BE49-F238E27FC236}">
                <a16:creationId xmlns:a16="http://schemas.microsoft.com/office/drawing/2014/main" id="{D1432F09-9771-EB4F-BF19-34D3224FF6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0550" y="82550"/>
            <a:ext cx="814617" cy="1159597"/>
          </a:xfrm>
          <a:prstGeom prst="rect">
            <a:avLst/>
          </a:prstGeom>
        </p:spPr>
      </p:pic>
    </p:spTree>
    <p:extLst>
      <p:ext uri="{BB962C8B-B14F-4D97-AF65-F5344CB8AC3E}">
        <p14:creationId xmlns:p14="http://schemas.microsoft.com/office/powerpoint/2010/main" val="115439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err="1"/>
              <a:t>Congming</a:t>
            </a:r>
            <a:r>
              <a:rPr lang="zh-CN" altLang="en-US" dirty="0"/>
              <a:t> </a:t>
            </a:r>
            <a:r>
              <a:rPr lang="en-US" altLang="zh-CN" dirty="0"/>
              <a:t>Gao</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3400" y="1603375"/>
            <a:ext cx="8388350" cy="4656138"/>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an associate professor</a:t>
            </a:r>
            <a:r>
              <a:rPr lang="zh-CN" altLang="en-US" dirty="0"/>
              <a:t> </a:t>
            </a:r>
            <a:r>
              <a:rPr lang="en-US" altLang="zh-CN" dirty="0"/>
              <a:t>September</a:t>
            </a:r>
            <a:r>
              <a:rPr lang="zh-CN" altLang="en-US" dirty="0"/>
              <a:t> </a:t>
            </a:r>
            <a:r>
              <a:rPr lang="en-US" altLang="zh-CN" dirty="0"/>
              <a:t>2022</a:t>
            </a:r>
          </a:p>
          <a:p>
            <a:pPr>
              <a:buFont typeface="Wingdings" pitchFamily="2" charset="2"/>
              <a:buChar char="q"/>
            </a:pPr>
            <a:r>
              <a:rPr lang="en-US" altLang="zh-CN" dirty="0"/>
              <a:t>Research:</a:t>
            </a:r>
            <a:r>
              <a:rPr lang="zh-CN" altLang="en-US" dirty="0"/>
              <a:t> </a:t>
            </a:r>
            <a:r>
              <a:rPr lang="en-US" altLang="zh-CN" dirty="0"/>
              <a:t>Computer System and Architecture</a:t>
            </a:r>
          </a:p>
          <a:p>
            <a:pPr>
              <a:buFont typeface="Wingdings" pitchFamily="2" charset="2"/>
              <a:buChar char="q"/>
            </a:pPr>
            <a:r>
              <a:rPr lang="en-US" altLang="zh-CN" dirty="0"/>
              <a:t>Previously,</a:t>
            </a:r>
          </a:p>
          <a:p>
            <a:pPr lvl="1">
              <a:buFont typeface="Wingdings" pitchFamily="2" charset="2"/>
              <a:buChar char="q"/>
            </a:pPr>
            <a:r>
              <a:rPr lang="en-US" altLang="zh-CN" sz="2000" dirty="0"/>
              <a:t>Postdoctoral fellow,</a:t>
            </a:r>
            <a:r>
              <a:rPr lang="zh-CN" altLang="en-US" sz="2000" dirty="0"/>
              <a:t> </a:t>
            </a:r>
            <a:r>
              <a:rPr lang="en-US" altLang="zh-CN" sz="2000" dirty="0"/>
              <a:t>Tsinghua</a:t>
            </a:r>
            <a:r>
              <a:rPr lang="zh-CN" altLang="en-US" sz="2000" dirty="0"/>
              <a:t> </a:t>
            </a:r>
            <a:r>
              <a:rPr lang="en-US" altLang="zh-CN" sz="2000" dirty="0"/>
              <a:t>University,</a:t>
            </a:r>
            <a:r>
              <a:rPr lang="zh-CN" altLang="en-US" sz="2000" dirty="0"/>
              <a:t> </a:t>
            </a:r>
            <a:r>
              <a:rPr lang="en-US" altLang="zh-CN" sz="2000" dirty="0"/>
              <a:t>2020-2022</a:t>
            </a:r>
          </a:p>
          <a:p>
            <a:pPr lvl="1">
              <a:buFont typeface="Wingdings" pitchFamily="2" charset="2"/>
              <a:buChar char="q"/>
            </a:pPr>
            <a:r>
              <a:rPr lang="en-US" altLang="zh-CN" sz="2000" dirty="0"/>
              <a:t>Ph.D.</a:t>
            </a:r>
            <a:r>
              <a:rPr lang="zh-CN" altLang="en-US" sz="2000" dirty="0"/>
              <a:t> </a:t>
            </a:r>
            <a:r>
              <a:rPr lang="en-US" altLang="zh-CN" sz="2000" dirty="0"/>
              <a:t>in</a:t>
            </a:r>
            <a:r>
              <a:rPr lang="zh-CN" altLang="en-US" sz="2000" dirty="0"/>
              <a:t> </a:t>
            </a:r>
            <a:r>
              <a:rPr lang="en-US" altLang="zh-CN" sz="2000" dirty="0"/>
              <a:t>Computer</a:t>
            </a:r>
            <a:r>
              <a:rPr lang="zh-CN" altLang="en-US" sz="2000" dirty="0"/>
              <a:t> </a:t>
            </a:r>
            <a:r>
              <a:rPr lang="en-US" altLang="zh-CN" sz="2000" dirty="0"/>
              <a:t>Science,</a:t>
            </a:r>
            <a:r>
              <a:rPr lang="zh-CN" altLang="en-US" sz="2000" dirty="0"/>
              <a:t> </a:t>
            </a:r>
            <a:r>
              <a:rPr lang="en-US" altLang="zh-CN" sz="2000" dirty="0"/>
              <a:t>Chongqing</a:t>
            </a:r>
            <a:r>
              <a:rPr lang="zh-CN" altLang="en-US" sz="2000" dirty="0"/>
              <a:t> </a:t>
            </a:r>
            <a:r>
              <a:rPr lang="en-US" altLang="zh-CN" sz="2000" dirty="0"/>
              <a:t>University,</a:t>
            </a:r>
            <a:r>
              <a:rPr lang="zh-CN" altLang="en-US" sz="2000" dirty="0"/>
              <a:t> </a:t>
            </a:r>
            <a:r>
              <a:rPr lang="en-US" altLang="zh-CN" sz="2000" dirty="0"/>
              <a:t>2020</a:t>
            </a:r>
          </a:p>
          <a:p>
            <a:pPr lvl="1">
              <a:buFont typeface="Wingdings" pitchFamily="2" charset="2"/>
              <a:buChar char="q"/>
            </a:pPr>
            <a:r>
              <a:rPr lang="en-US" altLang="zh-CN" sz="2000" dirty="0"/>
              <a:t>Visiting scholar,</a:t>
            </a:r>
            <a:r>
              <a:rPr lang="zh-CN" altLang="en-US" sz="2000" dirty="0"/>
              <a:t> </a:t>
            </a:r>
            <a:r>
              <a:rPr lang="en-US" altLang="zh-CN" sz="2000" dirty="0"/>
              <a:t>University of Pittsburgh,</a:t>
            </a:r>
            <a:r>
              <a:rPr lang="zh-CN" altLang="en-US" sz="2000" dirty="0"/>
              <a:t> </a:t>
            </a:r>
            <a:r>
              <a:rPr lang="en-US" altLang="zh-CN" sz="2000" dirty="0"/>
              <a:t>US.</a:t>
            </a:r>
            <a:r>
              <a:rPr lang="zh-CN" altLang="en-US" sz="2000" dirty="0"/>
              <a:t> </a:t>
            </a:r>
            <a:r>
              <a:rPr lang="en-US" altLang="zh-CN" sz="2000" dirty="0"/>
              <a:t>2018-2019</a:t>
            </a:r>
          </a:p>
          <a:p>
            <a:pPr lvl="1">
              <a:buFont typeface="Wingdings" pitchFamily="2" charset="2"/>
              <a:buChar char="q"/>
            </a:pPr>
            <a:r>
              <a:rPr lang="en-US" altLang="zh-CN" sz="2000" dirty="0"/>
              <a:t>Research Assistant,</a:t>
            </a:r>
            <a:r>
              <a:rPr lang="zh-CN" altLang="en-US" sz="2000" dirty="0"/>
              <a:t> </a:t>
            </a:r>
            <a:r>
              <a:rPr lang="en-US" altLang="zh-CN" sz="2000" dirty="0"/>
              <a:t>City</a:t>
            </a:r>
            <a:r>
              <a:rPr lang="zh-CN" altLang="en-US" sz="2000" dirty="0"/>
              <a:t> </a:t>
            </a:r>
            <a:r>
              <a:rPr lang="en-US" altLang="zh-CN" sz="2000" dirty="0"/>
              <a:t>University of Hongkong,</a:t>
            </a:r>
            <a:r>
              <a:rPr lang="zh-CN" altLang="en-US" sz="2000" dirty="0"/>
              <a:t> </a:t>
            </a:r>
            <a:r>
              <a:rPr lang="en-US" altLang="zh-CN" sz="2000" dirty="0"/>
              <a:t>2015</a:t>
            </a:r>
          </a:p>
          <a:p>
            <a:pPr lvl="1">
              <a:buFont typeface="Wingdings" pitchFamily="2" charset="2"/>
              <a:buChar char="q"/>
            </a:pPr>
            <a:r>
              <a:rPr lang="en-US" altLang="zh-CN" sz="2000" dirty="0"/>
              <a:t>B.E.</a:t>
            </a:r>
            <a:r>
              <a:rPr lang="zh-CN" altLang="en-US" sz="2000" dirty="0"/>
              <a:t> </a:t>
            </a:r>
            <a:r>
              <a:rPr lang="en-US" altLang="zh-CN" sz="2000" dirty="0"/>
              <a:t>in</a:t>
            </a:r>
            <a:r>
              <a:rPr lang="zh-CN" altLang="en-US" sz="2000" dirty="0"/>
              <a:t> </a:t>
            </a:r>
            <a:r>
              <a:rPr lang="en-US" altLang="zh-CN" sz="2000" dirty="0"/>
              <a:t>Information</a:t>
            </a:r>
            <a:r>
              <a:rPr lang="zh-CN" altLang="en-US" sz="2000" dirty="0"/>
              <a:t> </a:t>
            </a:r>
            <a:r>
              <a:rPr lang="en-US" altLang="zh-CN" sz="2000" dirty="0"/>
              <a:t>Security,</a:t>
            </a:r>
            <a:r>
              <a:rPr lang="zh-CN" altLang="en-US" sz="2000" dirty="0"/>
              <a:t> </a:t>
            </a:r>
            <a:r>
              <a:rPr lang="en-US" altLang="zh-CN" sz="2000" dirty="0"/>
              <a:t>Chongqing</a:t>
            </a:r>
            <a:r>
              <a:rPr lang="zh-CN" altLang="en-US" sz="2000" dirty="0"/>
              <a:t> </a:t>
            </a:r>
            <a:r>
              <a:rPr lang="en-US" altLang="zh-CN" sz="2000" dirty="0"/>
              <a:t>University,</a:t>
            </a:r>
            <a:r>
              <a:rPr lang="zh-CN" altLang="en-US" sz="2000" dirty="0"/>
              <a:t> </a:t>
            </a:r>
            <a:r>
              <a:rPr lang="en-US" altLang="zh-CN" sz="2000" dirty="0"/>
              <a:t>2014</a:t>
            </a:r>
            <a:endParaRPr lang="en-US" sz="2000"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5</a:t>
            </a:fld>
            <a:endParaRPr lang="en-US" altLang="x-none"/>
          </a:p>
        </p:txBody>
      </p:sp>
      <p:pic>
        <p:nvPicPr>
          <p:cNvPr id="5" name="图片 4">
            <a:extLst>
              <a:ext uri="{FF2B5EF4-FFF2-40B4-BE49-F238E27FC236}">
                <a16:creationId xmlns:a16="http://schemas.microsoft.com/office/drawing/2014/main" id="{E72B309C-449B-49FD-98D9-2435F8BB1958}"/>
              </a:ext>
            </a:extLst>
          </p:cNvPr>
          <p:cNvPicPr>
            <a:picLocks noChangeAspect="1"/>
          </p:cNvPicPr>
          <p:nvPr/>
        </p:nvPicPr>
        <p:blipFill>
          <a:blip r:embed="rId2"/>
          <a:stretch>
            <a:fillRect/>
          </a:stretch>
        </p:blipFill>
        <p:spPr>
          <a:xfrm>
            <a:off x="7092950" y="82550"/>
            <a:ext cx="839795" cy="1106750"/>
          </a:xfrm>
          <a:prstGeom prst="rect">
            <a:avLst/>
          </a:prstGeom>
          <a:ln>
            <a:solidFill>
              <a:schemeClr val="accent2"/>
            </a:solidFill>
          </a:ln>
        </p:spPr>
      </p:pic>
    </p:spTree>
    <p:extLst>
      <p:ext uri="{BB962C8B-B14F-4D97-AF65-F5344CB8AC3E}">
        <p14:creationId xmlns:p14="http://schemas.microsoft.com/office/powerpoint/2010/main" val="233652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a:t>Qiang</a:t>
            </a:r>
            <a:r>
              <a:rPr lang="zh-CN" altLang="en-US" dirty="0"/>
              <a:t> </a:t>
            </a:r>
            <a:r>
              <a:rPr lang="en-US" altLang="zh-CN" dirty="0"/>
              <a:t>Su</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5269" y="1604224"/>
            <a:ext cx="8490620" cy="4653986"/>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an assistant</a:t>
            </a:r>
            <a:r>
              <a:rPr lang="zh-CN" altLang="en-US" dirty="0"/>
              <a:t> </a:t>
            </a:r>
            <a:r>
              <a:rPr lang="en-US" altLang="zh-CN" dirty="0"/>
              <a:t>professor</a:t>
            </a:r>
            <a:r>
              <a:rPr lang="zh-CN" altLang="en-US" dirty="0"/>
              <a:t> </a:t>
            </a:r>
            <a:r>
              <a:rPr lang="en-US" altLang="zh-CN" dirty="0"/>
              <a:t>in</a:t>
            </a:r>
            <a:r>
              <a:rPr lang="zh-CN" altLang="en-US" dirty="0"/>
              <a:t> </a:t>
            </a:r>
            <a:r>
              <a:rPr lang="en-US" altLang="zh-CN" dirty="0"/>
              <a:t>May</a:t>
            </a:r>
            <a:r>
              <a:rPr lang="zh-CN" altLang="en-US" dirty="0"/>
              <a:t> </a:t>
            </a:r>
            <a:r>
              <a:rPr lang="en-US" altLang="zh-CN" dirty="0"/>
              <a:t>2025</a:t>
            </a:r>
          </a:p>
          <a:p>
            <a:pPr>
              <a:buFont typeface="Wingdings" pitchFamily="2" charset="2"/>
              <a:buChar char="q"/>
            </a:pPr>
            <a:r>
              <a:rPr lang="en-US" altLang="zh-CN" dirty="0"/>
              <a:t>Research:</a:t>
            </a:r>
            <a:r>
              <a:rPr lang="zh-CN" altLang="en-US" dirty="0"/>
              <a:t> </a:t>
            </a:r>
            <a:r>
              <a:rPr lang="en-US" altLang="zh-CN" dirty="0"/>
              <a:t>Computer</a:t>
            </a:r>
            <a:r>
              <a:rPr lang="zh-CN" altLang="en-US" dirty="0"/>
              <a:t> </a:t>
            </a:r>
            <a:r>
              <a:rPr lang="en-US" altLang="zh-CN" dirty="0"/>
              <a:t>Networks</a:t>
            </a:r>
            <a:r>
              <a:rPr lang="zh-CN" altLang="en-US" dirty="0"/>
              <a:t> </a:t>
            </a:r>
            <a:r>
              <a:rPr lang="en-US" altLang="zh-CN" dirty="0"/>
              <a:t>and Systems</a:t>
            </a:r>
          </a:p>
          <a:p>
            <a:pPr>
              <a:buFont typeface="Wingdings" pitchFamily="2" charset="2"/>
              <a:buChar char="q"/>
            </a:pPr>
            <a:r>
              <a:rPr lang="en-US" altLang="zh-CN" dirty="0"/>
              <a:t>Previously,</a:t>
            </a:r>
          </a:p>
          <a:p>
            <a:pPr lvl="1">
              <a:buFont typeface="Wingdings" pitchFamily="2" charset="2"/>
              <a:buChar char="q"/>
            </a:pPr>
            <a:r>
              <a:rPr lang="en-US" altLang="zh-CN" sz="1999" dirty="0"/>
              <a:t>Research</a:t>
            </a:r>
            <a:r>
              <a:rPr lang="zh-CN" altLang="en-US" sz="1999" dirty="0"/>
              <a:t> </a:t>
            </a:r>
            <a:r>
              <a:rPr lang="en-US" altLang="zh-CN" sz="1999" dirty="0"/>
              <a:t>Associate,</a:t>
            </a:r>
            <a:r>
              <a:rPr lang="zh-CN" altLang="en-US" sz="1999" dirty="0"/>
              <a:t> </a:t>
            </a:r>
            <a:r>
              <a:rPr lang="en-US" altLang="zh-CN" sz="1999" dirty="0"/>
              <a:t>CUHK,</a:t>
            </a:r>
            <a:r>
              <a:rPr lang="zh-CN" altLang="en-US" sz="1999" dirty="0"/>
              <a:t> </a:t>
            </a:r>
            <a:r>
              <a:rPr lang="en-US" altLang="zh-CN" sz="1999" dirty="0"/>
              <a:t>HK,</a:t>
            </a:r>
            <a:r>
              <a:rPr lang="zh-CN" altLang="en-US" sz="1999" dirty="0"/>
              <a:t> </a:t>
            </a:r>
            <a:r>
              <a:rPr lang="en-US" altLang="zh-CN" sz="1999" dirty="0"/>
              <a:t>2024</a:t>
            </a:r>
          </a:p>
          <a:p>
            <a:pPr lvl="1">
              <a:buFont typeface="Wingdings" pitchFamily="2" charset="2"/>
              <a:buChar char="q"/>
            </a:pPr>
            <a:r>
              <a:rPr lang="en-US" altLang="zh-CN" sz="1999" dirty="0"/>
              <a:t>Visiting Researcher,</a:t>
            </a:r>
            <a:r>
              <a:rPr lang="zh-CN" altLang="en-US" sz="1999" dirty="0"/>
              <a:t> </a:t>
            </a:r>
            <a:r>
              <a:rPr lang="en-US" altLang="zh-CN" sz="1999" dirty="0"/>
              <a:t>MBZUAI,</a:t>
            </a:r>
            <a:r>
              <a:rPr lang="zh-CN" altLang="en-US" sz="1999" dirty="0"/>
              <a:t> </a:t>
            </a:r>
            <a:r>
              <a:rPr lang="en-US" altLang="zh-CN" sz="1999" dirty="0"/>
              <a:t>UAE,</a:t>
            </a:r>
            <a:r>
              <a:rPr lang="zh-CN" altLang="en-US" sz="1999" dirty="0"/>
              <a:t> </a:t>
            </a:r>
            <a:r>
              <a:rPr lang="en-US" altLang="zh-CN" sz="1999" dirty="0"/>
              <a:t>2024</a:t>
            </a:r>
          </a:p>
          <a:p>
            <a:pPr lvl="1">
              <a:buFont typeface="Wingdings" pitchFamily="2" charset="2"/>
              <a:buChar char="q"/>
            </a:pPr>
            <a:r>
              <a:rPr lang="en-US" altLang="zh-CN" sz="1999" dirty="0"/>
              <a:t>Ph.D.</a:t>
            </a:r>
            <a:r>
              <a:rPr lang="zh-CN" altLang="en-US" sz="1999" dirty="0"/>
              <a:t> </a:t>
            </a:r>
            <a:r>
              <a:rPr lang="en-US" altLang="zh-CN" sz="1999" dirty="0"/>
              <a:t>in</a:t>
            </a:r>
            <a:r>
              <a:rPr lang="zh-CN" altLang="en-US" sz="1999" dirty="0"/>
              <a:t> </a:t>
            </a:r>
            <a:r>
              <a:rPr lang="en-US" altLang="zh-CN" sz="1999" dirty="0"/>
              <a:t>Computer</a:t>
            </a:r>
            <a:r>
              <a:rPr lang="zh-CN" altLang="en-US" sz="1999" dirty="0"/>
              <a:t> </a:t>
            </a:r>
            <a:r>
              <a:rPr lang="en-US" altLang="zh-CN" sz="1999" dirty="0"/>
              <a:t>Science,</a:t>
            </a:r>
            <a:r>
              <a:rPr lang="zh-CN" altLang="en-US" sz="1999" dirty="0"/>
              <a:t> </a:t>
            </a:r>
            <a:r>
              <a:rPr lang="en-US" altLang="zh-CN" sz="1999" dirty="0" err="1"/>
              <a:t>CityU</a:t>
            </a:r>
            <a:r>
              <a:rPr lang="en-US" altLang="zh-CN" sz="1999" dirty="0"/>
              <a:t> HK,</a:t>
            </a:r>
            <a:r>
              <a:rPr lang="zh-CN" altLang="en-US" sz="1999" dirty="0"/>
              <a:t> </a:t>
            </a:r>
            <a:r>
              <a:rPr lang="en-US" altLang="zh-CN" sz="1999" dirty="0"/>
              <a:t>HK,</a:t>
            </a:r>
            <a:r>
              <a:rPr lang="zh-CN" altLang="en-US" sz="1999" dirty="0"/>
              <a:t> </a:t>
            </a:r>
            <a:r>
              <a:rPr lang="en-US" altLang="zh-CN" sz="1999" dirty="0"/>
              <a:t>2024</a:t>
            </a:r>
          </a:p>
          <a:p>
            <a:pPr lvl="1">
              <a:buFont typeface="Wingdings" pitchFamily="2" charset="2"/>
              <a:buChar char="q"/>
            </a:pPr>
            <a:r>
              <a:rPr lang="en-US" altLang="zh-CN" sz="1999" dirty="0"/>
              <a:t>Visiting Researcher,</a:t>
            </a:r>
            <a:r>
              <a:rPr lang="zh-CN" altLang="en-US" sz="1999" dirty="0"/>
              <a:t> </a:t>
            </a:r>
            <a:r>
              <a:rPr lang="en-US" altLang="zh-CN" sz="1999" dirty="0"/>
              <a:t>Boston</a:t>
            </a:r>
            <a:r>
              <a:rPr lang="zh-CN" altLang="en-US" sz="1999" dirty="0"/>
              <a:t> </a:t>
            </a:r>
            <a:r>
              <a:rPr lang="en-US" altLang="zh-CN" sz="1999" dirty="0"/>
              <a:t>University,</a:t>
            </a:r>
            <a:r>
              <a:rPr lang="zh-CN" altLang="en-US" sz="1999" dirty="0"/>
              <a:t> </a:t>
            </a:r>
            <a:r>
              <a:rPr lang="en-US" altLang="zh-CN" sz="1999" dirty="0"/>
              <a:t>US.</a:t>
            </a:r>
            <a:r>
              <a:rPr lang="zh-CN" altLang="en-US" sz="1999" dirty="0"/>
              <a:t> </a:t>
            </a:r>
            <a:r>
              <a:rPr lang="en-US" altLang="zh-CN" sz="1999" dirty="0"/>
              <a:t>2023</a:t>
            </a:r>
          </a:p>
          <a:p>
            <a:pPr lvl="1">
              <a:buFont typeface="Wingdings" pitchFamily="2" charset="2"/>
              <a:buChar char="q"/>
            </a:pPr>
            <a:r>
              <a:rPr lang="en-US" altLang="zh-CN" sz="1999" dirty="0"/>
              <a:t>B.E.</a:t>
            </a:r>
            <a:r>
              <a:rPr lang="zh-CN" altLang="en-US" sz="1999" dirty="0"/>
              <a:t> </a:t>
            </a:r>
            <a:r>
              <a:rPr lang="en-US" altLang="zh-CN" sz="1999" dirty="0"/>
              <a:t>in</a:t>
            </a:r>
            <a:r>
              <a:rPr lang="zh-CN" altLang="en-US" sz="1999" dirty="0"/>
              <a:t> </a:t>
            </a:r>
            <a:r>
              <a:rPr lang="en-US" altLang="zh-CN" sz="1999" dirty="0"/>
              <a:t>Computer Science and Technology,</a:t>
            </a:r>
            <a:r>
              <a:rPr lang="zh-CN" altLang="en-US" sz="1999" dirty="0"/>
              <a:t> </a:t>
            </a:r>
            <a:r>
              <a:rPr lang="en-US" altLang="zh-CN" sz="1999" dirty="0"/>
              <a:t>NEU,</a:t>
            </a:r>
            <a:r>
              <a:rPr lang="zh-CN" altLang="en-US" sz="1999" dirty="0"/>
              <a:t> </a:t>
            </a:r>
            <a:r>
              <a:rPr lang="en-US" altLang="zh-CN" sz="1999" dirty="0"/>
              <a:t>2018</a:t>
            </a:r>
            <a:endParaRPr lang="en-US" sz="1999"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pPr defTabSz="914032"/>
            <a:fld id="{F1BC9A0C-B9C7-D94C-BB05-DB5EC86B0AC6}" type="slidenum">
              <a:rPr lang="en-US" altLang="x-none">
                <a:solidFill>
                  <a:srgbClr val="000000"/>
                </a:solidFill>
                <a:ea typeface="ＭＳ Ｐゴシック" charset="-128"/>
              </a:rPr>
              <a:pPr defTabSz="914032"/>
              <a:t>6</a:t>
            </a:fld>
            <a:endParaRPr lang="en-US" altLang="x-none">
              <a:solidFill>
                <a:srgbClr val="000000"/>
              </a:solidFill>
              <a:ea typeface="ＭＳ Ｐゴシック" charset="-128"/>
            </a:endParaRPr>
          </a:p>
        </p:txBody>
      </p:sp>
      <p:pic>
        <p:nvPicPr>
          <p:cNvPr id="7" name="图片 6" descr="男人穿着衬衫&#10;&#10;AI 生成的内容可能不正确。">
            <a:extLst>
              <a:ext uri="{FF2B5EF4-FFF2-40B4-BE49-F238E27FC236}">
                <a16:creationId xmlns:a16="http://schemas.microsoft.com/office/drawing/2014/main" id="{50440783-2E8E-5A33-FF87-76B510BBE956}"/>
              </a:ext>
            </a:extLst>
          </p:cNvPr>
          <p:cNvPicPr>
            <a:picLocks noChangeAspect="1"/>
          </p:cNvPicPr>
          <p:nvPr/>
        </p:nvPicPr>
        <p:blipFill>
          <a:blip r:embed="rId2"/>
          <a:stretch>
            <a:fillRect/>
          </a:stretch>
        </p:blipFill>
        <p:spPr>
          <a:xfrm>
            <a:off x="6946138" y="76167"/>
            <a:ext cx="991150" cy="1190978"/>
          </a:xfrm>
          <a:prstGeom prst="rect">
            <a:avLst/>
          </a:prstGeom>
        </p:spPr>
      </p:pic>
    </p:spTree>
    <p:extLst>
      <p:ext uri="{BB962C8B-B14F-4D97-AF65-F5344CB8AC3E}">
        <p14:creationId xmlns:p14="http://schemas.microsoft.com/office/powerpoint/2010/main" val="39694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1037D35-BFE8-D74E-9AFC-3394C10B9DA3}" type="slidenum">
              <a:rPr lang="en-US" altLang="x-none" sz="1200">
                <a:latin typeface="Tahoma" charset="0"/>
              </a:rPr>
              <a:pPr/>
              <a:t>7</a:t>
            </a:fld>
            <a:endParaRPr lang="en-US" altLang="x-none" sz="1200">
              <a:latin typeface="Tahoma" charset="0"/>
            </a:endParaRPr>
          </a:p>
        </p:txBody>
      </p:sp>
      <p:sp>
        <p:nvSpPr>
          <p:cNvPr id="35842" name="Rectangle 2"/>
          <p:cNvSpPr>
            <a:spLocks noGrp="1" noChangeArrowheads="1"/>
          </p:cNvSpPr>
          <p:nvPr>
            <p:ph type="title"/>
          </p:nvPr>
        </p:nvSpPr>
        <p:spPr/>
        <p:txBody>
          <a:bodyPr/>
          <a:lstStyle/>
          <a:p>
            <a:r>
              <a:rPr lang="en-US" altLang="x-none">
                <a:ea typeface="ＭＳ Ｐゴシック" charset="-128"/>
              </a:rPr>
              <a:t>Textbook</a:t>
            </a:r>
          </a:p>
        </p:txBody>
      </p:sp>
      <p:sp>
        <p:nvSpPr>
          <p:cNvPr id="48131" name="Rectangle 3"/>
          <p:cNvSpPr>
            <a:spLocks noGrp="1" noChangeArrowheads="1"/>
          </p:cNvSpPr>
          <p:nvPr>
            <p:ph type="body" sz="half" idx="1"/>
          </p:nvPr>
        </p:nvSpPr>
        <p:spPr>
          <a:xfrm>
            <a:off x="533400" y="1454150"/>
            <a:ext cx="4654550" cy="5105400"/>
          </a:xfrm>
        </p:spPr>
        <p:txBody>
          <a:bodyPr/>
          <a:lstStyle/>
          <a:p>
            <a:pPr>
              <a:lnSpc>
                <a:spcPct val="80000"/>
              </a:lnSpc>
              <a:buFont typeface="Wingdings" pitchFamily="2" charset="2"/>
              <a:buChar char="q"/>
              <a:defRPr/>
            </a:pPr>
            <a:r>
              <a:rPr lang="en-US" altLang="zh-CN" sz="2000" dirty="0">
                <a:ea typeface="宋体" charset="0"/>
                <a:cs typeface="宋体" charset="0"/>
              </a:rPr>
              <a:t>Textbook</a:t>
            </a:r>
            <a:endParaRPr lang="en-US" sz="2000" dirty="0"/>
          </a:p>
          <a:p>
            <a:pPr lvl="1">
              <a:lnSpc>
                <a:spcPct val="80000"/>
              </a:lnSpc>
              <a:buFont typeface="Courier New" panose="02070309020205020404" pitchFamily="49" charset="0"/>
              <a:buChar char="o"/>
              <a:defRPr/>
            </a:pPr>
            <a:r>
              <a:rPr lang="en-US" sz="1800" i="1" dirty="0"/>
              <a:t>Computer Networking: A Top-Down Approach, </a:t>
            </a:r>
            <a:r>
              <a:rPr lang="en-US" sz="1800" i="1" dirty="0">
                <a:ea typeface="宋体" charset="0"/>
                <a:cs typeface="宋体" charset="0"/>
              </a:rPr>
              <a:t>7/</a:t>
            </a:r>
            <a:r>
              <a:rPr lang="en-US" sz="1800" i="1" dirty="0"/>
              <a:t>e</a:t>
            </a:r>
            <a:r>
              <a:rPr lang="en-US" sz="1800" dirty="0"/>
              <a:t>  </a:t>
            </a:r>
            <a:br>
              <a:rPr lang="en-US" sz="1800" dirty="0"/>
            </a:br>
            <a:r>
              <a:rPr lang="en-US" sz="1800" dirty="0"/>
              <a:t>by Jim Kurose and Keith Ross</a:t>
            </a:r>
          </a:p>
          <a:p>
            <a:pPr>
              <a:lnSpc>
                <a:spcPct val="80000"/>
              </a:lnSpc>
              <a:buFont typeface="Wingdings" pitchFamily="2" charset="2"/>
              <a:buChar char="q"/>
              <a:defRPr/>
            </a:pPr>
            <a:r>
              <a:rPr lang="en-US" sz="2000" dirty="0"/>
              <a:t>Reference books</a:t>
            </a:r>
          </a:p>
          <a:p>
            <a:pPr lvl="1">
              <a:lnSpc>
                <a:spcPct val="80000"/>
              </a:lnSpc>
              <a:buFont typeface="Courier New" panose="02070309020205020404" pitchFamily="49" charset="0"/>
              <a:buChar char="o"/>
              <a:defRPr/>
            </a:pPr>
            <a:r>
              <a:rPr lang="en-US" sz="1800" i="1" dirty="0"/>
              <a:t>Computer Networks </a:t>
            </a:r>
            <a:br>
              <a:rPr lang="en-US" sz="1800" i="1" dirty="0"/>
            </a:br>
            <a:r>
              <a:rPr lang="en-US" sz="1800" i="1" dirty="0"/>
              <a:t>by </a:t>
            </a:r>
            <a:r>
              <a:rPr lang="en-US" sz="1800" dirty="0" err="1"/>
              <a:t>Tanenbaum</a:t>
            </a:r>
            <a:r>
              <a:rPr lang="en-US" sz="1800" dirty="0"/>
              <a:t> and </a:t>
            </a:r>
            <a:r>
              <a:rPr lang="en-US" sz="1800" dirty="0" err="1"/>
              <a:t>Wetherall</a:t>
            </a:r>
            <a:endParaRPr lang="en-US" altLang="zh-CN" sz="1800" dirty="0">
              <a:ea typeface="宋体" charset="0"/>
              <a:cs typeface="宋体" charset="0"/>
            </a:endParaRPr>
          </a:p>
          <a:p>
            <a:pPr lvl="1">
              <a:lnSpc>
                <a:spcPct val="80000"/>
              </a:lnSpc>
              <a:buFont typeface="Courier New" panose="02070309020205020404" pitchFamily="49" charset="0"/>
              <a:buChar char="o"/>
              <a:defRPr/>
            </a:pPr>
            <a:r>
              <a:rPr lang="en-US" sz="1800" i="1" dirty="0"/>
              <a:t>Computer Networks, A Systems Approach</a:t>
            </a:r>
            <a:r>
              <a:rPr lang="en-US" sz="1800" dirty="0">
                <a:ea typeface="宋体" charset="0"/>
                <a:cs typeface="宋体" charset="0"/>
              </a:rPr>
              <a:t> </a:t>
            </a:r>
            <a:br>
              <a:rPr lang="en-US" sz="1800" dirty="0">
                <a:ea typeface="宋体" charset="0"/>
                <a:cs typeface="宋体" charset="0"/>
              </a:rPr>
            </a:br>
            <a:r>
              <a:rPr lang="en-US" altLang="zh-CN" sz="1800" dirty="0">
                <a:ea typeface="宋体" charset="0"/>
                <a:cs typeface="宋体" charset="0"/>
              </a:rPr>
              <a:t>by Larry Peterson and Bruce Davie</a:t>
            </a:r>
          </a:p>
          <a:p>
            <a:pPr lvl="1">
              <a:lnSpc>
                <a:spcPct val="80000"/>
              </a:lnSpc>
              <a:buFont typeface="Courier New" panose="02070309020205020404" pitchFamily="49" charset="0"/>
              <a:buChar char="o"/>
              <a:defRPr/>
            </a:pPr>
            <a:r>
              <a:rPr lang="en-US" sz="1800" i="1" dirty="0"/>
              <a:t>TCP/IP Illustrated, Volume 1: The Protocols</a:t>
            </a:r>
            <a:r>
              <a:rPr lang="en-US" sz="1800" dirty="0"/>
              <a:t>  </a:t>
            </a:r>
            <a:br>
              <a:rPr lang="en-US" sz="1800" dirty="0"/>
            </a:br>
            <a:r>
              <a:rPr lang="en-US" altLang="zh-CN" sz="1800" dirty="0">
                <a:ea typeface="宋体" charset="0"/>
                <a:cs typeface="宋体" charset="0"/>
              </a:rPr>
              <a:t>by W. Richard Stevens</a:t>
            </a:r>
          </a:p>
          <a:p>
            <a:pPr lvl="1">
              <a:lnSpc>
                <a:spcPct val="80000"/>
              </a:lnSpc>
              <a:buFont typeface="Courier New" panose="02070309020205020404" pitchFamily="49" charset="0"/>
              <a:buChar char="o"/>
              <a:defRPr/>
            </a:pPr>
            <a:r>
              <a:rPr lang="en-US" sz="1800" dirty="0"/>
              <a:t>Java Network Programming, </a:t>
            </a:r>
            <a:br>
              <a:rPr lang="en-US" sz="1800" dirty="0"/>
            </a:br>
            <a:r>
              <a:rPr lang="en-US" sz="1800" dirty="0"/>
              <a:t>by </a:t>
            </a:r>
            <a:r>
              <a:rPr lang="en-US" sz="1800" dirty="0" err="1"/>
              <a:t>Elliotte</a:t>
            </a:r>
            <a:r>
              <a:rPr lang="en-US" sz="1800" dirty="0"/>
              <a:t> Harold</a:t>
            </a:r>
          </a:p>
          <a:p>
            <a:pPr lvl="1">
              <a:lnSpc>
                <a:spcPct val="80000"/>
              </a:lnSpc>
              <a:defRPr/>
            </a:pPr>
            <a:endParaRPr lang="en-US" sz="1800" dirty="0"/>
          </a:p>
          <a:p>
            <a:pPr>
              <a:lnSpc>
                <a:spcPct val="80000"/>
              </a:lnSpc>
              <a:buFont typeface="Wingdings" pitchFamily="2" charset="2"/>
              <a:buChar char="q"/>
              <a:defRPr/>
            </a:pPr>
            <a:r>
              <a:rPr lang="en-US" sz="2000" dirty="0"/>
              <a:t>Resources</a:t>
            </a:r>
          </a:p>
          <a:p>
            <a:pPr lvl="1">
              <a:lnSpc>
                <a:spcPct val="80000"/>
              </a:lnSpc>
              <a:buFont typeface="Courier New" panose="02070309020205020404" pitchFamily="49" charset="0"/>
              <a:buChar char="o"/>
              <a:defRPr/>
            </a:pPr>
            <a:r>
              <a:rPr lang="en-US" altLang="x-none" sz="1600" dirty="0">
                <a:ea typeface="ＭＳ Ｐゴシック" charset="-128"/>
              </a:rPr>
              <a:t>https://</a:t>
            </a:r>
            <a:r>
              <a:rPr lang="en-US" altLang="zh-CN" sz="1600" dirty="0" err="1">
                <a:ea typeface="ＭＳ Ｐゴシック" charset="-128"/>
              </a:rPr>
              <a:t>sngroup.org.cn</a:t>
            </a:r>
            <a:r>
              <a:rPr lang="en-US" altLang="x-none" sz="1600" dirty="0">
                <a:ea typeface="ＭＳ Ｐゴシック" charset="-128"/>
              </a:rPr>
              <a:t>/courses/cnns-xmuf25/</a:t>
            </a:r>
            <a:r>
              <a:rPr lang="en-US" altLang="x-none" sz="1600" dirty="0" err="1">
                <a:ea typeface="ＭＳ Ｐゴシック" charset="-128"/>
              </a:rPr>
              <a:t>index.shtml</a:t>
            </a:r>
            <a:endParaRPr lang="en-US" sz="1600" dirty="0"/>
          </a:p>
        </p:txBody>
      </p:sp>
      <p:sp>
        <p:nvSpPr>
          <p:cNvPr id="35844" name="Rectangle 1"/>
          <p:cNvSpPr>
            <a:spLocks noChangeArrowheads="1"/>
          </p:cNvSpPr>
          <p:nvPr/>
        </p:nvSpPr>
        <p:spPr bwMode="auto">
          <a:xfrm>
            <a:off x="4448175" y="3351213"/>
            <a:ext cx="2603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a:t>on</a:t>
            </a:r>
          </a:p>
        </p:txBody>
      </p:sp>
      <p:pic>
        <p:nvPicPr>
          <p:cNvPr id="3584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2750" y="1682750"/>
            <a:ext cx="3295650" cy="396240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82D512E-6E4D-5642-AB18-4CA424746038}" type="slidenum">
              <a:rPr lang="en-US" altLang="x-none" sz="1200">
                <a:solidFill>
                  <a:srgbClr val="000000"/>
                </a:solidFill>
                <a:latin typeface="Tahoma" charset="0"/>
              </a:rPr>
              <a:pPr/>
              <a:t>8</a:t>
            </a:fld>
            <a:endParaRPr lang="en-US" altLang="x-none" sz="1200">
              <a:solidFill>
                <a:srgbClr val="000000"/>
              </a:solidFill>
              <a:latin typeface="Tahoma" charset="0"/>
            </a:endParaRPr>
          </a:p>
        </p:txBody>
      </p:sp>
      <p:sp>
        <p:nvSpPr>
          <p:cNvPr id="37890" name="Rectangle 2"/>
          <p:cNvSpPr>
            <a:spLocks noGrp="1" noChangeArrowheads="1"/>
          </p:cNvSpPr>
          <p:nvPr>
            <p:ph type="title"/>
          </p:nvPr>
        </p:nvSpPr>
        <p:spPr>
          <a:xfrm>
            <a:off x="533400" y="311150"/>
            <a:ext cx="7783513" cy="835025"/>
          </a:xfrm>
        </p:spPr>
        <p:txBody>
          <a:bodyPr/>
          <a:lstStyle/>
          <a:p>
            <a:r>
              <a:rPr lang="en-US" altLang="x-none" sz="3200">
                <a:ea typeface="ＭＳ Ｐゴシック" charset="-128"/>
              </a:rPr>
              <a:t>What are the Goals </a:t>
            </a:r>
            <a:r>
              <a:rPr lang="en-US" altLang="zh-CN" sz="3200">
                <a:ea typeface="ＭＳ Ｐゴシック" charset="-128"/>
              </a:rPr>
              <a:t>o</a:t>
            </a:r>
            <a:r>
              <a:rPr lang="en-US" altLang="x-none" sz="3200">
                <a:ea typeface="ＭＳ Ｐゴシック" charset="-128"/>
              </a:rPr>
              <a:t>f this Course?</a:t>
            </a:r>
          </a:p>
        </p:txBody>
      </p:sp>
      <p:sp>
        <p:nvSpPr>
          <p:cNvPr id="50179" name="Rectangle 3"/>
          <p:cNvSpPr>
            <a:spLocks noGrp="1" noChangeArrowheads="1"/>
          </p:cNvSpPr>
          <p:nvPr>
            <p:ph type="body" idx="1"/>
          </p:nvPr>
        </p:nvSpPr>
        <p:spPr>
          <a:xfrm>
            <a:off x="539750" y="1606550"/>
            <a:ext cx="7848600" cy="4876800"/>
          </a:xfrm>
        </p:spPr>
        <p:txBody>
          <a:bodyPr/>
          <a:lstStyle/>
          <a:p>
            <a:pPr>
              <a:buFont typeface="Wingdings" pitchFamily="2" charset="2"/>
              <a:buChar char="q"/>
            </a:pPr>
            <a:r>
              <a:rPr lang="en-US" altLang="zh-CN" dirty="0">
                <a:ea typeface="ＭＳ Ｐゴシック" charset="-128"/>
              </a:rPr>
              <a:t>Learn design principles and techniques of: </a:t>
            </a:r>
          </a:p>
          <a:p>
            <a:pPr lvl="1">
              <a:buFont typeface="Courier New" panose="02070309020205020404" pitchFamily="49" charset="0"/>
              <a:buChar char="o"/>
            </a:pPr>
            <a:r>
              <a:rPr lang="en-US" altLang="zh-CN" dirty="0">
                <a:ea typeface="ＭＳ Ｐゴシック" charset="-128"/>
              </a:rPr>
              <a:t>the Internet infrastructure (Internet service provider, data center, cloud)</a:t>
            </a:r>
          </a:p>
          <a:p>
            <a:pPr lvl="1">
              <a:buFont typeface="Courier New" panose="02070309020205020404" pitchFamily="49" charset="0"/>
              <a:buChar char="o"/>
            </a:pPr>
            <a:r>
              <a:rPr lang="en-US" altLang="zh-CN" dirty="0">
                <a:ea typeface="ＭＳ Ｐゴシック" charset="-128"/>
              </a:rPr>
              <a:t>large-scale Internet applications</a:t>
            </a:r>
          </a:p>
          <a:p>
            <a:pPr lvl="1"/>
            <a:endParaRPr lang="en-US" altLang="x-none" dirty="0">
              <a:ea typeface="ＭＳ Ｐゴシック" charset="-128"/>
            </a:endParaRPr>
          </a:p>
          <a:p>
            <a:pPr>
              <a:buFont typeface="Wingdings" pitchFamily="2" charset="2"/>
              <a:buChar char="q"/>
            </a:pPr>
            <a:r>
              <a:rPr lang="en-US" altLang="x-none" dirty="0">
                <a:ea typeface="ＭＳ Ｐゴシック" charset="-128"/>
              </a:rPr>
              <a:t>Focus on how the principles and techniques apply and adapt in real world:</a:t>
            </a:r>
          </a:p>
          <a:p>
            <a:pPr lvl="1">
              <a:buFont typeface="Courier New" panose="02070309020205020404" pitchFamily="49" charset="0"/>
              <a:buChar char="o"/>
            </a:pPr>
            <a:r>
              <a:rPr lang="en-US" altLang="x-none" dirty="0">
                <a:ea typeface="ＭＳ Ｐゴシック" charset="-128"/>
              </a:rPr>
              <a:t>real examples from the Internet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12150" cy="1146175"/>
          </a:xfrm>
        </p:spPr>
        <p:txBody>
          <a:bodyPr/>
          <a:lstStyle/>
          <a:p>
            <a:r>
              <a:rPr lang="en-US" altLang="ja-JP" sz="3200" dirty="0"/>
              <a:t>Co</a:t>
            </a:r>
            <a:r>
              <a:rPr lang="en-US" altLang="zh-CN" sz="3200" dirty="0"/>
              <a:t>mputer</a:t>
            </a:r>
            <a:r>
              <a:rPr lang="zh-CN" altLang="en-US" sz="3200" dirty="0"/>
              <a:t> </a:t>
            </a:r>
            <a:r>
              <a:rPr lang="en-US" altLang="zh-CN" sz="3200" dirty="0"/>
              <a:t>Networks</a:t>
            </a:r>
            <a:r>
              <a:rPr lang="zh-CN" altLang="en-US" sz="3200" dirty="0"/>
              <a:t> </a:t>
            </a:r>
            <a:r>
              <a:rPr lang="en-US" altLang="zh-CN" sz="3200" dirty="0"/>
              <a:t>and</a:t>
            </a:r>
            <a:r>
              <a:rPr lang="zh-CN" altLang="en-US" sz="3200" dirty="0"/>
              <a:t> </a:t>
            </a:r>
            <a:r>
              <a:rPr lang="en-US" altLang="zh-CN" sz="3200" dirty="0"/>
              <a:t>Network</a:t>
            </a:r>
            <a:r>
              <a:rPr lang="zh-CN" altLang="en-US" sz="3200" dirty="0"/>
              <a:t> </a:t>
            </a:r>
            <a:r>
              <a:rPr lang="en-US" altLang="zh-CN" sz="3200" dirty="0"/>
              <a:t>Security</a:t>
            </a:r>
            <a:r>
              <a:rPr lang="zh-CN" altLang="en-US" sz="3200" dirty="0"/>
              <a:t> </a:t>
            </a:r>
            <a:r>
              <a:rPr lang="en-US" sz="3200" dirty="0"/>
              <a:t>vs</a:t>
            </a:r>
            <a:r>
              <a:rPr lang="en-US" altLang="zh-CN" sz="3200" dirty="0"/>
              <a:t>.</a:t>
            </a:r>
            <a:r>
              <a:rPr lang="en-US" sz="3200" dirty="0"/>
              <a:t> </a:t>
            </a:r>
            <a:r>
              <a:rPr lang="en-US" altLang="zh-CN" sz="3200" dirty="0"/>
              <a:t>Computer</a:t>
            </a:r>
            <a:r>
              <a:rPr lang="zh-CN" altLang="en-US" sz="3200" dirty="0"/>
              <a:t> </a:t>
            </a:r>
            <a:r>
              <a:rPr lang="en-US" altLang="zh-CN" sz="3200" dirty="0"/>
              <a:t>Networks</a:t>
            </a:r>
            <a:r>
              <a:rPr lang="zh-CN" altLang="en-US" sz="3200" dirty="0"/>
              <a:t> </a:t>
            </a:r>
            <a:r>
              <a:rPr lang="en-US" altLang="zh-CN" sz="3200" dirty="0"/>
              <a:t>and</a:t>
            </a:r>
            <a:r>
              <a:rPr lang="zh-CN" altLang="en-US" sz="3200" dirty="0"/>
              <a:t> </a:t>
            </a:r>
            <a:r>
              <a:rPr lang="en-US" altLang="zh-CN" sz="3200" dirty="0"/>
              <a:t>Communication</a:t>
            </a:r>
            <a:endParaRPr lang="en-US" sz="3200" dirty="0"/>
          </a:p>
        </p:txBody>
      </p:sp>
      <p:sp>
        <p:nvSpPr>
          <p:cNvPr id="3" name="Content Placeholder 2"/>
          <p:cNvSpPr>
            <a:spLocks noGrp="1"/>
          </p:cNvSpPr>
          <p:nvPr>
            <p:ph idx="1"/>
          </p:nvPr>
        </p:nvSpPr>
        <p:spPr/>
        <p:txBody>
          <a:bodyPr/>
          <a:lstStyle/>
          <a:p>
            <a:pPr marL="0" indent="0">
              <a:buNone/>
            </a:pPr>
            <a:r>
              <a:rPr lang="en-US" altLang="zh-CN" dirty="0"/>
              <a:t>CNNS:</a:t>
            </a:r>
          </a:p>
          <a:p>
            <a:pPr>
              <a:buFont typeface="Wingdings" pitchFamily="2" charset="2"/>
              <a:buChar char="q"/>
            </a:pPr>
            <a:r>
              <a:rPr lang="en-US" altLang="zh-CN" dirty="0"/>
              <a:t>Bilingual:</a:t>
            </a:r>
            <a:r>
              <a:rPr lang="zh-CN" altLang="en-US" dirty="0"/>
              <a:t> </a:t>
            </a:r>
            <a:endParaRPr lang="en-US" altLang="zh-CN" dirty="0"/>
          </a:p>
          <a:p>
            <a:pPr lvl="1">
              <a:buFont typeface="Courier New" panose="02070309020205020404" pitchFamily="49" charset="0"/>
              <a:buChar char="o"/>
            </a:pPr>
            <a:r>
              <a:rPr lang="en-US" altLang="zh-CN" dirty="0"/>
              <a:t>English</a:t>
            </a:r>
            <a:r>
              <a:rPr lang="zh-CN" altLang="en-US" dirty="0"/>
              <a:t> </a:t>
            </a:r>
            <a:r>
              <a:rPr lang="en-US" altLang="zh-CN" dirty="0"/>
              <a:t>in</a:t>
            </a:r>
            <a:r>
              <a:rPr lang="zh-CN" altLang="en-US" dirty="0"/>
              <a:t> </a:t>
            </a:r>
            <a:r>
              <a:rPr lang="en-US" altLang="zh-CN" dirty="0"/>
              <a:t>slides</a:t>
            </a:r>
            <a:r>
              <a:rPr lang="zh-CN" altLang="en-US" dirty="0"/>
              <a:t> </a:t>
            </a:r>
            <a:r>
              <a:rPr lang="en-US" altLang="zh-CN" dirty="0"/>
              <a:t>/</a:t>
            </a:r>
            <a:r>
              <a:rPr lang="zh-CN" altLang="en-US" dirty="0"/>
              <a:t> </a:t>
            </a:r>
            <a:r>
              <a:rPr lang="en-US" altLang="zh-CN" dirty="0"/>
              <a:t>homework</a:t>
            </a:r>
            <a:r>
              <a:rPr lang="zh-CN" altLang="en-US" dirty="0"/>
              <a:t> </a:t>
            </a:r>
            <a:r>
              <a:rPr lang="en-US" altLang="zh-CN" dirty="0"/>
              <a:t>/</a:t>
            </a:r>
            <a:r>
              <a:rPr lang="zh-CN" altLang="en-US" dirty="0"/>
              <a:t> </a:t>
            </a:r>
            <a:r>
              <a:rPr lang="en-US" altLang="zh-CN" dirty="0"/>
              <a:t>exams</a:t>
            </a:r>
          </a:p>
          <a:p>
            <a:pPr lvl="1">
              <a:buFont typeface="Courier New" panose="02070309020205020404" pitchFamily="49" charset="0"/>
              <a:buChar char="o"/>
            </a:pPr>
            <a:r>
              <a:rPr lang="en-US" altLang="zh-CN" dirty="0"/>
              <a:t>Chinese</a:t>
            </a:r>
            <a:r>
              <a:rPr lang="zh-CN" altLang="en-US" dirty="0"/>
              <a:t> </a:t>
            </a:r>
            <a:r>
              <a:rPr lang="en-US" altLang="zh-CN" dirty="0"/>
              <a:t>in</a:t>
            </a:r>
            <a:r>
              <a:rPr lang="zh-CN" altLang="en-US" dirty="0"/>
              <a:t> </a:t>
            </a:r>
            <a:r>
              <a:rPr lang="en-US" altLang="zh-CN" dirty="0"/>
              <a:t>lecture</a:t>
            </a:r>
            <a:r>
              <a:rPr lang="zh-CN" altLang="en-US" dirty="0"/>
              <a:t> </a:t>
            </a:r>
            <a:r>
              <a:rPr lang="en-US" altLang="zh-CN" dirty="0"/>
              <a:t>/</a:t>
            </a:r>
            <a:r>
              <a:rPr lang="zh-CN" altLang="en-US" dirty="0"/>
              <a:t> </a:t>
            </a:r>
            <a:r>
              <a:rPr lang="en-US" altLang="zh-CN" dirty="0"/>
              <a:t>lab</a:t>
            </a:r>
            <a:r>
              <a:rPr lang="zh-CN" altLang="en-US" dirty="0"/>
              <a:t> </a:t>
            </a:r>
            <a:r>
              <a:rPr lang="en-US" altLang="zh-CN" dirty="0"/>
              <a:t>classes</a:t>
            </a:r>
            <a:r>
              <a:rPr lang="zh-CN" altLang="en-US" dirty="0"/>
              <a:t> </a:t>
            </a:r>
            <a:r>
              <a:rPr lang="en-US" altLang="zh-CN" dirty="0"/>
              <a:t>/</a:t>
            </a:r>
            <a:r>
              <a:rPr lang="zh-CN" altLang="en-US" dirty="0"/>
              <a:t> </a:t>
            </a:r>
            <a:r>
              <a:rPr lang="en-US" altLang="zh-CN" dirty="0"/>
              <a:t>discussions</a:t>
            </a:r>
          </a:p>
          <a:p>
            <a:pPr>
              <a:buFont typeface="Wingdings" pitchFamily="2" charset="2"/>
              <a:buChar char="q"/>
            </a:pPr>
            <a:r>
              <a:rPr lang="en-US" altLang="zh-CN" dirty="0"/>
              <a:t>More</a:t>
            </a:r>
            <a:r>
              <a:rPr lang="zh-CN" altLang="en-US" dirty="0"/>
              <a:t> </a:t>
            </a:r>
            <a:r>
              <a:rPr lang="en-US" altLang="zh-CN" dirty="0"/>
              <a:t>emphasis</a:t>
            </a:r>
            <a:r>
              <a:rPr lang="zh-CN" altLang="en-US" dirty="0"/>
              <a:t> </a:t>
            </a:r>
            <a:r>
              <a:rPr lang="en-US" altLang="zh-CN" dirty="0"/>
              <a:t>on</a:t>
            </a:r>
            <a:r>
              <a:rPr lang="zh-CN" altLang="en-US" dirty="0"/>
              <a:t> </a:t>
            </a:r>
            <a:r>
              <a:rPr lang="en-US" altLang="zh-CN" dirty="0"/>
              <a:t>design</a:t>
            </a:r>
            <a:r>
              <a:rPr lang="zh-CN" altLang="en-US" dirty="0"/>
              <a:t> </a:t>
            </a:r>
            <a:r>
              <a:rPr lang="en-US" altLang="zh-CN" dirty="0"/>
              <a:t>principles,</a:t>
            </a:r>
            <a:r>
              <a:rPr lang="zh-CN" altLang="en-US" dirty="0"/>
              <a:t> </a:t>
            </a:r>
            <a:r>
              <a:rPr lang="en-US" altLang="zh-CN" dirty="0"/>
              <a:t>theories</a:t>
            </a:r>
            <a:r>
              <a:rPr lang="zh-CN" altLang="en-US" dirty="0"/>
              <a:t> </a:t>
            </a:r>
            <a:r>
              <a:rPr lang="en-US" altLang="zh-CN" dirty="0"/>
              <a:t>and</a:t>
            </a:r>
            <a:r>
              <a:rPr lang="zh-CN" altLang="en-US" dirty="0"/>
              <a:t> </a:t>
            </a:r>
            <a:r>
              <a:rPr lang="en-US" altLang="zh-CN" dirty="0"/>
              <a:t>programming</a:t>
            </a:r>
          </a:p>
          <a:p>
            <a:pPr>
              <a:buFont typeface="Wingdings" pitchFamily="2" charset="2"/>
              <a:buChar char="q"/>
            </a:pPr>
            <a:r>
              <a:rPr lang="en-US" altLang="zh-CN" dirty="0"/>
              <a:t>More</a:t>
            </a:r>
            <a:r>
              <a:rPr lang="zh-CN" altLang="en-US" dirty="0"/>
              <a:t> </a:t>
            </a:r>
            <a:r>
              <a:rPr lang="en-US" altLang="zh-CN" dirty="0"/>
              <a:t>emphasis</a:t>
            </a:r>
            <a:r>
              <a:rPr lang="zh-CN" altLang="en-US" dirty="0"/>
              <a:t> </a:t>
            </a:r>
            <a:r>
              <a:rPr lang="en-US" altLang="zh-CN" dirty="0"/>
              <a:t>on</a:t>
            </a:r>
            <a:r>
              <a:rPr lang="zh-CN" altLang="en-US" dirty="0"/>
              <a:t> </a:t>
            </a:r>
            <a:r>
              <a:rPr lang="en-US" altLang="zh-CN" dirty="0"/>
              <a:t>security</a:t>
            </a:r>
            <a:r>
              <a:rPr lang="zh-CN" altLang="en-US" dirty="0"/>
              <a:t> </a:t>
            </a:r>
            <a:r>
              <a:rPr lang="en-US" altLang="zh-CN" dirty="0"/>
              <a:t>issues</a:t>
            </a:r>
          </a:p>
          <a:p>
            <a:pPr>
              <a:buFont typeface="Wingdings" pitchFamily="2" charset="2"/>
              <a:buChar char="q"/>
            </a:pPr>
            <a:r>
              <a:rPr lang="en-US" altLang="zh-CN" dirty="0"/>
              <a:t>Less</a:t>
            </a:r>
            <a:r>
              <a:rPr lang="zh-CN" altLang="en-US" dirty="0"/>
              <a:t> </a:t>
            </a:r>
            <a:r>
              <a:rPr lang="en-US" altLang="zh-CN" dirty="0"/>
              <a:t>emphasis</a:t>
            </a:r>
            <a:r>
              <a:rPr lang="zh-CN" altLang="en-US" dirty="0"/>
              <a:t> </a:t>
            </a:r>
            <a:r>
              <a:rPr lang="en-US" altLang="zh-CN" dirty="0"/>
              <a:t>on</a:t>
            </a:r>
            <a:r>
              <a:rPr lang="zh-CN" altLang="en-US" dirty="0"/>
              <a:t> </a:t>
            </a:r>
            <a:r>
              <a:rPr lang="en-US" altLang="zh-CN" dirty="0"/>
              <a:t>communication</a:t>
            </a:r>
            <a:r>
              <a:rPr lang="zh-CN" altLang="en-US" dirty="0"/>
              <a:t> </a:t>
            </a:r>
            <a:r>
              <a:rPr lang="en-US" altLang="zh-CN" dirty="0"/>
              <a:t>(e.g.,</a:t>
            </a:r>
            <a:r>
              <a:rPr lang="zh-CN" altLang="en-US" dirty="0"/>
              <a:t> </a:t>
            </a:r>
            <a:r>
              <a:rPr lang="en-US" altLang="zh-CN" dirty="0"/>
              <a:t>physical</a:t>
            </a:r>
            <a:r>
              <a:rPr lang="zh-CN" altLang="en-US" dirty="0"/>
              <a:t> </a:t>
            </a:r>
            <a:r>
              <a:rPr lang="en-US" altLang="zh-CN" dirty="0"/>
              <a:t>layer</a:t>
            </a:r>
            <a:r>
              <a:rPr lang="zh-CN" altLang="en-US" dirty="0"/>
              <a:t> </a:t>
            </a:r>
            <a:r>
              <a:rPr lang="en-US" altLang="zh-CN" dirty="0"/>
              <a:t>and</a:t>
            </a:r>
            <a:r>
              <a:rPr lang="zh-CN" altLang="en-US" dirty="0"/>
              <a:t> </a:t>
            </a:r>
            <a:r>
              <a:rPr lang="en-US" altLang="zh-CN" dirty="0"/>
              <a:t>wireless</a:t>
            </a:r>
            <a:r>
              <a:rPr lang="zh-CN" altLang="en-US" dirty="0"/>
              <a:t> </a:t>
            </a:r>
            <a:r>
              <a:rPr lang="en-US" altLang="zh-CN" dirty="0"/>
              <a:t>networks)</a:t>
            </a:r>
            <a:endParaRPr lang="en-US" dirty="0"/>
          </a:p>
          <a:p>
            <a:pPr>
              <a:buFont typeface="Wingdings" pitchFamily="2" charset="2"/>
              <a:buChar char="q"/>
            </a:pPr>
            <a:r>
              <a:rPr lang="en-US" altLang="zh-CN" dirty="0"/>
              <a:t>A</a:t>
            </a:r>
            <a:r>
              <a:rPr lang="zh-CN" altLang="en-US" dirty="0"/>
              <a:t> </a:t>
            </a:r>
            <a:r>
              <a:rPr lang="en-US" altLang="zh-CN" dirty="0"/>
              <a:t>top-down</a:t>
            </a:r>
            <a:r>
              <a:rPr lang="zh-CN" altLang="en-US" dirty="0"/>
              <a:t> </a:t>
            </a:r>
            <a:r>
              <a:rPr lang="en-US" altLang="zh-CN" dirty="0"/>
              <a:t>roadmap</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4E0FBDC-1D58-A74A-B477-66C729D6A5CA}" type="slidenum">
              <a:rPr lang="en-US" altLang="x-none" smtClean="0"/>
              <a:pPr/>
              <a:t>9</a:t>
            </a:fld>
            <a:endParaRPr lang="en-US" altLang="x-none"/>
          </a:p>
        </p:txBody>
      </p:sp>
    </p:spTree>
    <p:extLst>
      <p:ext uri="{BB962C8B-B14F-4D97-AF65-F5344CB8AC3E}">
        <p14:creationId xmlns:p14="http://schemas.microsoft.com/office/powerpoint/2010/main" val="773420107"/>
      </p:ext>
    </p:extLst>
  </p:cSld>
  <p:clrMapOvr>
    <a:masterClrMapping/>
  </p:clrMapOvr>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CPSC633a</Template>
  <TotalTime>12100</TotalTime>
  <Pages>23</Pages>
  <Words>2431</Words>
  <Application>Microsoft Macintosh PowerPoint</Application>
  <PresentationFormat>Custom</PresentationFormat>
  <Paragraphs>394</Paragraphs>
  <Slides>38</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0" baseType="lpstr">
      <vt:lpstr>ＭＳ Ｐゴシック</vt:lpstr>
      <vt:lpstr>宋体</vt:lpstr>
      <vt:lpstr>ZapfDingbats</vt:lpstr>
      <vt:lpstr>Arial</vt:lpstr>
      <vt:lpstr>Comic Sans MS</vt:lpstr>
      <vt:lpstr>Courier New</vt:lpstr>
      <vt:lpstr>Tahoma</vt:lpstr>
      <vt:lpstr>Times New Roman</vt:lpstr>
      <vt:lpstr>Wingdings</vt:lpstr>
      <vt:lpstr>1_Kurose</vt:lpstr>
      <vt:lpstr>2_Kurose</vt:lpstr>
      <vt:lpstr>Clip</vt:lpstr>
      <vt:lpstr>Computer Networks  and Network Security</vt:lpstr>
      <vt:lpstr>Outline</vt:lpstr>
      <vt:lpstr>Personnel</vt:lpstr>
      <vt:lpstr>Instructor: Qiao Xiang</vt:lpstr>
      <vt:lpstr>Instructor: Congming Gao</vt:lpstr>
      <vt:lpstr>Instructor: Qiang Su</vt:lpstr>
      <vt:lpstr>Textbook</vt:lpstr>
      <vt:lpstr>What are the Goals of this Course?</vt:lpstr>
      <vt:lpstr>Computer Networks and Network Security vs. Computer Networks and Communication</vt:lpstr>
      <vt:lpstr>Why Study Computer Networks?</vt:lpstr>
      <vt:lpstr>Why Study Computer Networks?</vt:lpstr>
      <vt:lpstr>Why Study Computer Networks?</vt:lpstr>
      <vt:lpstr>Why Study Computer Networks?</vt:lpstr>
      <vt:lpstr>What Do You Need To Do?</vt:lpstr>
      <vt:lpstr>What Do You Need To Do?</vt:lpstr>
      <vt:lpstr>How to Succeed in this Class?</vt:lpstr>
      <vt:lpstr>Class Project</vt:lpstr>
      <vt:lpstr>Grading</vt:lpstr>
      <vt:lpstr>Questions?</vt:lpstr>
      <vt:lpstr>Outline</vt:lpstr>
      <vt:lpstr>What is a Network Protocol?</vt:lpstr>
      <vt:lpstr>Example Protocol: Simple Mail  Transfer  Protocol (SMTP)</vt:lpstr>
      <vt:lpstr>Demo: SMTP</vt:lpstr>
      <vt:lpstr>Example Protocol: TCP Connection Close Protocol</vt:lpstr>
      <vt:lpstr>General Case: The Two-Army Problem</vt:lpstr>
      <vt:lpstr>Example: TCP Protocol Handshakes</vt:lpstr>
      <vt:lpstr>Example: Google’ new QUIC</vt:lpstr>
      <vt:lpstr>Protocol Standardization</vt:lpstr>
      <vt:lpstr>Internet Standardization Process</vt:lpstr>
      <vt:lpstr>Internet Standardization Process</vt:lpstr>
      <vt:lpstr>Outline</vt:lpstr>
      <vt:lpstr>Prelude:  Packet Switching and ARPANET</vt:lpstr>
      <vt:lpstr>Internet 1.0: Initial ARPANET</vt:lpstr>
      <vt:lpstr>Initial Expansion of the ARPANET</vt:lpstr>
      <vt:lpstr>The Internet Becomes a Network of Networks</vt:lpstr>
      <vt:lpstr>Growth of the Internet</vt:lpstr>
      <vt:lpstr>Internet 2.0: Web, Commercialization, Social Networking of the Internet</vt:lpstr>
      <vt:lpstr>Growth of the Internet  in Terms of Number of Hosts</vt:lpstr>
    </vt:vector>
  </TitlesOfParts>
  <Company>Yale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CPSC433/533: Computer Networks</dc:title>
  <dc:subject/>
  <dc:creator>Yang Richard Yang</dc:creator>
  <cp:keywords/>
  <dc:description/>
  <cp:lastModifiedBy>Qiao Xiang</cp:lastModifiedBy>
  <cp:revision>1027</cp:revision>
  <cp:lastPrinted>2017-08-31T13:23:32Z</cp:lastPrinted>
  <dcterms:created xsi:type="dcterms:W3CDTF">1997-02-16T14:02:43Z</dcterms:created>
  <dcterms:modified xsi:type="dcterms:W3CDTF">2025-09-02T12:17:30Z</dcterms:modified>
</cp:coreProperties>
</file>