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68"/>
  </p:notesMasterIdLst>
  <p:handoutMasterIdLst>
    <p:handoutMasterId r:id="rId69"/>
  </p:handoutMasterIdLst>
  <p:sldIdLst>
    <p:sldId id="429" r:id="rId2"/>
    <p:sldId id="431" r:id="rId3"/>
    <p:sldId id="568" r:id="rId4"/>
    <p:sldId id="506" r:id="rId5"/>
    <p:sldId id="424" r:id="rId6"/>
    <p:sldId id="292" r:id="rId7"/>
    <p:sldId id="486" r:id="rId8"/>
    <p:sldId id="578" r:id="rId9"/>
    <p:sldId id="455" r:id="rId10"/>
    <p:sldId id="447" r:id="rId11"/>
    <p:sldId id="450" r:id="rId12"/>
    <p:sldId id="448" r:id="rId13"/>
    <p:sldId id="445" r:id="rId14"/>
    <p:sldId id="451" r:id="rId15"/>
    <p:sldId id="522" r:id="rId16"/>
    <p:sldId id="527" r:id="rId17"/>
    <p:sldId id="479" r:id="rId18"/>
    <p:sldId id="497" r:id="rId19"/>
    <p:sldId id="498" r:id="rId20"/>
    <p:sldId id="579" r:id="rId21"/>
    <p:sldId id="504" r:id="rId22"/>
    <p:sldId id="502" r:id="rId23"/>
    <p:sldId id="503" r:id="rId24"/>
    <p:sldId id="519" r:id="rId25"/>
    <p:sldId id="396" r:id="rId26"/>
    <p:sldId id="467" r:id="rId27"/>
    <p:sldId id="428" r:id="rId28"/>
    <p:sldId id="488" r:id="rId29"/>
    <p:sldId id="580" r:id="rId30"/>
    <p:sldId id="524" r:id="rId31"/>
    <p:sldId id="581" r:id="rId32"/>
    <p:sldId id="489" r:id="rId33"/>
    <p:sldId id="582" r:id="rId34"/>
    <p:sldId id="473" r:id="rId35"/>
    <p:sldId id="477" r:id="rId36"/>
    <p:sldId id="478" r:id="rId37"/>
    <p:sldId id="496" r:id="rId38"/>
    <p:sldId id="1170" r:id="rId39"/>
    <p:sldId id="505" r:id="rId40"/>
    <p:sldId id="510" r:id="rId41"/>
    <p:sldId id="565" r:id="rId42"/>
    <p:sldId id="398" r:id="rId43"/>
    <p:sldId id="388" r:id="rId44"/>
    <p:sldId id="302" r:id="rId45"/>
    <p:sldId id="397" r:id="rId46"/>
    <p:sldId id="437" r:id="rId47"/>
    <p:sldId id="399" r:id="rId48"/>
    <p:sldId id="400" r:id="rId49"/>
    <p:sldId id="344" r:id="rId50"/>
    <p:sldId id="325" r:id="rId51"/>
    <p:sldId id="594" r:id="rId52"/>
    <p:sldId id="595" r:id="rId53"/>
    <p:sldId id="596" r:id="rId54"/>
    <p:sldId id="587" r:id="rId55"/>
    <p:sldId id="588" r:id="rId56"/>
    <p:sldId id="481" r:id="rId57"/>
    <p:sldId id="482" r:id="rId58"/>
    <p:sldId id="421" r:id="rId59"/>
    <p:sldId id="483" r:id="rId60"/>
    <p:sldId id="484" r:id="rId61"/>
    <p:sldId id="567" r:id="rId62"/>
    <p:sldId id="577" r:id="rId63"/>
    <p:sldId id="597" r:id="rId64"/>
    <p:sldId id="566" r:id="rId65"/>
    <p:sldId id="528" r:id="rId66"/>
    <p:sldId id="598" r:id="rId67"/>
  </p:sldIdLst>
  <p:sldSz cx="9156700" cy="6870700"/>
  <p:notesSz cx="7315200" cy="96012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500" kern="1200">
        <a:solidFill>
          <a:schemeClr val="tx1"/>
        </a:solidFill>
        <a:latin typeface="Comic Sans MS" charset="0"/>
        <a:ea typeface="ＭＳ Ｐゴシック" charset="-128"/>
        <a:cs typeface="+mn-cs"/>
      </a:defRPr>
    </a:lvl1pPr>
    <a:lvl2pPr marL="457200" algn="ctr" rtl="0" eaLnBrk="0" fontAlgn="base" hangingPunct="0">
      <a:spcBef>
        <a:spcPct val="0"/>
      </a:spcBef>
      <a:spcAft>
        <a:spcPct val="0"/>
      </a:spcAft>
      <a:defRPr sz="500" kern="1200">
        <a:solidFill>
          <a:schemeClr val="tx1"/>
        </a:solidFill>
        <a:latin typeface="Comic Sans MS" charset="0"/>
        <a:ea typeface="ＭＳ Ｐゴシック" charset="-128"/>
        <a:cs typeface="+mn-cs"/>
      </a:defRPr>
    </a:lvl2pPr>
    <a:lvl3pPr marL="914400" algn="ctr" rtl="0" eaLnBrk="0" fontAlgn="base" hangingPunct="0">
      <a:spcBef>
        <a:spcPct val="0"/>
      </a:spcBef>
      <a:spcAft>
        <a:spcPct val="0"/>
      </a:spcAft>
      <a:defRPr sz="500" kern="1200">
        <a:solidFill>
          <a:schemeClr val="tx1"/>
        </a:solidFill>
        <a:latin typeface="Comic Sans MS" charset="0"/>
        <a:ea typeface="ＭＳ Ｐゴシック" charset="-128"/>
        <a:cs typeface="+mn-cs"/>
      </a:defRPr>
    </a:lvl3pPr>
    <a:lvl4pPr marL="1371600" algn="ctr" rtl="0" eaLnBrk="0" fontAlgn="base" hangingPunct="0">
      <a:spcBef>
        <a:spcPct val="0"/>
      </a:spcBef>
      <a:spcAft>
        <a:spcPct val="0"/>
      </a:spcAft>
      <a:defRPr sz="500" kern="1200">
        <a:solidFill>
          <a:schemeClr val="tx1"/>
        </a:solidFill>
        <a:latin typeface="Comic Sans MS" charset="0"/>
        <a:ea typeface="ＭＳ Ｐゴシック" charset="-128"/>
        <a:cs typeface="+mn-cs"/>
      </a:defRPr>
    </a:lvl4pPr>
    <a:lvl5pPr marL="1828800" algn="ctr" rtl="0" eaLnBrk="0" fontAlgn="base" hangingPunct="0">
      <a:spcBef>
        <a:spcPct val="0"/>
      </a:spcBef>
      <a:spcAft>
        <a:spcPct val="0"/>
      </a:spcAft>
      <a:defRPr sz="500" kern="1200">
        <a:solidFill>
          <a:schemeClr val="tx1"/>
        </a:solidFill>
        <a:latin typeface="Comic Sans MS" charset="0"/>
        <a:ea typeface="ＭＳ Ｐゴシック" charset="-128"/>
        <a:cs typeface="+mn-cs"/>
      </a:defRPr>
    </a:lvl5pPr>
    <a:lvl6pPr marL="2286000" algn="l" defTabSz="914400" rtl="0" eaLnBrk="1" latinLnBrk="0" hangingPunct="1">
      <a:defRPr sz="500" kern="1200">
        <a:solidFill>
          <a:schemeClr val="tx1"/>
        </a:solidFill>
        <a:latin typeface="Comic Sans MS" charset="0"/>
        <a:ea typeface="ＭＳ Ｐゴシック" charset="-128"/>
        <a:cs typeface="+mn-cs"/>
      </a:defRPr>
    </a:lvl6pPr>
    <a:lvl7pPr marL="2743200" algn="l" defTabSz="914400" rtl="0" eaLnBrk="1" latinLnBrk="0" hangingPunct="1">
      <a:defRPr sz="500" kern="1200">
        <a:solidFill>
          <a:schemeClr val="tx1"/>
        </a:solidFill>
        <a:latin typeface="Comic Sans MS" charset="0"/>
        <a:ea typeface="ＭＳ Ｐゴシック" charset="-128"/>
        <a:cs typeface="+mn-cs"/>
      </a:defRPr>
    </a:lvl7pPr>
    <a:lvl8pPr marL="3200400" algn="l" defTabSz="914400" rtl="0" eaLnBrk="1" latinLnBrk="0" hangingPunct="1">
      <a:defRPr sz="500" kern="1200">
        <a:solidFill>
          <a:schemeClr val="tx1"/>
        </a:solidFill>
        <a:latin typeface="Comic Sans MS" charset="0"/>
        <a:ea typeface="ＭＳ Ｐゴシック" charset="-128"/>
        <a:cs typeface="+mn-cs"/>
      </a:defRPr>
    </a:lvl8pPr>
    <a:lvl9pPr marL="3657600" algn="l" defTabSz="914400" rtl="0" eaLnBrk="1" latinLnBrk="0" hangingPunct="1">
      <a:defRPr sz="500" kern="1200">
        <a:solidFill>
          <a:schemeClr val="tx1"/>
        </a:solidFill>
        <a:latin typeface="Comic Sans MS" charset="0"/>
        <a:ea typeface="ＭＳ Ｐゴシック" charset="-128"/>
        <a:cs typeface="+mn-cs"/>
      </a:defRPr>
    </a:lvl9pPr>
  </p:defaultTextStyle>
  <p:extLst>
    <p:ext uri="{EFAFB233-063F-42B5-8137-9DF3F51BA10A}">
      <p15:sldGuideLst xmlns:p15="http://schemas.microsoft.com/office/powerpoint/2012/main">
        <p15:guide id="1" orient="horz" pos="2164">
          <p15:clr>
            <a:srgbClr val="A4A3A4"/>
          </p15:clr>
        </p15:guide>
        <p15:guide id="2" pos="2884">
          <p15:clr>
            <a:srgbClr val="A4A3A4"/>
          </p15:clr>
        </p15:guide>
      </p15:sldGuideLst>
    </p:ext>
    <p:ext uri="{2D200454-40CA-4A62-9FC3-DE9A4176ACB9}">
      <p15:notesGuideLst xmlns:p15="http://schemas.microsoft.com/office/powerpoint/2012/main">
        <p15:guide id="1" orient="horz" pos="3024">
          <p15:clr>
            <a:srgbClr val="A4A3A4"/>
          </p15:clr>
        </p15:guide>
        <p15:guide id="2" pos="23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6BF69"/>
    <a:srgbClr val="618FFD"/>
    <a:srgbClr val="C1CEFF"/>
    <a:srgbClr val="99FF66"/>
    <a:srgbClr val="A4A4A4"/>
    <a:srgbClr val="E6E6E6"/>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39"/>
    <p:restoredTop sz="93650"/>
  </p:normalViewPr>
  <p:slideViewPr>
    <p:cSldViewPr>
      <p:cViewPr varScale="1">
        <p:scale>
          <a:sx n="128" d="100"/>
          <a:sy n="128" d="100"/>
        </p:scale>
        <p:origin x="1320" y="176"/>
      </p:cViewPr>
      <p:guideLst>
        <p:guide orient="horz" pos="2164"/>
        <p:guide pos="28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88"/>
    </p:cViewPr>
  </p:sorterViewPr>
  <p:notesViewPr>
    <p:cSldViewPr>
      <p:cViewPr varScale="1">
        <p:scale>
          <a:sx n="57" d="100"/>
          <a:sy n="57" d="100"/>
        </p:scale>
        <p:origin x="-1668" y="-90"/>
      </p:cViewPr>
      <p:guideLst>
        <p:guide orient="horz" pos="3024"/>
        <p:guide pos="230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8.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260725" y="9148763"/>
            <a:ext cx="7747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033" tIns="46014" rIns="92033" bIns="46014">
            <a:spAutoFit/>
          </a:bodyPr>
          <a:lstStyle>
            <a:lvl1pPr defTabSz="906463">
              <a:defRPr sz="500">
                <a:solidFill>
                  <a:schemeClr val="tx1"/>
                </a:solidFill>
                <a:latin typeface="Comic Sans MS" charset="0"/>
                <a:ea typeface="ＭＳ Ｐゴシック" charset="-128"/>
              </a:defRPr>
            </a:lvl1pPr>
            <a:lvl2pPr marL="742950" indent="-285750" defTabSz="906463">
              <a:defRPr sz="500">
                <a:solidFill>
                  <a:schemeClr val="tx1"/>
                </a:solidFill>
                <a:latin typeface="Comic Sans MS" charset="0"/>
                <a:ea typeface="ＭＳ Ｐゴシック" charset="-128"/>
              </a:defRPr>
            </a:lvl2pPr>
            <a:lvl3pPr marL="1143000" indent="-228600" defTabSz="906463">
              <a:defRPr sz="500">
                <a:solidFill>
                  <a:schemeClr val="tx1"/>
                </a:solidFill>
                <a:latin typeface="Comic Sans MS" charset="0"/>
                <a:ea typeface="ＭＳ Ｐゴシック" charset="-128"/>
              </a:defRPr>
            </a:lvl3pPr>
            <a:lvl4pPr marL="1600200" indent="-228600" defTabSz="906463">
              <a:defRPr sz="500">
                <a:solidFill>
                  <a:schemeClr val="tx1"/>
                </a:solidFill>
                <a:latin typeface="Comic Sans MS" charset="0"/>
                <a:ea typeface="ＭＳ Ｐゴシック" charset="-128"/>
              </a:defRPr>
            </a:lvl4pPr>
            <a:lvl5pPr marL="2057400" indent="-228600" defTabSz="906463">
              <a:defRPr sz="500">
                <a:solidFill>
                  <a:schemeClr val="tx1"/>
                </a:solidFill>
                <a:latin typeface="Comic Sans MS" charset="0"/>
                <a:ea typeface="ＭＳ Ｐゴシック" charset="-128"/>
              </a:defRPr>
            </a:lvl5pPr>
            <a:lvl6pPr marL="2514600" indent="-228600" algn="ctr" defTabSz="906463"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06463"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06463"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06463" eaLnBrk="0" fontAlgn="base" hangingPunct="0">
              <a:spcBef>
                <a:spcPct val="0"/>
              </a:spcBef>
              <a:spcAft>
                <a:spcPct val="0"/>
              </a:spcAft>
              <a:defRPr sz="500">
                <a:solidFill>
                  <a:schemeClr val="tx1"/>
                </a:solidFill>
                <a:latin typeface="Comic Sans MS" charset="0"/>
                <a:ea typeface="ＭＳ Ｐゴシック" charset="-128"/>
              </a:defRPr>
            </a:lvl9pPr>
          </a:lstStyle>
          <a:p>
            <a:pPr>
              <a:lnSpc>
                <a:spcPct val="90000"/>
              </a:lnSpc>
            </a:pPr>
            <a:r>
              <a:rPr lang="en-US" altLang="x-none" sz="1200">
                <a:latin typeface="Arial" charset="0"/>
              </a:rPr>
              <a:t>Page </a:t>
            </a:r>
            <a:fld id="{F436417C-AEBC-1A46-86E9-36AA96F5A6D4}" type="slidenum">
              <a:rPr lang="en-US" altLang="x-none" sz="1200">
                <a:latin typeface="Arial" charset="0"/>
              </a:rPr>
              <a:pPr>
                <a:lnSpc>
                  <a:spcPct val="90000"/>
                </a:lnSpc>
              </a:pPr>
              <a:t>‹#›</a:t>
            </a:fld>
            <a:endParaRPr lang="en-US" altLang="x-none" sz="1200">
              <a:latin typeface="Arial"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6313" y="4562475"/>
            <a:ext cx="5362575" cy="4319588"/>
          </a:xfrm>
          <a:prstGeom prst="rect">
            <a:avLst/>
          </a:prstGeom>
          <a:noFill/>
          <a:ln w="12700">
            <a:noFill/>
            <a:miter lim="800000"/>
            <a:headEnd/>
            <a:tailEnd/>
          </a:ln>
          <a:effectLst/>
        </p:spPr>
        <p:txBody>
          <a:bodyPr vert="horz" wrap="square" lIns="96960" tIns="47659" rIns="96960" bIns="47659" numCol="1" anchor="t" anchorCtr="0" compatLnSpc="1">
            <a:prstTxWarp prst="textNoShape">
              <a:avLst/>
            </a:prstTxWarp>
          </a:bodyPr>
          <a:lstStyle/>
          <a:p>
            <a:pPr lvl="0"/>
            <a:r>
              <a:rPr lang="en-US" noProof="0"/>
              <a:t>Body Text</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16387" name="Rectangle 3"/>
          <p:cNvSpPr>
            <a:spLocks noChangeArrowheads="1"/>
          </p:cNvSpPr>
          <p:nvPr/>
        </p:nvSpPr>
        <p:spPr bwMode="auto">
          <a:xfrm>
            <a:off x="3260725" y="9148763"/>
            <a:ext cx="7747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033" tIns="46014" rIns="92033" bIns="46014">
            <a:spAutoFit/>
          </a:bodyPr>
          <a:lstStyle>
            <a:lvl1pPr defTabSz="906463">
              <a:defRPr sz="500">
                <a:solidFill>
                  <a:schemeClr val="tx1"/>
                </a:solidFill>
                <a:latin typeface="Comic Sans MS" charset="0"/>
                <a:ea typeface="ＭＳ Ｐゴシック" charset="-128"/>
              </a:defRPr>
            </a:lvl1pPr>
            <a:lvl2pPr marL="742950" indent="-285750" defTabSz="906463">
              <a:defRPr sz="500">
                <a:solidFill>
                  <a:schemeClr val="tx1"/>
                </a:solidFill>
                <a:latin typeface="Comic Sans MS" charset="0"/>
                <a:ea typeface="ＭＳ Ｐゴシック" charset="-128"/>
              </a:defRPr>
            </a:lvl2pPr>
            <a:lvl3pPr marL="1143000" indent="-228600" defTabSz="906463">
              <a:defRPr sz="500">
                <a:solidFill>
                  <a:schemeClr val="tx1"/>
                </a:solidFill>
                <a:latin typeface="Comic Sans MS" charset="0"/>
                <a:ea typeface="ＭＳ Ｐゴシック" charset="-128"/>
              </a:defRPr>
            </a:lvl3pPr>
            <a:lvl4pPr marL="1600200" indent="-228600" defTabSz="906463">
              <a:defRPr sz="500">
                <a:solidFill>
                  <a:schemeClr val="tx1"/>
                </a:solidFill>
                <a:latin typeface="Comic Sans MS" charset="0"/>
                <a:ea typeface="ＭＳ Ｐゴシック" charset="-128"/>
              </a:defRPr>
            </a:lvl4pPr>
            <a:lvl5pPr marL="2057400" indent="-228600" defTabSz="906463">
              <a:defRPr sz="500">
                <a:solidFill>
                  <a:schemeClr val="tx1"/>
                </a:solidFill>
                <a:latin typeface="Comic Sans MS" charset="0"/>
                <a:ea typeface="ＭＳ Ｐゴシック" charset="-128"/>
              </a:defRPr>
            </a:lvl5pPr>
            <a:lvl6pPr marL="2514600" indent="-228600" algn="ctr" defTabSz="906463"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06463"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06463"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06463" eaLnBrk="0" fontAlgn="base" hangingPunct="0">
              <a:spcBef>
                <a:spcPct val="0"/>
              </a:spcBef>
              <a:spcAft>
                <a:spcPct val="0"/>
              </a:spcAft>
              <a:defRPr sz="500">
                <a:solidFill>
                  <a:schemeClr val="tx1"/>
                </a:solidFill>
                <a:latin typeface="Comic Sans MS" charset="0"/>
                <a:ea typeface="ＭＳ Ｐゴシック" charset="-128"/>
              </a:defRPr>
            </a:lvl9pPr>
          </a:lstStyle>
          <a:p>
            <a:pPr>
              <a:lnSpc>
                <a:spcPct val="90000"/>
              </a:lnSpc>
            </a:pPr>
            <a:r>
              <a:rPr lang="en-US" altLang="x-none" sz="1200">
                <a:latin typeface="Arial" charset="0"/>
              </a:rPr>
              <a:t>Page </a:t>
            </a:r>
            <a:fld id="{EEF71606-7471-9C4C-BDFD-163B6CAAD4D6}" type="slidenum">
              <a:rPr lang="en-US" altLang="x-none" sz="1200">
                <a:latin typeface="Arial" charset="0"/>
              </a:rPr>
              <a:pPr>
                <a:lnSpc>
                  <a:spcPct val="90000"/>
                </a:lnSpc>
              </a:pPr>
              <a:t>‹#›</a:t>
            </a:fld>
            <a:endParaRPr lang="en-US" altLang="x-none" sz="1200">
              <a:latin typeface="Arial" charset="0"/>
            </a:endParaRPr>
          </a:p>
        </p:txBody>
      </p:sp>
      <p:sp>
        <p:nvSpPr>
          <p:cNvPr id="16388" name="Rectangle 4"/>
          <p:cNvSpPr>
            <a:spLocks noGrp="1" noRot="1" noChangeAspect="1" noChangeArrowheads="1" noTextEdit="1"/>
          </p:cNvSpPr>
          <p:nvPr>
            <p:ph type="sldImg" idx="2"/>
          </p:nvPr>
        </p:nvSpPr>
        <p:spPr bwMode="auto">
          <a:xfrm>
            <a:off x="1304925" y="752475"/>
            <a:ext cx="4722813" cy="3543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Tree>
  </p:cSld>
  <p:clrMap bg1="lt1" tx1="dk1" bg2="lt2" tx2="dk2" accent1="accent1" accent2="accent2" accent3="accent3" accent4="accent4" accent5="accent5" accent6="accent6" hlink="hlink" folHlink="folHlink"/>
  <p:notesStyle>
    <a:lvl1pPr algn="l" defTabSz="904875" rtl="0" eaLnBrk="0" fontAlgn="base" hangingPunct="0">
      <a:lnSpc>
        <a:spcPct val="90000"/>
      </a:lnSpc>
      <a:spcBef>
        <a:spcPct val="40000"/>
      </a:spcBef>
      <a:spcAft>
        <a:spcPct val="0"/>
      </a:spcAft>
      <a:defRPr sz="1200" kern="1200">
        <a:solidFill>
          <a:schemeClr val="tx1"/>
        </a:solidFill>
        <a:latin typeface="Arial" pitchFamily="34" charset="0"/>
        <a:ea typeface="ＭＳ Ｐゴシック" charset="0"/>
        <a:cs typeface="ＭＳ Ｐゴシック" charset="0"/>
      </a:defRPr>
    </a:lvl1pPr>
    <a:lvl2pPr marL="742950" indent="-285750" algn="l" defTabSz="904875" rtl="0" eaLnBrk="0" fontAlgn="base" hangingPunct="0">
      <a:lnSpc>
        <a:spcPct val="90000"/>
      </a:lnSpc>
      <a:spcBef>
        <a:spcPct val="40000"/>
      </a:spcBef>
      <a:spcAft>
        <a:spcPct val="0"/>
      </a:spcAft>
      <a:defRPr sz="1200" kern="1200">
        <a:solidFill>
          <a:schemeClr val="tx1"/>
        </a:solidFill>
        <a:latin typeface="Arial" pitchFamily="34" charset="0"/>
        <a:ea typeface="ＭＳ Ｐゴシック" charset="0"/>
        <a:cs typeface="+mn-cs"/>
      </a:defRPr>
    </a:lvl2pPr>
    <a:lvl3pPr marL="1143000" indent="-228600" algn="l" defTabSz="904875" rtl="0" eaLnBrk="0" fontAlgn="base" hangingPunct="0">
      <a:lnSpc>
        <a:spcPct val="90000"/>
      </a:lnSpc>
      <a:spcBef>
        <a:spcPct val="40000"/>
      </a:spcBef>
      <a:spcAft>
        <a:spcPct val="0"/>
      </a:spcAft>
      <a:defRPr sz="1200" kern="1200">
        <a:solidFill>
          <a:schemeClr val="tx1"/>
        </a:solidFill>
        <a:latin typeface="Arial" pitchFamily="34" charset="0"/>
        <a:ea typeface="ＭＳ Ｐゴシック" charset="0"/>
        <a:cs typeface="+mn-cs"/>
      </a:defRPr>
    </a:lvl3pPr>
    <a:lvl4pPr marL="1600200" indent="-228600" algn="l" defTabSz="904875" rtl="0" eaLnBrk="0" fontAlgn="base" hangingPunct="0">
      <a:lnSpc>
        <a:spcPct val="90000"/>
      </a:lnSpc>
      <a:spcBef>
        <a:spcPct val="40000"/>
      </a:spcBef>
      <a:spcAft>
        <a:spcPct val="0"/>
      </a:spcAft>
      <a:defRPr sz="1200" kern="1200">
        <a:solidFill>
          <a:schemeClr val="tx1"/>
        </a:solidFill>
        <a:latin typeface="Arial" pitchFamily="34" charset="0"/>
        <a:ea typeface="ＭＳ Ｐゴシック" charset="0"/>
        <a:cs typeface="+mn-cs"/>
      </a:defRPr>
    </a:lvl4pPr>
    <a:lvl5pPr marL="2057400" indent="-228600" algn="l" defTabSz="904875" rtl="0" eaLnBrk="0" fontAlgn="base" hangingPunct="0">
      <a:lnSpc>
        <a:spcPct val="90000"/>
      </a:lnSpc>
      <a:spcBef>
        <a:spcPct val="4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ndex.php?title=Clos_network&amp;action=edit&amp;section=2"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en.wikipedia.org/wiki/Clos_network#cite_note-4" TargetMode="External"/><Relationship Id="rId5" Type="http://schemas.openxmlformats.org/officeDocument/2006/relationships/hyperlink" Target="https://en.wikipedia.org/wiki/Hall's_marriage_theorem" TargetMode="External"/><Relationship Id="rId4" Type="http://schemas.openxmlformats.org/officeDocument/2006/relationships/hyperlink" Target="https://en.wikipedia.org/wiki/Clos_network#cite_note-3"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a:ln/>
        </p:spPr>
      </p:sp>
      <p:sp>
        <p:nvSpPr>
          <p:cNvPr id="9011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1983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a:ln/>
        </p:spPr>
      </p:sp>
      <p:sp>
        <p:nvSpPr>
          <p:cNvPr id="9216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1286734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2779559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a:ln/>
        </p:spPr>
      </p:sp>
      <p:sp>
        <p:nvSpPr>
          <p:cNvPr id="9625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1881815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a:ln/>
        </p:spPr>
      </p:sp>
      <p:sp>
        <p:nvSpPr>
          <p:cNvPr id="9830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112424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ln/>
        </p:spPr>
      </p:sp>
      <p:sp>
        <p:nvSpPr>
          <p:cNvPr id="1003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2503567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a:ln/>
        </p:spPr>
      </p:sp>
      <p:sp>
        <p:nvSpPr>
          <p:cNvPr id="10240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1721102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ln/>
        </p:spPr>
      </p:sp>
      <p:sp>
        <p:nvSpPr>
          <p:cNvPr id="10445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ea typeface="ＭＳ Ｐゴシック" charset="-128"/>
              </a:rPr>
              <a:t>http://www.cse.wustl.edu/~jain/cse570-13/ftp/m_03dct.pdf</a:t>
            </a:r>
          </a:p>
        </p:txBody>
      </p:sp>
    </p:spTree>
    <p:extLst>
      <p:ext uri="{BB962C8B-B14F-4D97-AF65-F5344CB8AC3E}">
        <p14:creationId xmlns:p14="http://schemas.microsoft.com/office/powerpoint/2010/main" val="291076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200" b="1" i="0" kern="1200" dirty="0">
                <a:solidFill>
                  <a:schemeClr val="tx1"/>
                </a:solidFill>
                <a:effectLst/>
                <a:latin typeface="Arial" charset="0"/>
                <a:ea typeface="ＭＳ Ｐゴシック" charset="0"/>
                <a:cs typeface="ＭＳ Ｐゴシック" charset="0"/>
              </a:rPr>
              <a:t>Strict-sense </a:t>
            </a:r>
            <a:r>
              <a:rPr lang="en-US" sz="1200" b="1" i="0" kern="1200" dirty="0" err="1">
                <a:solidFill>
                  <a:schemeClr val="tx1"/>
                </a:solidFill>
                <a:effectLst/>
                <a:latin typeface="Arial" charset="0"/>
                <a:ea typeface="ＭＳ Ｐゴシック" charset="0"/>
                <a:cs typeface="ＭＳ Ｐゴシック" charset="0"/>
              </a:rPr>
              <a:t>nonblocking</a:t>
            </a:r>
            <a:r>
              <a:rPr lang="en-US" sz="1200" b="1" i="0" kern="1200" dirty="0">
                <a:solidFill>
                  <a:schemeClr val="tx1"/>
                </a:solidFill>
                <a:effectLst/>
                <a:latin typeface="Arial" charset="0"/>
                <a:ea typeface="ＭＳ Ｐゴシック" charset="0"/>
                <a:cs typeface="ＭＳ Ｐゴシック" charset="0"/>
              </a:rPr>
              <a:t> Clos networks (</a:t>
            </a:r>
            <a:r>
              <a:rPr lang="en-US" sz="1200" b="1" i="1" kern="1200" dirty="0">
                <a:solidFill>
                  <a:schemeClr val="tx1"/>
                </a:solidFill>
                <a:effectLst/>
                <a:latin typeface="Arial" charset="0"/>
                <a:ea typeface="ＭＳ Ｐゴシック" charset="0"/>
                <a:cs typeface="ＭＳ Ｐゴシック" charset="0"/>
              </a:rPr>
              <a:t>m</a:t>
            </a:r>
            <a:r>
              <a:rPr lang="en-US" sz="1200" b="1" i="0" kern="1200" dirty="0">
                <a:solidFill>
                  <a:schemeClr val="tx1"/>
                </a:solidFill>
                <a:effectLst/>
                <a:latin typeface="Arial" charset="0"/>
                <a:ea typeface="ＭＳ Ｐゴシック" charset="0"/>
                <a:cs typeface="ＭＳ Ｐゴシック" charset="0"/>
              </a:rPr>
              <a:t> ≥ 2</a:t>
            </a:r>
            <a:r>
              <a:rPr lang="en-US" sz="1200" b="1" i="1" kern="1200" dirty="0">
                <a:solidFill>
                  <a:schemeClr val="tx1"/>
                </a:solidFill>
                <a:effectLst/>
                <a:latin typeface="Arial" charset="0"/>
                <a:ea typeface="ＭＳ Ｐゴシック" charset="0"/>
                <a:cs typeface="ＭＳ Ｐゴシック" charset="0"/>
              </a:rPr>
              <a:t>n</a:t>
            </a:r>
            <a:r>
              <a:rPr lang="en-US" sz="1200" b="1" i="0" kern="1200" dirty="0">
                <a:solidFill>
                  <a:schemeClr val="tx1"/>
                </a:solidFill>
                <a:effectLst/>
                <a:latin typeface="Arial" charset="0"/>
                <a:ea typeface="ＭＳ Ｐゴシック" charset="0"/>
                <a:cs typeface="ＭＳ Ｐゴシック" charset="0"/>
              </a:rPr>
              <a:t>−1): the original 1953 Clos result</a:t>
            </a:r>
            <a:r>
              <a:rPr lang="en-US" sz="1200" b="0" i="0" kern="1200" dirty="0">
                <a:solidFill>
                  <a:schemeClr val="tx1"/>
                </a:solidFill>
                <a:effectLst/>
                <a:latin typeface="Arial" charset="0"/>
                <a:ea typeface="ＭＳ Ｐゴシック" charset="0"/>
                <a:cs typeface="ＭＳ Ｐゴシック" charset="0"/>
              </a:rPr>
              <a:t>[</a:t>
            </a:r>
            <a:r>
              <a:rPr lang="en-US" sz="1200" b="0" i="0" u="none" strike="noStrike" kern="1200" dirty="0">
                <a:solidFill>
                  <a:schemeClr val="tx1"/>
                </a:solidFill>
                <a:effectLst/>
                <a:latin typeface="Arial" charset="0"/>
                <a:ea typeface="ＭＳ Ｐゴシック" charset="0"/>
                <a:cs typeface="ＭＳ Ｐゴシック" charset="0"/>
                <a:hlinkClick r:id="rId3" tooltip="Edit section: Strict-sense nonblocking Clos networks (m ≥ 2n−1): the original 1953 Clos result"/>
              </a:rPr>
              <a:t>edit</a:t>
            </a:r>
            <a:r>
              <a:rPr lang="en-US" sz="1200" b="0" i="0" kern="1200" dirty="0">
                <a:solidFill>
                  <a:schemeClr val="tx1"/>
                </a:solidFill>
                <a:effectLst/>
                <a:latin typeface="Arial" charset="0"/>
                <a:ea typeface="ＭＳ Ｐゴシック" charset="0"/>
                <a:cs typeface="ＭＳ Ｐゴシック" charset="0"/>
              </a:rPr>
              <a:t>]</a:t>
            </a:r>
            <a:endParaRPr lang="en-US" sz="1200" b="1" i="0" kern="1200" dirty="0">
              <a:solidFill>
                <a:schemeClr val="tx1"/>
              </a:solidFill>
              <a:effectLst/>
              <a:latin typeface="Arial" charset="0"/>
              <a:ea typeface="ＭＳ Ｐゴシック" charset="0"/>
              <a:cs typeface="ＭＳ Ｐゴシック" charset="0"/>
            </a:endParaRPr>
          </a:p>
          <a:p>
            <a:r>
              <a:rPr lang="en-US" sz="1200" b="0" i="0" kern="1200" dirty="0">
                <a:solidFill>
                  <a:schemeClr val="tx1"/>
                </a:solidFill>
                <a:effectLst/>
                <a:latin typeface="Arial" charset="0"/>
                <a:ea typeface="ＭＳ Ｐゴシック" charset="0"/>
                <a:cs typeface="ＭＳ Ｐゴシック" charset="0"/>
              </a:rPr>
              <a:t>If </a:t>
            </a:r>
            <a:r>
              <a:rPr lang="en-US" sz="1200" b="0" i="1" kern="1200" dirty="0">
                <a:solidFill>
                  <a:schemeClr val="tx1"/>
                </a:solidFill>
                <a:effectLst/>
                <a:latin typeface="Arial" charset="0"/>
                <a:ea typeface="ＭＳ Ｐゴシック" charset="0"/>
                <a:cs typeface="ＭＳ Ｐゴシック" charset="0"/>
              </a:rPr>
              <a:t>m</a:t>
            </a:r>
            <a:r>
              <a:rPr lang="en-US" sz="1200" b="0" i="0" kern="1200" dirty="0">
                <a:solidFill>
                  <a:schemeClr val="tx1"/>
                </a:solidFill>
                <a:effectLst/>
                <a:latin typeface="Arial" charset="0"/>
                <a:ea typeface="ＭＳ Ｐゴシック" charset="0"/>
                <a:cs typeface="ＭＳ Ｐゴシック" charset="0"/>
              </a:rPr>
              <a:t> ≥ 2</a:t>
            </a:r>
            <a:r>
              <a:rPr lang="en-US" sz="1200" b="0" i="1" kern="1200" dirty="0">
                <a:solidFill>
                  <a:schemeClr val="tx1"/>
                </a:solidFill>
                <a:effectLst/>
                <a:latin typeface="Arial" charset="0"/>
                <a:ea typeface="ＭＳ Ｐゴシック" charset="0"/>
                <a:cs typeface="ＭＳ Ｐゴシック" charset="0"/>
              </a:rPr>
              <a:t>n</a:t>
            </a:r>
            <a:r>
              <a:rPr lang="en-US" sz="1200" b="0" i="0" kern="1200" dirty="0">
                <a:solidFill>
                  <a:schemeClr val="tx1"/>
                </a:solidFill>
                <a:effectLst/>
                <a:latin typeface="Arial" charset="0"/>
                <a:ea typeface="ＭＳ Ｐゴシック" charset="0"/>
                <a:cs typeface="ＭＳ Ｐゴシック" charset="0"/>
              </a:rPr>
              <a:t>−1, the Clos network is </a:t>
            </a:r>
            <a:r>
              <a:rPr lang="en-US" sz="1200" b="0" i="1" kern="1200" dirty="0">
                <a:solidFill>
                  <a:schemeClr val="tx1"/>
                </a:solidFill>
                <a:effectLst/>
                <a:latin typeface="Arial" charset="0"/>
                <a:ea typeface="ＭＳ Ｐゴシック" charset="0"/>
                <a:cs typeface="ＭＳ Ｐゴシック" charset="0"/>
              </a:rPr>
              <a:t>strict-sense </a:t>
            </a:r>
            <a:r>
              <a:rPr lang="en-US" sz="1200" b="0" i="1" kern="1200" dirty="0" err="1">
                <a:solidFill>
                  <a:schemeClr val="tx1"/>
                </a:solidFill>
                <a:effectLst/>
                <a:latin typeface="Arial" charset="0"/>
                <a:ea typeface="ＭＳ Ｐゴシック" charset="0"/>
                <a:cs typeface="ＭＳ Ｐゴシック" charset="0"/>
              </a:rPr>
              <a:t>nonblocking</a:t>
            </a:r>
            <a:r>
              <a:rPr lang="en-US" sz="1200" b="0" i="0" kern="1200" dirty="0">
                <a:solidFill>
                  <a:schemeClr val="tx1"/>
                </a:solidFill>
                <a:effectLst/>
                <a:latin typeface="Arial" charset="0"/>
                <a:ea typeface="ＭＳ Ｐゴシック" charset="0"/>
                <a:cs typeface="ＭＳ Ｐゴシック" charset="0"/>
              </a:rPr>
              <a:t>, meaning that an unused input on an ingress switch can always be connected to an unused output on an egress switch, </a:t>
            </a:r>
            <a:r>
              <a:rPr lang="en-US" sz="1200" b="0" i="1" kern="1200" dirty="0">
                <a:solidFill>
                  <a:schemeClr val="tx1"/>
                </a:solidFill>
                <a:effectLst/>
                <a:latin typeface="Arial" charset="0"/>
                <a:ea typeface="ＭＳ Ｐゴシック" charset="0"/>
                <a:cs typeface="ＭＳ Ｐゴシック" charset="0"/>
              </a:rPr>
              <a:t>without having to re-arrange existing calls</a:t>
            </a:r>
            <a:r>
              <a:rPr lang="en-US" sz="1200" b="0" i="0" kern="1200" dirty="0">
                <a:solidFill>
                  <a:schemeClr val="tx1"/>
                </a:solidFill>
                <a:effectLst/>
                <a:latin typeface="Arial" charset="0"/>
                <a:ea typeface="ＭＳ Ｐゴシック" charset="0"/>
                <a:cs typeface="ＭＳ Ｐゴシック" charset="0"/>
              </a:rPr>
              <a:t>. This is the result which formed the basis of </a:t>
            </a:r>
            <a:r>
              <a:rPr lang="en-US" sz="1200" b="0" i="0" kern="1200" dirty="0" err="1">
                <a:solidFill>
                  <a:schemeClr val="tx1"/>
                </a:solidFill>
                <a:effectLst/>
                <a:latin typeface="Arial" charset="0"/>
                <a:ea typeface="ＭＳ Ｐゴシック" charset="0"/>
                <a:cs typeface="ＭＳ Ｐゴシック" charset="0"/>
              </a:rPr>
              <a:t>Clos's</a:t>
            </a:r>
            <a:r>
              <a:rPr lang="en-US" sz="1200" b="0" i="0" kern="1200" dirty="0">
                <a:solidFill>
                  <a:schemeClr val="tx1"/>
                </a:solidFill>
                <a:effectLst/>
                <a:latin typeface="Arial" charset="0"/>
                <a:ea typeface="ＭＳ Ｐゴシック" charset="0"/>
                <a:cs typeface="ＭＳ Ｐゴシック" charset="0"/>
              </a:rPr>
              <a:t> classic 1953 paper. Assume that there is a free terminal on the input of an ingress switch, and this has to be connected to a free terminal on a particular egress switch. In the worst case, </a:t>
            </a:r>
            <a:r>
              <a:rPr lang="en-US" sz="1200" b="0" i="1" kern="1200" dirty="0">
                <a:solidFill>
                  <a:schemeClr val="tx1"/>
                </a:solidFill>
                <a:effectLst/>
                <a:latin typeface="Arial" charset="0"/>
                <a:ea typeface="ＭＳ Ｐゴシック" charset="0"/>
                <a:cs typeface="ＭＳ Ｐゴシック" charset="0"/>
              </a:rPr>
              <a:t>n</a:t>
            </a:r>
            <a:r>
              <a:rPr lang="en-US" sz="1200" b="0" i="0" kern="1200" dirty="0">
                <a:solidFill>
                  <a:schemeClr val="tx1"/>
                </a:solidFill>
                <a:effectLst/>
                <a:latin typeface="Arial" charset="0"/>
                <a:ea typeface="ＭＳ Ｐゴシック" charset="0"/>
                <a:cs typeface="ＭＳ Ｐゴシック" charset="0"/>
              </a:rPr>
              <a:t>−1 other calls are active on the ingress switch in question, and </a:t>
            </a:r>
            <a:r>
              <a:rPr lang="en-US" sz="1200" b="0" i="1" kern="1200" dirty="0">
                <a:solidFill>
                  <a:schemeClr val="tx1"/>
                </a:solidFill>
                <a:effectLst/>
                <a:latin typeface="Arial" charset="0"/>
                <a:ea typeface="ＭＳ Ｐゴシック" charset="0"/>
                <a:cs typeface="ＭＳ Ｐゴシック" charset="0"/>
              </a:rPr>
              <a:t>n</a:t>
            </a:r>
            <a:r>
              <a:rPr lang="en-US" sz="1200" b="0" i="0" kern="1200" dirty="0">
                <a:solidFill>
                  <a:schemeClr val="tx1"/>
                </a:solidFill>
                <a:effectLst/>
                <a:latin typeface="Arial" charset="0"/>
                <a:ea typeface="ＭＳ Ｐゴシック" charset="0"/>
                <a:cs typeface="ＭＳ Ｐゴシック" charset="0"/>
              </a:rPr>
              <a:t>−1 other calls are active on the egress switch in question. Assume, also in the worst case, that each of these calls passes through a different middle-stage switch. Hence in the worst case, 2</a:t>
            </a:r>
            <a:r>
              <a:rPr lang="en-US" sz="1200" b="0" i="1" kern="1200" dirty="0">
                <a:solidFill>
                  <a:schemeClr val="tx1"/>
                </a:solidFill>
                <a:effectLst/>
                <a:latin typeface="Arial" charset="0"/>
                <a:ea typeface="ＭＳ Ｐゴシック" charset="0"/>
                <a:cs typeface="ＭＳ Ｐゴシック" charset="0"/>
              </a:rPr>
              <a:t>n</a:t>
            </a:r>
            <a:r>
              <a:rPr lang="en-US" sz="1200" b="0" i="0" kern="1200" dirty="0">
                <a:solidFill>
                  <a:schemeClr val="tx1"/>
                </a:solidFill>
                <a:effectLst/>
                <a:latin typeface="Arial" charset="0"/>
                <a:ea typeface="ＭＳ Ｐゴシック" charset="0"/>
                <a:cs typeface="ＭＳ Ｐゴシック" charset="0"/>
              </a:rPr>
              <a:t>−2 of the middle stage switches are unable to carry the new call. Therefore, to ensure strict-sense </a:t>
            </a:r>
            <a:r>
              <a:rPr lang="en-US" sz="1200" b="0" i="0" kern="1200" dirty="0" err="1">
                <a:solidFill>
                  <a:schemeClr val="tx1"/>
                </a:solidFill>
                <a:effectLst/>
                <a:latin typeface="Arial" charset="0"/>
                <a:ea typeface="ＭＳ Ｐゴシック" charset="0"/>
                <a:cs typeface="ＭＳ Ｐゴシック" charset="0"/>
              </a:rPr>
              <a:t>nonblocking</a:t>
            </a:r>
            <a:r>
              <a:rPr lang="en-US" sz="1200" b="0" i="0" kern="1200" dirty="0">
                <a:solidFill>
                  <a:schemeClr val="tx1"/>
                </a:solidFill>
                <a:effectLst/>
                <a:latin typeface="Arial" charset="0"/>
                <a:ea typeface="ＭＳ Ｐゴシック" charset="0"/>
                <a:cs typeface="ＭＳ Ｐゴシック" charset="0"/>
              </a:rPr>
              <a:t> operation, another middle stage switch is required, making a total of 2</a:t>
            </a:r>
            <a:r>
              <a:rPr lang="en-US" sz="1200" b="0" i="1" kern="1200" dirty="0">
                <a:solidFill>
                  <a:schemeClr val="tx1"/>
                </a:solidFill>
                <a:effectLst/>
                <a:latin typeface="Arial" charset="0"/>
                <a:ea typeface="ＭＳ Ｐゴシック" charset="0"/>
                <a:cs typeface="ＭＳ Ｐゴシック" charset="0"/>
              </a:rPr>
              <a:t>n</a:t>
            </a:r>
            <a:r>
              <a:rPr lang="en-US" sz="1200" b="0" i="0" kern="1200" dirty="0">
                <a:solidFill>
                  <a:schemeClr val="tx1"/>
                </a:solidFill>
                <a:effectLst/>
                <a:latin typeface="Arial" charset="0"/>
                <a:ea typeface="ＭＳ Ｐゴシック" charset="0"/>
                <a:cs typeface="ＭＳ Ｐゴシック" charset="0"/>
              </a:rPr>
              <a:t>−1.</a:t>
            </a:r>
          </a:p>
          <a:p>
            <a:endParaRPr lang="en-US" altLang="x-none" dirty="0">
              <a:ea typeface="ＭＳ Ｐゴシック" charset="-128"/>
            </a:endParaRPr>
          </a:p>
          <a:p>
            <a:r>
              <a:rPr lang="en-US" sz="1200" b="0" i="0" kern="1200" dirty="0">
                <a:solidFill>
                  <a:schemeClr val="tx1"/>
                </a:solidFill>
                <a:effectLst/>
                <a:latin typeface="Arial" charset="0"/>
                <a:ea typeface="ＭＳ Ｐゴシック" charset="0"/>
                <a:cs typeface="ＭＳ Ｐゴシック" charset="0"/>
              </a:rPr>
              <a:t>If </a:t>
            </a:r>
            <a:r>
              <a:rPr lang="en-US" sz="1200" b="0" i="1" kern="1200" dirty="0">
                <a:solidFill>
                  <a:schemeClr val="tx1"/>
                </a:solidFill>
                <a:effectLst/>
                <a:latin typeface="Arial" charset="0"/>
                <a:ea typeface="ＭＳ Ｐゴシック" charset="0"/>
                <a:cs typeface="ＭＳ Ｐゴシック" charset="0"/>
              </a:rPr>
              <a:t>m</a:t>
            </a:r>
            <a:r>
              <a:rPr lang="en-US" sz="1200" b="0" i="0" kern="1200" dirty="0">
                <a:solidFill>
                  <a:schemeClr val="tx1"/>
                </a:solidFill>
                <a:effectLst/>
                <a:latin typeface="Arial" charset="0"/>
                <a:ea typeface="ＭＳ Ｐゴシック" charset="0"/>
                <a:cs typeface="ＭＳ Ｐゴシック" charset="0"/>
              </a:rPr>
              <a:t> ≥ </a:t>
            </a:r>
            <a:r>
              <a:rPr lang="en-US" sz="1200" b="0" i="1" kern="1200" dirty="0">
                <a:solidFill>
                  <a:schemeClr val="tx1"/>
                </a:solidFill>
                <a:effectLst/>
                <a:latin typeface="Arial" charset="0"/>
                <a:ea typeface="ＭＳ Ｐゴシック" charset="0"/>
                <a:cs typeface="ＭＳ Ｐゴシック" charset="0"/>
              </a:rPr>
              <a:t>n</a:t>
            </a:r>
            <a:r>
              <a:rPr lang="en-US" sz="1200" b="0" i="0" kern="1200" dirty="0">
                <a:solidFill>
                  <a:schemeClr val="tx1"/>
                </a:solidFill>
                <a:effectLst/>
                <a:latin typeface="Arial" charset="0"/>
                <a:ea typeface="ＭＳ Ｐゴシック" charset="0"/>
                <a:cs typeface="ＭＳ Ｐゴシック" charset="0"/>
              </a:rPr>
              <a:t>, the Clos network is </a:t>
            </a:r>
            <a:r>
              <a:rPr lang="en-US" sz="1200" b="0" i="1" kern="1200" dirty="0" err="1">
                <a:solidFill>
                  <a:schemeClr val="tx1"/>
                </a:solidFill>
                <a:effectLst/>
                <a:latin typeface="Arial" charset="0"/>
                <a:ea typeface="ＭＳ Ｐゴシック" charset="0"/>
                <a:cs typeface="ＭＳ Ｐゴシック" charset="0"/>
              </a:rPr>
              <a:t>rearrangeably</a:t>
            </a:r>
            <a:r>
              <a:rPr lang="en-US" sz="1200" b="0" i="1" kern="1200" dirty="0">
                <a:solidFill>
                  <a:schemeClr val="tx1"/>
                </a:solidFill>
                <a:effectLst/>
                <a:latin typeface="Arial" charset="0"/>
                <a:ea typeface="ＭＳ Ｐゴシック" charset="0"/>
                <a:cs typeface="ＭＳ Ｐゴシック" charset="0"/>
              </a:rPr>
              <a:t> </a:t>
            </a:r>
            <a:r>
              <a:rPr lang="en-US" sz="1200" b="0" i="1" kern="1200" dirty="0" err="1">
                <a:solidFill>
                  <a:schemeClr val="tx1"/>
                </a:solidFill>
                <a:effectLst/>
                <a:latin typeface="Arial" charset="0"/>
                <a:ea typeface="ＭＳ Ｐゴシック" charset="0"/>
                <a:cs typeface="ＭＳ Ｐゴシック" charset="0"/>
              </a:rPr>
              <a:t>nonblocking</a:t>
            </a:r>
            <a:r>
              <a:rPr lang="en-US" sz="1200" b="0" i="0" kern="1200" dirty="0">
                <a:solidFill>
                  <a:schemeClr val="tx1"/>
                </a:solidFill>
                <a:effectLst/>
                <a:latin typeface="Arial" charset="0"/>
                <a:ea typeface="ＭＳ Ｐゴシック" charset="0"/>
                <a:cs typeface="ＭＳ Ｐゴシック" charset="0"/>
              </a:rPr>
              <a:t>, meaning that an unused input on an ingress switch can always be connected to an unused output on an egress switch, but for this to take place, existing calls may have to be rearranged by assigning them to different </a:t>
            </a:r>
            <a:r>
              <a:rPr lang="en-US" sz="1200" b="0" i="0" kern="1200" dirty="0" err="1">
                <a:solidFill>
                  <a:schemeClr val="tx1"/>
                </a:solidFill>
                <a:effectLst/>
                <a:latin typeface="Arial" charset="0"/>
                <a:ea typeface="ＭＳ Ｐゴシック" charset="0"/>
                <a:cs typeface="ＭＳ Ｐゴシック" charset="0"/>
              </a:rPr>
              <a:t>centre</a:t>
            </a:r>
            <a:r>
              <a:rPr lang="en-US" sz="1200" b="0" i="0" kern="1200" dirty="0">
                <a:solidFill>
                  <a:schemeClr val="tx1"/>
                </a:solidFill>
                <a:effectLst/>
                <a:latin typeface="Arial" charset="0"/>
                <a:ea typeface="ＭＳ Ｐゴシック" charset="0"/>
                <a:cs typeface="ＭＳ Ｐゴシック" charset="0"/>
              </a:rPr>
              <a:t> stage switches in the Clos network.</a:t>
            </a:r>
            <a:r>
              <a:rPr lang="en-US" sz="1200" b="0" i="0" u="none" strike="noStrike" kern="1200" baseline="30000" dirty="0">
                <a:solidFill>
                  <a:schemeClr val="tx1"/>
                </a:solidFill>
                <a:effectLst/>
                <a:latin typeface="Arial" charset="0"/>
                <a:ea typeface="ＭＳ Ｐゴシック" charset="0"/>
                <a:cs typeface="ＭＳ Ｐゴシック" charset="0"/>
                <a:hlinkClick r:id="rId4"/>
              </a:rPr>
              <a:t>[3]</a:t>
            </a:r>
            <a:r>
              <a:rPr lang="en-US" sz="1200" b="0" i="0" kern="1200" dirty="0">
                <a:solidFill>
                  <a:schemeClr val="tx1"/>
                </a:solidFill>
                <a:effectLst/>
                <a:latin typeface="Arial" charset="0"/>
                <a:ea typeface="ＭＳ Ｐゴシック" charset="0"/>
                <a:cs typeface="ＭＳ Ｐゴシック" charset="0"/>
              </a:rPr>
              <a:t> To prove this, it is sufficient to consider </a:t>
            </a:r>
            <a:r>
              <a:rPr lang="en-US" sz="1200" b="0" i="1" kern="1200" dirty="0">
                <a:solidFill>
                  <a:schemeClr val="tx1"/>
                </a:solidFill>
                <a:effectLst/>
                <a:latin typeface="Arial" charset="0"/>
                <a:ea typeface="ＭＳ Ｐゴシック" charset="0"/>
                <a:cs typeface="ＭＳ Ｐゴシック" charset="0"/>
              </a:rPr>
              <a:t>m</a:t>
            </a:r>
            <a:r>
              <a:rPr lang="en-US" sz="1200" b="0" i="0" kern="1200" dirty="0">
                <a:solidFill>
                  <a:schemeClr val="tx1"/>
                </a:solidFill>
                <a:effectLst/>
                <a:latin typeface="Arial" charset="0"/>
                <a:ea typeface="ＭＳ Ｐゴシック" charset="0"/>
                <a:cs typeface="ＭＳ Ｐゴシック" charset="0"/>
              </a:rPr>
              <a:t> = </a:t>
            </a:r>
            <a:r>
              <a:rPr lang="en-US" sz="1200" b="0" i="1" kern="1200" dirty="0">
                <a:solidFill>
                  <a:schemeClr val="tx1"/>
                </a:solidFill>
                <a:effectLst/>
                <a:latin typeface="Arial" charset="0"/>
                <a:ea typeface="ＭＳ Ｐゴシック" charset="0"/>
                <a:cs typeface="ＭＳ Ｐゴシック" charset="0"/>
              </a:rPr>
              <a:t>n</a:t>
            </a:r>
            <a:r>
              <a:rPr lang="en-US" sz="1200" b="0" i="0" kern="1200" dirty="0">
                <a:solidFill>
                  <a:schemeClr val="tx1"/>
                </a:solidFill>
                <a:effectLst/>
                <a:latin typeface="Arial" charset="0"/>
                <a:ea typeface="ＭＳ Ｐゴシック" charset="0"/>
                <a:cs typeface="ＭＳ Ｐゴシック" charset="0"/>
              </a:rPr>
              <a:t>, with the Clos network fully </a:t>
            </a:r>
            <a:r>
              <a:rPr lang="en-US" sz="1200" b="0" i="0" kern="1200" dirty="0" err="1">
                <a:solidFill>
                  <a:schemeClr val="tx1"/>
                </a:solidFill>
                <a:effectLst/>
                <a:latin typeface="Arial" charset="0"/>
                <a:ea typeface="ＭＳ Ｐゴシック" charset="0"/>
                <a:cs typeface="ＭＳ Ｐゴシック" charset="0"/>
              </a:rPr>
              <a:t>utilised</a:t>
            </a:r>
            <a:r>
              <a:rPr lang="en-US" sz="1200" b="0" i="0" kern="1200" dirty="0">
                <a:solidFill>
                  <a:schemeClr val="tx1"/>
                </a:solidFill>
                <a:effectLst/>
                <a:latin typeface="Arial" charset="0"/>
                <a:ea typeface="ＭＳ Ｐゴシック" charset="0"/>
                <a:cs typeface="ＭＳ Ｐゴシック" charset="0"/>
              </a:rPr>
              <a:t>; that is, </a:t>
            </a:r>
            <a:r>
              <a:rPr lang="en-US" sz="1200" b="0" i="1" kern="1200" dirty="0" err="1">
                <a:solidFill>
                  <a:schemeClr val="tx1"/>
                </a:solidFill>
                <a:effectLst/>
                <a:latin typeface="Arial" charset="0"/>
                <a:ea typeface="ＭＳ Ｐゴシック" charset="0"/>
                <a:cs typeface="ＭＳ Ｐゴシック" charset="0"/>
              </a:rPr>
              <a:t>r</a:t>
            </a:r>
            <a:r>
              <a:rPr lang="en-US" sz="1200" b="0" i="0" kern="1200" dirty="0" err="1">
                <a:solidFill>
                  <a:schemeClr val="tx1"/>
                </a:solidFill>
                <a:effectLst/>
                <a:latin typeface="Arial" charset="0"/>
                <a:ea typeface="ＭＳ Ｐゴシック" charset="0"/>
                <a:cs typeface="ＭＳ Ｐゴシック" charset="0"/>
              </a:rPr>
              <a:t>×</a:t>
            </a:r>
            <a:r>
              <a:rPr lang="en-US" sz="1200" b="0" i="1" kern="1200" dirty="0" err="1">
                <a:solidFill>
                  <a:schemeClr val="tx1"/>
                </a:solidFill>
                <a:effectLst/>
                <a:latin typeface="Arial" charset="0"/>
                <a:ea typeface="ＭＳ Ｐゴシック" charset="0"/>
                <a:cs typeface="ＭＳ Ｐゴシック" charset="0"/>
              </a:rPr>
              <a:t>n</a:t>
            </a:r>
            <a:r>
              <a:rPr lang="en-US" sz="1200" b="0" i="0" kern="1200" dirty="0">
                <a:solidFill>
                  <a:schemeClr val="tx1"/>
                </a:solidFill>
                <a:effectLst/>
                <a:latin typeface="Arial" charset="0"/>
                <a:ea typeface="ＭＳ Ｐゴシック" charset="0"/>
                <a:cs typeface="ＭＳ Ｐゴシック" charset="0"/>
              </a:rPr>
              <a:t> calls in progress. The proof shows how any permutation of these </a:t>
            </a:r>
            <a:r>
              <a:rPr lang="en-US" sz="1200" b="0" i="1" kern="1200" dirty="0" err="1">
                <a:solidFill>
                  <a:schemeClr val="tx1"/>
                </a:solidFill>
                <a:effectLst/>
                <a:latin typeface="Arial" charset="0"/>
                <a:ea typeface="ＭＳ Ｐゴシック" charset="0"/>
                <a:cs typeface="ＭＳ Ｐゴシック" charset="0"/>
              </a:rPr>
              <a:t>r</a:t>
            </a:r>
            <a:r>
              <a:rPr lang="en-US" sz="1200" b="0" i="0" kern="1200" dirty="0" err="1">
                <a:solidFill>
                  <a:schemeClr val="tx1"/>
                </a:solidFill>
                <a:effectLst/>
                <a:latin typeface="Arial" charset="0"/>
                <a:ea typeface="ＭＳ Ｐゴシック" charset="0"/>
                <a:cs typeface="ＭＳ Ｐゴシック" charset="0"/>
              </a:rPr>
              <a:t>×</a:t>
            </a:r>
            <a:r>
              <a:rPr lang="en-US" sz="1200" b="0" i="1" kern="1200" dirty="0" err="1">
                <a:solidFill>
                  <a:schemeClr val="tx1"/>
                </a:solidFill>
                <a:effectLst/>
                <a:latin typeface="Arial" charset="0"/>
                <a:ea typeface="ＭＳ Ｐゴシック" charset="0"/>
                <a:cs typeface="ＭＳ Ｐゴシック" charset="0"/>
              </a:rPr>
              <a:t>n</a:t>
            </a:r>
            <a:r>
              <a:rPr lang="en-US" sz="1200" b="0" i="0" kern="1200" dirty="0">
                <a:solidFill>
                  <a:schemeClr val="tx1"/>
                </a:solidFill>
                <a:effectLst/>
                <a:latin typeface="Arial" charset="0"/>
                <a:ea typeface="ＭＳ Ｐゴシック" charset="0"/>
                <a:cs typeface="ＭＳ Ｐゴシック" charset="0"/>
              </a:rPr>
              <a:t> input terminals onto </a:t>
            </a:r>
            <a:r>
              <a:rPr lang="en-US" sz="1200" b="0" i="1" kern="1200" dirty="0" err="1">
                <a:solidFill>
                  <a:schemeClr val="tx1"/>
                </a:solidFill>
                <a:effectLst/>
                <a:latin typeface="Arial" charset="0"/>
                <a:ea typeface="ＭＳ Ｐゴシック" charset="0"/>
                <a:cs typeface="ＭＳ Ｐゴシック" charset="0"/>
              </a:rPr>
              <a:t>r</a:t>
            </a:r>
            <a:r>
              <a:rPr lang="en-US" sz="1200" b="0" i="0" kern="1200" dirty="0" err="1">
                <a:solidFill>
                  <a:schemeClr val="tx1"/>
                </a:solidFill>
                <a:effectLst/>
                <a:latin typeface="Arial" charset="0"/>
                <a:ea typeface="ＭＳ Ｐゴシック" charset="0"/>
                <a:cs typeface="ＭＳ Ｐゴシック" charset="0"/>
              </a:rPr>
              <a:t>×</a:t>
            </a:r>
            <a:r>
              <a:rPr lang="en-US" sz="1200" b="0" i="1" kern="1200" dirty="0" err="1">
                <a:solidFill>
                  <a:schemeClr val="tx1"/>
                </a:solidFill>
                <a:effectLst/>
                <a:latin typeface="Arial" charset="0"/>
                <a:ea typeface="ＭＳ Ｐゴシック" charset="0"/>
                <a:cs typeface="ＭＳ Ｐゴシック" charset="0"/>
              </a:rPr>
              <a:t>n</a:t>
            </a:r>
            <a:r>
              <a:rPr lang="en-US" sz="1200" b="0" i="0" kern="1200" dirty="0">
                <a:solidFill>
                  <a:schemeClr val="tx1"/>
                </a:solidFill>
                <a:effectLst/>
                <a:latin typeface="Arial" charset="0"/>
                <a:ea typeface="ＭＳ Ｐゴシック" charset="0"/>
                <a:cs typeface="ＭＳ Ｐゴシック" charset="0"/>
              </a:rPr>
              <a:t> output terminals may be broken down into smaller permutations which may each be implemented by the individual crossbar switches in a Clos network with </a:t>
            </a:r>
            <a:r>
              <a:rPr lang="en-US" sz="1200" b="0" i="1" kern="1200" dirty="0">
                <a:solidFill>
                  <a:schemeClr val="tx1"/>
                </a:solidFill>
                <a:effectLst/>
                <a:latin typeface="Arial" charset="0"/>
                <a:ea typeface="ＭＳ Ｐゴシック" charset="0"/>
                <a:cs typeface="ＭＳ Ｐゴシック" charset="0"/>
              </a:rPr>
              <a:t>m</a:t>
            </a:r>
            <a:r>
              <a:rPr lang="en-US" sz="1200" b="0" i="0" kern="1200" dirty="0">
                <a:solidFill>
                  <a:schemeClr val="tx1"/>
                </a:solidFill>
                <a:effectLst/>
                <a:latin typeface="Arial" charset="0"/>
                <a:ea typeface="ＭＳ Ｐゴシック" charset="0"/>
                <a:cs typeface="ＭＳ Ｐゴシック" charset="0"/>
              </a:rPr>
              <a:t> = </a:t>
            </a:r>
            <a:r>
              <a:rPr lang="en-US" sz="1200" b="0" i="1" kern="1200" dirty="0">
                <a:solidFill>
                  <a:schemeClr val="tx1"/>
                </a:solidFill>
                <a:effectLst/>
                <a:latin typeface="Arial" charset="0"/>
                <a:ea typeface="ＭＳ Ｐゴシック" charset="0"/>
                <a:cs typeface="ＭＳ Ｐゴシック" charset="0"/>
              </a:rPr>
              <a:t>n</a:t>
            </a:r>
            <a:r>
              <a:rPr lang="en-US" sz="1200" b="0" i="0" kern="1200" dirty="0">
                <a:solidFill>
                  <a:schemeClr val="tx1"/>
                </a:solidFill>
                <a:effectLst/>
                <a:latin typeface="Arial" charset="0"/>
                <a:ea typeface="ＭＳ Ｐゴシック" charset="0"/>
                <a:cs typeface="ＭＳ Ｐゴシック" charset="0"/>
              </a:rPr>
              <a:t>.</a:t>
            </a:r>
          </a:p>
          <a:p>
            <a:r>
              <a:rPr lang="en-US" sz="1200" b="0" i="0" kern="1200" dirty="0">
                <a:solidFill>
                  <a:schemeClr val="tx1"/>
                </a:solidFill>
                <a:effectLst/>
                <a:latin typeface="Arial" charset="0"/>
                <a:ea typeface="ＭＳ Ｐゴシック" charset="0"/>
                <a:cs typeface="ＭＳ Ｐゴシック" charset="0"/>
              </a:rPr>
              <a:t>The proof uses </a:t>
            </a:r>
            <a:r>
              <a:rPr lang="en-US" sz="1200" b="0" i="0" u="none" strike="noStrike" kern="1200" dirty="0">
                <a:solidFill>
                  <a:schemeClr val="tx1"/>
                </a:solidFill>
                <a:effectLst/>
                <a:latin typeface="Arial" charset="0"/>
                <a:ea typeface="ＭＳ Ｐゴシック" charset="0"/>
                <a:cs typeface="ＭＳ Ｐゴシック" charset="0"/>
                <a:hlinkClick r:id="rId5" tooltip="Hall's marriage theorem"/>
              </a:rPr>
              <a:t>Hall's marriage theorem</a:t>
            </a:r>
            <a:r>
              <a:rPr lang="en-US" sz="1200" b="0" i="0" u="none" strike="noStrike" kern="1200" baseline="30000" dirty="0">
                <a:solidFill>
                  <a:schemeClr val="tx1"/>
                </a:solidFill>
                <a:effectLst/>
                <a:latin typeface="Arial" charset="0"/>
                <a:ea typeface="ＭＳ Ｐゴシック" charset="0"/>
                <a:cs typeface="ＭＳ Ｐゴシック" charset="0"/>
                <a:hlinkClick r:id="rId6"/>
              </a:rPr>
              <a:t>[4]</a:t>
            </a:r>
            <a:r>
              <a:rPr lang="en-US" sz="1200" b="0" i="0" kern="1200" dirty="0">
                <a:solidFill>
                  <a:schemeClr val="tx1"/>
                </a:solidFill>
                <a:effectLst/>
                <a:latin typeface="Arial" charset="0"/>
                <a:ea typeface="ＭＳ Ｐゴシック" charset="0"/>
                <a:cs typeface="ＭＳ Ｐゴシック" charset="0"/>
              </a:rPr>
              <a:t> which is given this name because it is often explained as follows. Suppose there are </a:t>
            </a:r>
            <a:r>
              <a:rPr lang="en-US" sz="1200" b="0" i="1" kern="1200" dirty="0">
                <a:solidFill>
                  <a:schemeClr val="tx1"/>
                </a:solidFill>
                <a:effectLst/>
                <a:latin typeface="Arial" charset="0"/>
                <a:ea typeface="ＭＳ Ｐゴシック" charset="0"/>
                <a:cs typeface="ＭＳ Ｐゴシック" charset="0"/>
              </a:rPr>
              <a:t>r</a:t>
            </a:r>
            <a:r>
              <a:rPr lang="en-US" sz="1200" b="0" i="0" kern="1200" dirty="0">
                <a:solidFill>
                  <a:schemeClr val="tx1"/>
                </a:solidFill>
                <a:effectLst/>
                <a:latin typeface="Arial" charset="0"/>
                <a:ea typeface="ＭＳ Ｐゴシック" charset="0"/>
                <a:cs typeface="ＭＳ Ｐゴシック" charset="0"/>
              </a:rPr>
              <a:t> boys and </a:t>
            </a:r>
            <a:r>
              <a:rPr lang="en-US" sz="1200" b="0" i="1" kern="1200" dirty="0">
                <a:solidFill>
                  <a:schemeClr val="tx1"/>
                </a:solidFill>
                <a:effectLst/>
                <a:latin typeface="Arial" charset="0"/>
                <a:ea typeface="ＭＳ Ｐゴシック" charset="0"/>
                <a:cs typeface="ＭＳ Ｐゴシック" charset="0"/>
              </a:rPr>
              <a:t>r</a:t>
            </a:r>
            <a:r>
              <a:rPr lang="en-US" sz="1200" b="0" i="0" kern="1200" dirty="0">
                <a:solidFill>
                  <a:schemeClr val="tx1"/>
                </a:solidFill>
                <a:effectLst/>
                <a:latin typeface="Arial" charset="0"/>
                <a:ea typeface="ＭＳ Ｐゴシック" charset="0"/>
                <a:cs typeface="ＭＳ Ｐゴシック" charset="0"/>
              </a:rPr>
              <a:t> girls. The theorem states that if every subset of </a:t>
            </a:r>
            <a:r>
              <a:rPr lang="en-US" sz="1200" b="0" i="1" kern="1200" dirty="0">
                <a:solidFill>
                  <a:schemeClr val="tx1"/>
                </a:solidFill>
                <a:effectLst/>
                <a:latin typeface="Arial" charset="0"/>
                <a:ea typeface="ＭＳ Ｐゴシック" charset="0"/>
                <a:cs typeface="ＭＳ Ｐゴシック" charset="0"/>
              </a:rPr>
              <a:t>k</a:t>
            </a:r>
            <a:r>
              <a:rPr lang="en-US" sz="1200" b="0" i="0" kern="1200" dirty="0">
                <a:solidFill>
                  <a:schemeClr val="tx1"/>
                </a:solidFill>
                <a:effectLst/>
                <a:latin typeface="Arial" charset="0"/>
                <a:ea typeface="ＭＳ Ｐゴシック" charset="0"/>
                <a:cs typeface="ＭＳ Ｐゴシック" charset="0"/>
              </a:rPr>
              <a:t> boys (for each </a:t>
            </a:r>
            <a:r>
              <a:rPr lang="en-US" sz="1200" b="0" i="1" kern="1200" dirty="0">
                <a:solidFill>
                  <a:schemeClr val="tx1"/>
                </a:solidFill>
                <a:effectLst/>
                <a:latin typeface="Arial" charset="0"/>
                <a:ea typeface="ＭＳ Ｐゴシック" charset="0"/>
                <a:cs typeface="ＭＳ Ｐゴシック" charset="0"/>
              </a:rPr>
              <a:t>k</a:t>
            </a:r>
            <a:r>
              <a:rPr lang="en-US" sz="1200" b="0" i="0" kern="1200" dirty="0">
                <a:solidFill>
                  <a:schemeClr val="tx1"/>
                </a:solidFill>
                <a:effectLst/>
                <a:latin typeface="Arial" charset="0"/>
                <a:ea typeface="ＭＳ Ｐゴシック" charset="0"/>
                <a:cs typeface="ＭＳ Ｐゴシック" charset="0"/>
              </a:rPr>
              <a:t> such that 0 ≤ </a:t>
            </a:r>
            <a:r>
              <a:rPr lang="en-US" sz="1200" b="0" i="1" kern="1200" dirty="0">
                <a:solidFill>
                  <a:schemeClr val="tx1"/>
                </a:solidFill>
                <a:effectLst/>
                <a:latin typeface="Arial" charset="0"/>
                <a:ea typeface="ＭＳ Ｐゴシック" charset="0"/>
                <a:cs typeface="ＭＳ Ｐゴシック" charset="0"/>
              </a:rPr>
              <a:t>k</a:t>
            </a:r>
            <a:r>
              <a:rPr lang="en-US" sz="1200" b="0" i="0" kern="1200" dirty="0">
                <a:solidFill>
                  <a:schemeClr val="tx1"/>
                </a:solidFill>
                <a:effectLst/>
                <a:latin typeface="Arial" charset="0"/>
                <a:ea typeface="ＭＳ Ｐゴシック" charset="0"/>
                <a:cs typeface="ＭＳ Ｐゴシック" charset="0"/>
              </a:rPr>
              <a:t> ≤ </a:t>
            </a:r>
            <a:r>
              <a:rPr lang="en-US" sz="1200" b="0" i="1" kern="1200" dirty="0">
                <a:solidFill>
                  <a:schemeClr val="tx1"/>
                </a:solidFill>
                <a:effectLst/>
                <a:latin typeface="Arial" charset="0"/>
                <a:ea typeface="ＭＳ Ｐゴシック" charset="0"/>
                <a:cs typeface="ＭＳ Ｐゴシック" charset="0"/>
              </a:rPr>
              <a:t>r</a:t>
            </a:r>
            <a:r>
              <a:rPr lang="en-US" sz="1200" b="0" i="0" kern="1200" dirty="0">
                <a:solidFill>
                  <a:schemeClr val="tx1"/>
                </a:solidFill>
                <a:effectLst/>
                <a:latin typeface="Arial" charset="0"/>
                <a:ea typeface="ＭＳ Ｐゴシック" charset="0"/>
                <a:cs typeface="ＭＳ Ｐゴシック" charset="0"/>
              </a:rPr>
              <a:t>) between them know </a:t>
            </a:r>
            <a:r>
              <a:rPr lang="en-US" sz="1200" b="0" i="1" kern="1200" dirty="0">
                <a:solidFill>
                  <a:schemeClr val="tx1"/>
                </a:solidFill>
                <a:effectLst/>
                <a:latin typeface="Arial" charset="0"/>
                <a:ea typeface="ＭＳ Ｐゴシック" charset="0"/>
                <a:cs typeface="ＭＳ Ｐゴシック" charset="0"/>
              </a:rPr>
              <a:t>k</a:t>
            </a:r>
            <a:r>
              <a:rPr lang="en-US" sz="1200" b="0" i="0" kern="1200" dirty="0">
                <a:solidFill>
                  <a:schemeClr val="tx1"/>
                </a:solidFill>
                <a:effectLst/>
                <a:latin typeface="Arial" charset="0"/>
                <a:ea typeface="ＭＳ Ｐゴシック" charset="0"/>
                <a:cs typeface="ＭＳ Ｐゴシック" charset="0"/>
              </a:rPr>
              <a:t> or more girls, then each boy can be paired off with a girl that he knows. It is obvious that this is a necessary condition for pairing to take place; what is surprising is that it is sufficient.</a:t>
            </a:r>
          </a:p>
          <a:p>
            <a:r>
              <a:rPr lang="en-US" sz="1200" b="0" i="0" kern="1200" dirty="0">
                <a:solidFill>
                  <a:schemeClr val="tx1"/>
                </a:solidFill>
                <a:effectLst/>
                <a:latin typeface="Arial" charset="0"/>
                <a:ea typeface="ＭＳ Ｐゴシック" charset="0"/>
                <a:cs typeface="ＭＳ Ｐゴシック" charset="0"/>
              </a:rPr>
              <a:t>In the context of a Clos network, each boy represents an ingress switch, and each girl represents an egress switch. A boy is said to know a girl if the corresponding ingress and egress switches carry the same call. Each set of </a:t>
            </a:r>
            <a:r>
              <a:rPr lang="en-US" sz="1200" b="0" i="1" kern="1200" dirty="0">
                <a:solidFill>
                  <a:schemeClr val="tx1"/>
                </a:solidFill>
                <a:effectLst/>
                <a:latin typeface="Arial" charset="0"/>
                <a:ea typeface="ＭＳ Ｐゴシック" charset="0"/>
                <a:cs typeface="ＭＳ Ｐゴシック" charset="0"/>
              </a:rPr>
              <a:t>k</a:t>
            </a:r>
            <a:r>
              <a:rPr lang="en-US" sz="1200" b="0" i="0" kern="1200" dirty="0">
                <a:solidFill>
                  <a:schemeClr val="tx1"/>
                </a:solidFill>
                <a:effectLst/>
                <a:latin typeface="Arial" charset="0"/>
                <a:ea typeface="ＭＳ Ｐゴシック" charset="0"/>
                <a:cs typeface="ＭＳ Ｐゴシック" charset="0"/>
              </a:rPr>
              <a:t> boys must know at least </a:t>
            </a:r>
            <a:r>
              <a:rPr lang="en-US" sz="1200" b="0" i="1" kern="1200" dirty="0">
                <a:solidFill>
                  <a:schemeClr val="tx1"/>
                </a:solidFill>
                <a:effectLst/>
                <a:latin typeface="Arial" charset="0"/>
                <a:ea typeface="ＭＳ Ｐゴシック" charset="0"/>
                <a:cs typeface="ＭＳ Ｐゴシック" charset="0"/>
              </a:rPr>
              <a:t>k</a:t>
            </a:r>
            <a:r>
              <a:rPr lang="en-US" sz="1200" b="0" i="0" kern="1200" dirty="0">
                <a:solidFill>
                  <a:schemeClr val="tx1"/>
                </a:solidFill>
                <a:effectLst/>
                <a:latin typeface="Arial" charset="0"/>
                <a:ea typeface="ＭＳ Ｐゴシック" charset="0"/>
                <a:cs typeface="ＭＳ Ｐゴシック" charset="0"/>
              </a:rPr>
              <a:t> girls because </a:t>
            </a:r>
            <a:r>
              <a:rPr lang="en-US" sz="1200" b="0" i="1" kern="1200" dirty="0">
                <a:solidFill>
                  <a:schemeClr val="tx1"/>
                </a:solidFill>
                <a:effectLst/>
                <a:latin typeface="Arial" charset="0"/>
                <a:ea typeface="ＭＳ Ｐゴシック" charset="0"/>
                <a:cs typeface="ＭＳ Ｐゴシック" charset="0"/>
              </a:rPr>
              <a:t>k</a:t>
            </a:r>
            <a:r>
              <a:rPr lang="en-US" sz="1200" b="0" i="0" kern="1200" dirty="0">
                <a:solidFill>
                  <a:schemeClr val="tx1"/>
                </a:solidFill>
                <a:effectLst/>
                <a:latin typeface="Arial" charset="0"/>
                <a:ea typeface="ＭＳ Ｐゴシック" charset="0"/>
                <a:cs typeface="ＭＳ Ｐゴシック" charset="0"/>
              </a:rPr>
              <a:t> ingress switches are carrying </a:t>
            </a:r>
            <a:r>
              <a:rPr lang="en-US" sz="1200" b="0" i="1" kern="1200" dirty="0" err="1">
                <a:solidFill>
                  <a:schemeClr val="tx1"/>
                </a:solidFill>
                <a:effectLst/>
                <a:latin typeface="Arial" charset="0"/>
                <a:ea typeface="ＭＳ Ｐゴシック" charset="0"/>
                <a:cs typeface="ＭＳ Ｐゴシック" charset="0"/>
              </a:rPr>
              <a:t>k</a:t>
            </a:r>
            <a:r>
              <a:rPr lang="en-US" sz="1200" b="0" i="0" kern="1200" dirty="0" err="1">
                <a:solidFill>
                  <a:schemeClr val="tx1"/>
                </a:solidFill>
                <a:effectLst/>
                <a:latin typeface="Arial" charset="0"/>
                <a:ea typeface="ＭＳ Ｐゴシック" charset="0"/>
                <a:cs typeface="ＭＳ Ｐゴシック" charset="0"/>
              </a:rPr>
              <a:t>×</a:t>
            </a:r>
            <a:r>
              <a:rPr lang="en-US" sz="1200" b="0" i="1" kern="1200" dirty="0" err="1">
                <a:solidFill>
                  <a:schemeClr val="tx1"/>
                </a:solidFill>
                <a:effectLst/>
                <a:latin typeface="Arial" charset="0"/>
                <a:ea typeface="ＭＳ Ｐゴシック" charset="0"/>
                <a:cs typeface="ＭＳ Ｐゴシック" charset="0"/>
              </a:rPr>
              <a:t>n</a:t>
            </a:r>
            <a:r>
              <a:rPr lang="en-US" sz="1200" b="0" i="0" kern="1200" dirty="0">
                <a:solidFill>
                  <a:schemeClr val="tx1"/>
                </a:solidFill>
                <a:effectLst/>
                <a:latin typeface="Arial" charset="0"/>
                <a:ea typeface="ＭＳ Ｐゴシック" charset="0"/>
                <a:cs typeface="ＭＳ Ｐゴシック" charset="0"/>
              </a:rPr>
              <a:t> calls and these cannot be carried by less than </a:t>
            </a:r>
            <a:r>
              <a:rPr lang="en-US" sz="1200" b="0" i="1" kern="1200" dirty="0">
                <a:solidFill>
                  <a:schemeClr val="tx1"/>
                </a:solidFill>
                <a:effectLst/>
                <a:latin typeface="Arial" charset="0"/>
                <a:ea typeface="ＭＳ Ｐゴシック" charset="0"/>
                <a:cs typeface="ＭＳ Ｐゴシック" charset="0"/>
              </a:rPr>
              <a:t>k</a:t>
            </a:r>
            <a:r>
              <a:rPr lang="en-US" sz="1200" b="0" i="0" kern="1200" dirty="0">
                <a:solidFill>
                  <a:schemeClr val="tx1"/>
                </a:solidFill>
                <a:effectLst/>
                <a:latin typeface="Arial" charset="0"/>
                <a:ea typeface="ＭＳ Ｐゴシック" charset="0"/>
                <a:cs typeface="ＭＳ Ｐゴシック" charset="0"/>
              </a:rPr>
              <a:t> egress switches. Hence each ingress switch can be paired off with an egress switch that carries the same call, via a one-to-one mapping. These </a:t>
            </a:r>
            <a:r>
              <a:rPr lang="en-US" sz="1200" b="0" i="1" kern="1200" dirty="0">
                <a:solidFill>
                  <a:schemeClr val="tx1"/>
                </a:solidFill>
                <a:effectLst/>
                <a:latin typeface="Arial" charset="0"/>
                <a:ea typeface="ＭＳ Ｐゴシック" charset="0"/>
                <a:cs typeface="ＭＳ Ｐゴシック" charset="0"/>
              </a:rPr>
              <a:t>r</a:t>
            </a:r>
            <a:r>
              <a:rPr lang="en-US" sz="1200" b="0" i="0" kern="1200" dirty="0">
                <a:solidFill>
                  <a:schemeClr val="tx1"/>
                </a:solidFill>
                <a:effectLst/>
                <a:latin typeface="Arial" charset="0"/>
                <a:ea typeface="ＭＳ Ｐゴシック" charset="0"/>
                <a:cs typeface="ＭＳ Ｐゴシック" charset="0"/>
              </a:rPr>
              <a:t> calls can be carried by one middle-stage switch. If this middle-stage switch is now removed from the Clos network, </a:t>
            </a:r>
            <a:r>
              <a:rPr lang="en-US" sz="1200" b="0" i="1" kern="1200" dirty="0">
                <a:solidFill>
                  <a:schemeClr val="tx1"/>
                </a:solidFill>
                <a:effectLst/>
                <a:latin typeface="Arial" charset="0"/>
                <a:ea typeface="ＭＳ Ｐゴシック" charset="0"/>
                <a:cs typeface="ＭＳ Ｐゴシック" charset="0"/>
              </a:rPr>
              <a:t>m</a:t>
            </a:r>
            <a:r>
              <a:rPr lang="en-US" sz="1200" b="0" i="0" kern="1200" dirty="0">
                <a:solidFill>
                  <a:schemeClr val="tx1"/>
                </a:solidFill>
                <a:effectLst/>
                <a:latin typeface="Arial" charset="0"/>
                <a:ea typeface="ＭＳ Ｐゴシック" charset="0"/>
                <a:cs typeface="ＭＳ Ｐゴシック" charset="0"/>
              </a:rPr>
              <a:t> is reduced by 1, and we are left with a smaller Clos network. The process then repeats itself until </a:t>
            </a:r>
            <a:r>
              <a:rPr lang="en-US" sz="1200" b="0" i="1" kern="1200" dirty="0">
                <a:solidFill>
                  <a:schemeClr val="tx1"/>
                </a:solidFill>
                <a:effectLst/>
                <a:latin typeface="Arial" charset="0"/>
                <a:ea typeface="ＭＳ Ｐゴシック" charset="0"/>
                <a:cs typeface="ＭＳ Ｐゴシック" charset="0"/>
              </a:rPr>
              <a:t>m</a:t>
            </a:r>
            <a:r>
              <a:rPr lang="en-US" sz="1200" b="0" i="0" kern="1200" dirty="0">
                <a:solidFill>
                  <a:schemeClr val="tx1"/>
                </a:solidFill>
                <a:effectLst/>
                <a:latin typeface="Arial" charset="0"/>
                <a:ea typeface="ＭＳ Ｐゴシック" charset="0"/>
                <a:cs typeface="ＭＳ Ｐゴシック" charset="0"/>
              </a:rPr>
              <a:t> = 1, and every call is assigned to a middle-stage switch.</a:t>
            </a:r>
          </a:p>
          <a:p>
            <a:endParaRPr lang="x-none" altLang="x-none" dirty="0">
              <a:ea typeface="ＭＳ Ｐゴシック" charset="-128"/>
            </a:endParaRPr>
          </a:p>
        </p:txBody>
      </p:sp>
    </p:spTree>
    <p:extLst>
      <p:ext uri="{BB962C8B-B14F-4D97-AF65-F5344CB8AC3E}">
        <p14:creationId xmlns:p14="http://schemas.microsoft.com/office/powerpoint/2010/main" val="1053944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ChangeArrowheads="1" noTextEdit="1"/>
          </p:cNvSpPr>
          <p:nvPr>
            <p:ph type="sldImg"/>
          </p:nvPr>
        </p:nvSpPr>
        <p:spPr>
          <a:ln/>
        </p:spPr>
      </p:sp>
      <p:sp>
        <p:nvSpPr>
          <p:cNvPr id="1085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04875" rtl="0" eaLnBrk="0" fontAlgn="base" latinLnBrk="0" hangingPunct="0">
              <a:lnSpc>
                <a:spcPct val="90000"/>
              </a:lnSpc>
              <a:spcBef>
                <a:spcPct val="40000"/>
              </a:spcBef>
              <a:spcAft>
                <a:spcPct val="0"/>
              </a:spcAft>
              <a:buClrTx/>
              <a:buSzTx/>
              <a:buFontTx/>
              <a:buNone/>
              <a:tabLst/>
              <a:defRPr/>
            </a:pPr>
            <a:r>
              <a:rPr lang="en-US" altLang="x-none" dirty="0">
                <a:ea typeface="ＭＳ Ｐゴシック" charset="-128"/>
              </a:rPr>
              <a:t>K^3/4</a:t>
            </a:r>
          </a:p>
          <a:p>
            <a:pPr marL="0" marR="0" indent="0" algn="l" defTabSz="904875" rtl="0" eaLnBrk="0" fontAlgn="base" latinLnBrk="0" hangingPunct="0">
              <a:lnSpc>
                <a:spcPct val="90000"/>
              </a:lnSpc>
              <a:spcBef>
                <a:spcPct val="40000"/>
              </a:spcBef>
              <a:spcAft>
                <a:spcPct val="0"/>
              </a:spcAft>
              <a:buClrTx/>
              <a:buSzTx/>
              <a:buFontTx/>
              <a:buNone/>
              <a:tabLst/>
              <a:defRPr/>
            </a:pPr>
            <a:endParaRPr lang="en-US" altLang="x-none" dirty="0">
              <a:ea typeface="ＭＳ Ｐゴシック" charset="-128"/>
            </a:endParaRPr>
          </a:p>
          <a:p>
            <a:pPr marL="0" marR="0" indent="0" algn="l" defTabSz="904875" rtl="0" eaLnBrk="0" fontAlgn="base" latinLnBrk="0" hangingPunct="0">
              <a:lnSpc>
                <a:spcPct val="90000"/>
              </a:lnSpc>
              <a:spcBef>
                <a:spcPct val="40000"/>
              </a:spcBef>
              <a:spcAft>
                <a:spcPct val="0"/>
              </a:spcAft>
              <a:buClrTx/>
              <a:buSzTx/>
              <a:buFontTx/>
              <a:buNone/>
              <a:tabLst/>
              <a:defRPr/>
            </a:pPr>
            <a:r>
              <a:rPr lang="en-US" altLang="x-none" dirty="0">
                <a:ea typeface="ＭＳ Ｐゴシック" charset="-128"/>
              </a:rPr>
              <a:t>http://</a:t>
            </a:r>
            <a:r>
              <a:rPr lang="en-US" altLang="x-none" dirty="0" err="1">
                <a:ea typeface="ＭＳ Ｐゴシック" charset="-128"/>
              </a:rPr>
              <a:t>www.fiber</a:t>
            </a:r>
            <a:r>
              <a:rPr lang="en-US" altLang="x-none" dirty="0">
                <a:ea typeface="ＭＳ Ｐゴシック" charset="-128"/>
              </a:rPr>
              <a:t>-optic-</a:t>
            </a:r>
            <a:r>
              <a:rPr lang="en-US" altLang="x-none" dirty="0" err="1">
                <a:ea typeface="ＭＳ Ｐゴシック" charset="-128"/>
              </a:rPr>
              <a:t>tutorial.com</a:t>
            </a:r>
            <a:r>
              <a:rPr lang="en-US" altLang="x-none" dirty="0">
                <a:ea typeface="ＭＳ Ｐゴシック" charset="-128"/>
              </a:rPr>
              <a:t>/100g-switch-price-and-configuration.html</a:t>
            </a:r>
          </a:p>
          <a:p>
            <a:endParaRPr lang="en-US" altLang="x-none" dirty="0">
              <a:ea typeface="ＭＳ Ｐゴシック" charset="-128"/>
            </a:endParaRPr>
          </a:p>
          <a:p>
            <a:r>
              <a:rPr lang="en-US" altLang="x-none" dirty="0">
                <a:ea typeface="ＭＳ Ｐゴシック" charset="-128"/>
              </a:rPr>
              <a:t>http://</a:t>
            </a:r>
            <a:r>
              <a:rPr lang="en-US" altLang="x-none" dirty="0" err="1">
                <a:ea typeface="ＭＳ Ｐゴシック" charset="-128"/>
              </a:rPr>
              <a:t>web.stanford.edu</a:t>
            </a:r>
            <a:r>
              <a:rPr lang="en-US" altLang="x-none" dirty="0">
                <a:ea typeface="ＭＳ Ｐゴシック" charset="-128"/>
              </a:rPr>
              <a:t>/class/ee384y/Handouts/</a:t>
            </a:r>
            <a:r>
              <a:rPr lang="en-US" altLang="x-none" dirty="0" err="1">
                <a:ea typeface="ＭＳ Ｐゴシック" charset="-128"/>
              </a:rPr>
              <a:t>clos_networks.pdf</a:t>
            </a:r>
            <a:endParaRPr lang="en-US" altLang="x-none" dirty="0">
              <a:ea typeface="ＭＳ Ｐゴシック" charset="-128"/>
            </a:endParaRPr>
          </a:p>
          <a:p>
            <a:r>
              <a:rPr lang="en-US" altLang="x-none" dirty="0">
                <a:ea typeface="ＭＳ Ｐゴシック" charset="-128"/>
              </a:rPr>
              <a:t>https://</a:t>
            </a:r>
            <a:r>
              <a:rPr lang="en-US" altLang="x-none" dirty="0" err="1">
                <a:ea typeface="ＭＳ Ｐゴシック" charset="-128"/>
              </a:rPr>
              <a:t>en.wikipedia.org</a:t>
            </a:r>
            <a:r>
              <a:rPr lang="en-US" altLang="x-none" dirty="0">
                <a:ea typeface="ＭＳ Ｐゴシック" charset="-128"/>
              </a:rPr>
              <a:t>/wiki/</a:t>
            </a:r>
            <a:r>
              <a:rPr lang="en-US" altLang="x-none" dirty="0" err="1">
                <a:ea typeface="ＭＳ Ｐゴシック" charset="-128"/>
              </a:rPr>
              <a:t>Clos_network</a:t>
            </a:r>
            <a:endParaRPr lang="en-US" altLang="x-none" dirty="0">
              <a:ea typeface="ＭＳ Ｐゴシック" charset="-128"/>
            </a:endParaRPr>
          </a:p>
          <a:p>
            <a:endParaRPr lang="en-US" altLang="x-none" dirty="0">
              <a:ea typeface="ＭＳ Ｐゴシック" charset="-128"/>
            </a:endParaRPr>
          </a:p>
        </p:txBody>
      </p:sp>
    </p:spTree>
    <p:extLst>
      <p:ext uri="{BB962C8B-B14F-4D97-AF65-F5344CB8AC3E}">
        <p14:creationId xmlns:p14="http://schemas.microsoft.com/office/powerpoint/2010/main" val="4224308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a:ln/>
        </p:spPr>
      </p:sp>
      <p:sp>
        <p:nvSpPr>
          <p:cNvPr id="11059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ea typeface="ＭＳ Ｐゴシック" charset="-128"/>
              </a:rPr>
              <a:t>http://</a:t>
            </a:r>
            <a:r>
              <a:rPr lang="en-US" altLang="x-none" dirty="0" err="1">
                <a:ea typeface="ＭＳ Ｐゴシック" charset="-128"/>
              </a:rPr>
              <a:t>web.stanford.edu</a:t>
            </a:r>
            <a:r>
              <a:rPr lang="en-US" altLang="x-none" dirty="0">
                <a:ea typeface="ＭＳ Ｐゴシック" charset="-128"/>
              </a:rPr>
              <a:t>/class/ee384y/Handouts/</a:t>
            </a:r>
            <a:r>
              <a:rPr lang="en-US" altLang="x-none" dirty="0" err="1">
                <a:ea typeface="ＭＳ Ｐゴシック" charset="-128"/>
              </a:rPr>
              <a:t>clos_networks.pdf</a:t>
            </a:r>
            <a:endParaRPr lang="en-US" altLang="x-none" dirty="0">
              <a:ea typeface="ＭＳ Ｐゴシック" charset="-128"/>
            </a:endParaRPr>
          </a:p>
          <a:p>
            <a:r>
              <a:rPr lang="en-US" altLang="x-none" dirty="0">
                <a:ea typeface="ＭＳ Ｐゴシック" charset="-128"/>
              </a:rPr>
              <a:t>https://</a:t>
            </a:r>
            <a:r>
              <a:rPr lang="en-US" altLang="x-none" dirty="0" err="1">
                <a:ea typeface="ＭＳ Ｐゴシック" charset="-128"/>
              </a:rPr>
              <a:t>en.wikipedia.org</a:t>
            </a:r>
            <a:r>
              <a:rPr lang="en-US" altLang="x-none" dirty="0">
                <a:ea typeface="ＭＳ Ｐゴシック" charset="-128"/>
              </a:rPr>
              <a:t>/wiki/</a:t>
            </a:r>
            <a:r>
              <a:rPr lang="en-US" altLang="x-none" dirty="0" err="1">
                <a:ea typeface="ＭＳ Ｐゴシック" charset="-128"/>
              </a:rPr>
              <a:t>Clos_network</a:t>
            </a:r>
            <a:endParaRPr lang="en-US" altLang="x-none" dirty="0">
              <a:ea typeface="ＭＳ Ｐゴシック" charset="-128"/>
            </a:endParaRPr>
          </a:p>
        </p:txBody>
      </p:sp>
    </p:spTree>
    <p:extLst>
      <p:ext uri="{BB962C8B-B14F-4D97-AF65-F5344CB8AC3E}">
        <p14:creationId xmlns:p14="http://schemas.microsoft.com/office/powerpoint/2010/main" val="2701024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ChangeArrowheads="1" noTextEdit="1"/>
          </p:cNvSpPr>
          <p:nvPr>
            <p:ph type="sldImg"/>
          </p:nvPr>
        </p:nvSpPr>
        <p:spPr>
          <a:ln/>
        </p:spPr>
      </p:sp>
      <p:sp>
        <p:nvSpPr>
          <p:cNvPr id="1126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1474199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noTextEdit="1"/>
          </p:cNvSpPr>
          <p:nvPr>
            <p:ph type="sldImg"/>
          </p:nvPr>
        </p:nvSpPr>
        <p:spPr>
          <a:ln/>
        </p:spPr>
      </p:sp>
      <p:sp>
        <p:nvSpPr>
          <p:cNvPr id="11469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123192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ChangeArrowheads="1" noTextEdit="1"/>
          </p:cNvSpPr>
          <p:nvPr>
            <p:ph type="sldImg"/>
          </p:nvPr>
        </p:nvSpPr>
        <p:spPr>
          <a:ln/>
        </p:spPr>
      </p:sp>
      <p:sp>
        <p:nvSpPr>
          <p:cNvPr id="1187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4084373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ChangeArrowheads="1" noTextEdit="1"/>
          </p:cNvSpPr>
          <p:nvPr>
            <p:ph type="sldImg"/>
          </p:nvPr>
        </p:nvSpPr>
        <p:spPr>
          <a:ln/>
        </p:spPr>
      </p:sp>
      <p:sp>
        <p:nvSpPr>
          <p:cNvPr id="1208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3232008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ChangeArrowheads="1" noTextEdit="1"/>
          </p:cNvSpPr>
          <p:nvPr>
            <p:ph type="sldImg"/>
          </p:nvPr>
        </p:nvSpPr>
        <p:spPr>
          <a:ln/>
        </p:spPr>
      </p:sp>
      <p:sp>
        <p:nvSpPr>
          <p:cNvPr id="1228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2626293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a:ln/>
        </p:spPr>
      </p:sp>
      <p:sp>
        <p:nvSpPr>
          <p:cNvPr id="12493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181988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Rot="1" noChangeAspect="1" noChangeArrowheads="1" noTextEdit="1"/>
          </p:cNvSpPr>
          <p:nvPr>
            <p:ph type="sldImg"/>
          </p:nvPr>
        </p:nvSpPr>
        <p:spPr>
          <a:ln/>
        </p:spPr>
      </p:sp>
      <p:sp>
        <p:nvSpPr>
          <p:cNvPr id="12697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3787679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Rot="1" noChangeAspect="1" noChangeArrowheads="1" noTextEdit="1"/>
          </p:cNvSpPr>
          <p:nvPr>
            <p:ph type="sldImg"/>
          </p:nvPr>
        </p:nvSpPr>
        <p:spPr>
          <a:ln/>
        </p:spPr>
      </p:sp>
      <p:sp>
        <p:nvSpPr>
          <p:cNvPr id="12902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14032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ln/>
        </p:spPr>
      </p:sp>
      <p:sp>
        <p:nvSpPr>
          <p:cNvPr id="13107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ea typeface="ＭＳ Ｐゴシック" charset="-128"/>
              </a:rPr>
              <a:t>http://</a:t>
            </a:r>
            <a:r>
              <a:rPr lang="en-US" altLang="x-none" dirty="0" err="1">
                <a:ea typeface="ＭＳ Ｐゴシック" charset="-128"/>
              </a:rPr>
              <a:t>www.cisco.com</a:t>
            </a:r>
            <a:r>
              <a:rPr lang="en-US" altLang="x-none" dirty="0">
                <a:ea typeface="ＭＳ Ｐゴシック" charset="-128"/>
              </a:rPr>
              <a:t>/</a:t>
            </a:r>
            <a:r>
              <a:rPr lang="en-US" altLang="x-none" dirty="0" err="1">
                <a:ea typeface="ＭＳ Ｐゴシック" charset="-128"/>
              </a:rPr>
              <a:t>en</a:t>
            </a:r>
            <a:r>
              <a:rPr lang="en-US" altLang="x-none" dirty="0">
                <a:ea typeface="ＭＳ Ｐゴシック" charset="-128"/>
              </a:rPr>
              <a:t>/US/solutions/collateral/ns341/ns525/ns537/ns705/ns827/white_paper_c11-481360.pdf</a:t>
            </a:r>
          </a:p>
        </p:txBody>
      </p:sp>
    </p:spTree>
    <p:extLst>
      <p:ext uri="{BB962C8B-B14F-4D97-AF65-F5344CB8AC3E}">
        <p14:creationId xmlns:p14="http://schemas.microsoft.com/office/powerpoint/2010/main" val="1567520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252015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a:ln/>
        </p:spPr>
      </p:sp>
      <p:sp>
        <p:nvSpPr>
          <p:cNvPr id="13312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1493939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a:ln/>
        </p:spPr>
      </p:sp>
      <p:sp>
        <p:nvSpPr>
          <p:cNvPr id="1351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3866634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a:ln/>
        </p:spPr>
      </p:sp>
      <p:sp>
        <p:nvSpPr>
          <p:cNvPr id="13721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789117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a:ln/>
        </p:spPr>
      </p:sp>
      <p:sp>
        <p:nvSpPr>
          <p:cNvPr id="13926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ea typeface="ＭＳ Ｐゴシック" charset="-128"/>
              </a:rPr>
              <a:t>http://</a:t>
            </a:r>
            <a:r>
              <a:rPr lang="en-US" altLang="x-none" dirty="0" err="1">
                <a:ea typeface="ＭＳ Ｐゴシック" charset="-128"/>
              </a:rPr>
              <a:t>www.comscore.com</a:t>
            </a:r>
            <a:r>
              <a:rPr lang="en-US" altLang="x-none" dirty="0">
                <a:ea typeface="ＭＳ Ｐゴシック" charset="-128"/>
              </a:rPr>
              <a:t>/Insights/</a:t>
            </a:r>
            <a:r>
              <a:rPr lang="en-US" altLang="x-none" dirty="0" err="1">
                <a:ea typeface="ＭＳ Ｐゴシック" charset="-128"/>
              </a:rPr>
              <a:t>Press_Releases</a:t>
            </a:r>
            <a:r>
              <a:rPr lang="en-US" altLang="x-none" dirty="0">
                <a:ea typeface="ＭＳ Ｐゴシック" charset="-128"/>
              </a:rPr>
              <a:t>/2013/8/comScore_Media_Metrix_Ranks_Top_50_U.S._Web_Properties_for_July_2013</a:t>
            </a:r>
          </a:p>
        </p:txBody>
      </p:sp>
    </p:spTree>
    <p:extLst>
      <p:ext uri="{BB962C8B-B14F-4D97-AF65-F5344CB8AC3E}">
        <p14:creationId xmlns:p14="http://schemas.microsoft.com/office/powerpoint/2010/main" val="12150373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a:ln/>
        </p:spPr>
      </p:sp>
      <p:sp>
        <p:nvSpPr>
          <p:cNvPr id="14131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3968881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noTextEdit="1"/>
          </p:cNvSpPr>
          <p:nvPr>
            <p:ph type="sldImg"/>
          </p:nvPr>
        </p:nvSpPr>
        <p:spPr>
          <a:ln/>
        </p:spPr>
      </p:sp>
      <p:sp>
        <p:nvSpPr>
          <p:cNvPr id="15155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1291763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356640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xfrm>
            <a:off x="1227138" y="712788"/>
            <a:ext cx="4854575" cy="3643312"/>
          </a:xfrm>
          <a:ln/>
        </p:spPr>
      </p:sp>
      <p:sp>
        <p:nvSpPr>
          <p:cNvPr id="34818" name="Rectangle 3"/>
          <p:cNvSpPr>
            <a:spLocks noGrp="1" noChangeArrowheads="1"/>
          </p:cNvSpPr>
          <p:nvPr>
            <p:ph type="body" idx="1"/>
          </p:nvPr>
        </p:nvSpPr>
        <p:spPr>
          <a:xfrm>
            <a:off x="965200" y="4595813"/>
            <a:ext cx="5373688" cy="42783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6305" tIns="48156" rIns="96305" bIns="48156"/>
          <a:lstStyle/>
          <a:p>
            <a:endParaRPr lang="x-none" altLang="x-none">
              <a:latin typeface="Arial"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3265314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Arial" charset="0"/>
                <a:ea typeface="ＭＳ Ｐゴシック" charset="-128"/>
              </a:rPr>
              <a:t>http://www.classicrotaryphones.com/new-england-operators2_big.jpg</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xfrm>
            <a:off x="1227138" y="712788"/>
            <a:ext cx="4854575" cy="3643312"/>
          </a:xfrm>
          <a:ln/>
        </p:spPr>
      </p:sp>
      <p:sp>
        <p:nvSpPr>
          <p:cNvPr id="47106" name="Rectangle 3"/>
          <p:cNvSpPr>
            <a:spLocks noGrp="1" noChangeArrowheads="1"/>
          </p:cNvSpPr>
          <p:nvPr>
            <p:ph type="body" idx="1"/>
          </p:nvPr>
        </p:nvSpPr>
        <p:spPr>
          <a:xfrm>
            <a:off x="965200" y="4595813"/>
            <a:ext cx="5373688" cy="42783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6305" tIns="48156" rIns="96305" bIns="48156"/>
          <a:lstStyle/>
          <a:p>
            <a:endParaRPr lang="x-none" altLang="x-none">
              <a:latin typeface="Arial" charset="0"/>
              <a:ea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6617974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8484805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996071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516917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17604661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36882572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21231208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39475862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36425293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27234562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25895723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35399742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9301759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Arial" charset="0"/>
                <a:ea typeface="ＭＳ Ｐゴシック" charset="-128"/>
              </a:rPr>
              <a:t>10M bps link and 10 flows: partition into 10 1 Mbps or </a:t>
            </a:r>
          </a:p>
        </p:txBody>
      </p:sp>
    </p:spTree>
    <p:extLst>
      <p:ext uri="{BB962C8B-B14F-4D97-AF65-F5344CB8AC3E}">
        <p14:creationId xmlns:p14="http://schemas.microsoft.com/office/powerpoint/2010/main" val="39324149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2026188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ln/>
        </p:spPr>
      </p:sp>
      <p:sp>
        <p:nvSpPr>
          <p:cNvPr id="8192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22827581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Calibri" charset="0"/>
              <a:ea typeface="ＭＳ Ｐゴシック" charset="-128"/>
            </a:endParaRPr>
          </a:p>
        </p:txBody>
      </p:sp>
      <p:sp>
        <p:nvSpPr>
          <p:cNvPr id="77827"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defTabSz="962025">
              <a:defRPr sz="500">
                <a:solidFill>
                  <a:schemeClr val="tx1"/>
                </a:solidFill>
                <a:latin typeface="Comic Sans MS" charset="0"/>
                <a:ea typeface="ＭＳ Ｐゴシック" charset="-128"/>
              </a:defRPr>
            </a:lvl1pPr>
            <a:lvl2pPr marL="742950" indent="-285750" defTabSz="962025">
              <a:defRPr sz="500">
                <a:solidFill>
                  <a:schemeClr val="tx1"/>
                </a:solidFill>
                <a:latin typeface="Comic Sans MS" charset="0"/>
                <a:ea typeface="ＭＳ Ｐゴシック" charset="-128"/>
              </a:defRPr>
            </a:lvl2pPr>
            <a:lvl3pPr marL="1143000" indent="-228600" defTabSz="962025">
              <a:defRPr sz="500">
                <a:solidFill>
                  <a:schemeClr val="tx1"/>
                </a:solidFill>
                <a:latin typeface="Comic Sans MS" charset="0"/>
                <a:ea typeface="ＭＳ Ｐゴシック" charset="-128"/>
              </a:defRPr>
            </a:lvl3pPr>
            <a:lvl4pPr marL="1600200" indent="-228600" defTabSz="962025">
              <a:defRPr sz="500">
                <a:solidFill>
                  <a:schemeClr val="tx1"/>
                </a:solidFill>
                <a:latin typeface="Comic Sans MS" charset="0"/>
                <a:ea typeface="ＭＳ Ｐゴシック" charset="-128"/>
              </a:defRPr>
            </a:lvl4pPr>
            <a:lvl5pPr marL="2057400" indent="-228600" defTabSz="962025">
              <a:defRPr sz="500">
                <a:solidFill>
                  <a:schemeClr val="tx1"/>
                </a:solidFill>
                <a:latin typeface="Comic Sans MS"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r" defTabSz="962025" rtl="0" eaLnBrk="1" fontAlgn="base" latinLnBrk="0" hangingPunct="1">
              <a:lnSpc>
                <a:spcPct val="100000"/>
              </a:lnSpc>
              <a:spcBef>
                <a:spcPct val="0"/>
              </a:spcBef>
              <a:spcAft>
                <a:spcPct val="0"/>
              </a:spcAft>
              <a:buClrTx/>
              <a:buSzTx/>
              <a:buFontTx/>
              <a:buNone/>
              <a:tabLst/>
              <a:defRPr/>
            </a:pPr>
            <a:fld id="{AAAC682C-EF70-5740-A84E-7ABC66DABCC1}" type="slidenum">
              <a:rPr kumimoji="0" lang="en-US" altLang="x-none" sz="1200" b="0" i="0" u="none" strike="noStrike" kern="1200" cap="none" spc="0" normalizeH="0" baseline="0" noProof="0">
                <a:ln>
                  <a:noFill/>
                </a:ln>
                <a:solidFill>
                  <a:srgbClr val="000000"/>
                </a:solidFill>
                <a:effectLst/>
                <a:uLnTx/>
                <a:uFillTx/>
                <a:latin typeface="Calibri" charset="0"/>
                <a:ea typeface="ＭＳ Ｐゴシック" charset="-128"/>
                <a:cs typeface="+mn-cs"/>
              </a:rPr>
              <a:pPr marL="0" marR="0" lvl="0" indent="0" algn="r" defTabSz="962025" rtl="0" eaLnBrk="1" fontAlgn="base" latinLnBrk="0" hangingPunct="1">
                <a:lnSpc>
                  <a:spcPct val="100000"/>
                </a:lnSpc>
                <a:spcBef>
                  <a:spcPct val="0"/>
                </a:spcBef>
                <a:spcAft>
                  <a:spcPct val="0"/>
                </a:spcAft>
                <a:buClrTx/>
                <a:buSzTx/>
                <a:buFontTx/>
                <a:buNone/>
                <a:tabLst/>
                <a:defRPr/>
              </a:pPr>
              <a:t>65</a:t>
            </a:fld>
            <a:endParaRPr kumimoji="0" lang="en-US" altLang="x-none" sz="1200" b="0" i="0" u="none" strike="noStrike" kern="1200" cap="none" spc="0" normalizeH="0" baseline="0" noProof="0">
              <a:ln>
                <a:noFill/>
              </a:ln>
              <a:solidFill>
                <a:srgbClr val="000000"/>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88643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Arial" charset="0"/>
                <a:ea typeface="ＭＳ Ｐゴシック" charset="-128"/>
              </a:rPr>
              <a:t>Key input parameters?</a:t>
            </a:r>
          </a:p>
        </p:txBody>
      </p:sp>
    </p:spTree>
    <p:extLst>
      <p:ext uri="{BB962C8B-B14F-4D97-AF65-F5344CB8AC3E}">
        <p14:creationId xmlns:p14="http://schemas.microsoft.com/office/powerpoint/2010/main" val="312188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8397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ea typeface="ＭＳ Ｐゴシック" charset="-128"/>
              </a:rPr>
              <a:t>the common form of gigabit Ethernet (1Gbit/s) runs over relatively economical category 5e, category 6, or augmented category 6 unshielded twisted-pair copper cabling but only to 300 ft (91 m). However, 1Gbit/s ethernet over fiber can easily reach tens of miles.</a:t>
            </a:r>
          </a:p>
          <a:p>
            <a:endParaRPr lang="en-US" altLang="x-none">
              <a:ea typeface="ＭＳ Ｐゴシック" charset="-128"/>
            </a:endParaRPr>
          </a:p>
        </p:txBody>
      </p:sp>
    </p:spTree>
    <p:extLst>
      <p:ext uri="{BB962C8B-B14F-4D97-AF65-F5344CB8AC3E}">
        <p14:creationId xmlns:p14="http://schemas.microsoft.com/office/powerpoint/2010/main" val="4021610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92162" name="Notes Placeholder 2"/>
          <p:cNvSpPr>
            <a:spLocks noGrp="1"/>
          </p:cNvSpPr>
          <p:nvPr>
            <p:ph type="body" idx="1"/>
          </p:nvPr>
        </p:nvSpPr>
        <p:spPr>
          <a:ln w="9525"/>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dirty="0"/>
              <a:t>Average US:</a:t>
            </a:r>
          </a:p>
          <a:p>
            <a:pPr marL="171450" indent="-171450">
              <a:buFontTx/>
              <a:buChar char="-"/>
              <a:defRPr/>
            </a:pPr>
            <a:r>
              <a:rPr lang="en-US" dirty="0"/>
              <a:t>down: 5.8 </a:t>
            </a:r>
            <a:r>
              <a:rPr lang="en-US" dirty="0" err="1"/>
              <a:t>MBps</a:t>
            </a:r>
            <a:endParaRPr lang="en-US" dirty="0"/>
          </a:p>
          <a:p>
            <a:pPr marL="171450" indent="-171450">
              <a:buFontTx/>
              <a:buChar char="-"/>
              <a:defRPr/>
            </a:pPr>
            <a:r>
              <a:rPr lang="en-US" dirty="0"/>
              <a:t>Up: 1.2 Mbps</a:t>
            </a:r>
          </a:p>
          <a:p>
            <a:pPr marL="171450" indent="-171450">
              <a:buFontTx/>
              <a:buChar char="-"/>
              <a:defRPr/>
            </a:pPr>
            <a:endParaRPr lang="en-US" dirty="0"/>
          </a:p>
          <a:p>
            <a:pPr>
              <a:defRPr/>
            </a:pPr>
            <a:r>
              <a:rPr lang="en-US" dirty="0"/>
              <a:t>Google fiber:</a:t>
            </a:r>
          </a:p>
          <a:p>
            <a:pPr>
              <a:defRPr/>
            </a:pPr>
            <a:r>
              <a:rPr lang="en-US" dirty="0"/>
              <a:t>Cost: $300/customer</a:t>
            </a:r>
          </a:p>
          <a:p>
            <a:pPr>
              <a:defRPr/>
            </a:pPr>
            <a:r>
              <a:rPr lang="en-US" dirty="0"/>
              <a:t>http://</a:t>
            </a:r>
            <a:r>
              <a:rPr lang="en-US" dirty="0" err="1"/>
              <a:t>en.wikipedia.org</a:t>
            </a:r>
            <a:r>
              <a:rPr lang="en-US" dirty="0"/>
              <a:t>/wiki/</a:t>
            </a:r>
            <a:r>
              <a:rPr lang="en-US" dirty="0" err="1"/>
              <a:t>Fiber_to_the_x</a:t>
            </a:r>
            <a:endParaRPr lang="en-US" dirty="0"/>
          </a:p>
          <a:p>
            <a:pPr>
              <a:defRPr/>
            </a:pPr>
            <a:r>
              <a:rPr lang="en-US" dirty="0"/>
              <a:t>http://</a:t>
            </a:r>
            <a:r>
              <a:rPr lang="en-US" dirty="0" err="1"/>
              <a:t>www.telecompetitor.com</a:t>
            </a:r>
            <a:r>
              <a:rPr lang="en-US" dirty="0"/>
              <a:t>/google-ftth-invades-texas-with-austin-the-next-stop-for-google-fiber/</a:t>
            </a:r>
          </a:p>
          <a:p>
            <a:pPr>
              <a:defRPr/>
            </a:pPr>
            <a:r>
              <a:rPr lang="en-US" dirty="0"/>
              <a:t>http://</a:t>
            </a:r>
            <a:r>
              <a:rPr lang="en-US" dirty="0" err="1"/>
              <a:t>www.youtube.com</a:t>
            </a:r>
            <a:r>
              <a:rPr lang="en-US" dirty="0"/>
              <a:t>/</a:t>
            </a:r>
            <a:r>
              <a:rPr lang="en-US" dirty="0" err="1"/>
              <a:t>watch?v</a:t>
            </a:r>
            <a:r>
              <a:rPr lang="en-US" dirty="0"/>
              <a:t>=6uZVqPuq81c</a:t>
            </a:r>
          </a:p>
          <a:p>
            <a:pPr>
              <a:defRPr/>
            </a:pPr>
            <a:endParaRPr lang="en-US" dirty="0"/>
          </a:p>
        </p:txBody>
      </p:sp>
    </p:spTree>
    <p:extLst>
      <p:ext uri="{BB962C8B-B14F-4D97-AF65-F5344CB8AC3E}">
        <p14:creationId xmlns:p14="http://schemas.microsoft.com/office/powerpoint/2010/main" val="1999861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a:ln/>
        </p:spPr>
      </p:sp>
      <p:sp>
        <p:nvSpPr>
          <p:cNvPr id="8806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ea typeface="ＭＳ Ｐゴシック" charset="-128"/>
              </a:rPr>
              <a:t>http://en.wikipedia.org/wiki/Fiber_to_the_x</a:t>
            </a:r>
          </a:p>
        </p:txBody>
      </p:sp>
    </p:spTree>
    <p:extLst>
      <p:ext uri="{BB962C8B-B14F-4D97-AF65-F5344CB8AC3E}">
        <p14:creationId xmlns:p14="http://schemas.microsoft.com/office/powerpoint/2010/main" val="358404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7388" y="2133600"/>
            <a:ext cx="7781925" cy="1473200"/>
          </a:xfrm>
        </p:spPr>
        <p:txBody>
          <a:bodyPr/>
          <a:lstStyle/>
          <a:p>
            <a:r>
              <a:rPr lang="en-US"/>
              <a:t>Click to edit Master title style</a:t>
            </a:r>
          </a:p>
        </p:txBody>
      </p:sp>
      <p:sp>
        <p:nvSpPr>
          <p:cNvPr id="3" name="Subtitle 2"/>
          <p:cNvSpPr>
            <a:spLocks noGrp="1"/>
          </p:cNvSpPr>
          <p:nvPr>
            <p:ph type="subTitle" idx="1"/>
          </p:nvPr>
        </p:nvSpPr>
        <p:spPr>
          <a:xfrm>
            <a:off x="1373188" y="3894138"/>
            <a:ext cx="6410325" cy="17557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dt" sz="half" idx="10"/>
          </p:nvPr>
        </p:nvSpPr>
        <p:spPr>
          <a:ln/>
        </p:spPr>
        <p:txBody>
          <a:bodyPr/>
          <a:lstStyle>
            <a:lvl1pPr>
              <a:defRPr/>
            </a:lvl1pPr>
          </a:lstStyle>
          <a:p>
            <a:fld id="{20004F00-0F14-6D44-A3F9-BF561874061A}" type="datetime1">
              <a:rPr lang="en-US" altLang="x-none"/>
              <a:pPr/>
              <a:t>9/5/25</a:t>
            </a:fld>
            <a:endParaRPr lang="en-US" altLang="x-none"/>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777E9A17-160F-7A41-BA17-74139E953060}" type="slidenum">
              <a:rPr lang="en-US" altLang="x-none"/>
              <a:pPr/>
              <a:t>‹#›</a:t>
            </a:fld>
            <a:endParaRPr lang="en-US" altLang="x-none"/>
          </a:p>
        </p:txBody>
      </p:sp>
    </p:spTree>
    <p:extLst>
      <p:ext uri="{BB962C8B-B14F-4D97-AF65-F5344CB8AC3E}">
        <p14:creationId xmlns:p14="http://schemas.microsoft.com/office/powerpoint/2010/main" val="1831220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fld id="{FF800318-CC6C-5D42-8F13-0895729E1828}" type="datetime1">
              <a:rPr lang="en-US" altLang="x-none"/>
              <a:pPr/>
              <a:t>9/5/25</a:t>
            </a:fld>
            <a:endParaRPr lang="en-US" altLang="x-none"/>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0A445E85-347A-E14F-9D1B-5817E8C3A40D}" type="slidenum">
              <a:rPr lang="en-US" altLang="x-none"/>
              <a:pPr/>
              <a:t>‹#›</a:t>
            </a:fld>
            <a:endParaRPr lang="en-US" altLang="x-none"/>
          </a:p>
        </p:txBody>
      </p:sp>
    </p:spTree>
    <p:extLst>
      <p:ext uri="{BB962C8B-B14F-4D97-AF65-F5344CB8AC3E}">
        <p14:creationId xmlns:p14="http://schemas.microsoft.com/office/powerpoint/2010/main" val="89747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72225" y="228600"/>
            <a:ext cx="1944688" cy="6030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5686425" cy="6030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fld id="{F5179CA0-2854-4A44-A0C9-A082212BF3E8}" type="datetime1">
              <a:rPr lang="en-US" altLang="x-none"/>
              <a:pPr/>
              <a:t>9/5/25</a:t>
            </a:fld>
            <a:endParaRPr lang="en-US" altLang="x-none"/>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4C3F6E5B-FCFA-C440-B665-CFF042F2509A}" type="slidenum">
              <a:rPr lang="en-US" altLang="x-none"/>
              <a:pPr/>
              <a:t>‹#›</a:t>
            </a:fld>
            <a:endParaRPr lang="en-US" altLang="x-none"/>
          </a:p>
        </p:txBody>
      </p:sp>
    </p:spTree>
    <p:extLst>
      <p:ext uri="{BB962C8B-B14F-4D97-AF65-F5344CB8AC3E}">
        <p14:creationId xmlns:p14="http://schemas.microsoft.com/office/powerpoint/2010/main" val="2003964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83513" cy="1146175"/>
          </a:xfrm>
        </p:spPr>
        <p:txBody>
          <a:bodyPr/>
          <a:lstStyle/>
          <a:p>
            <a:r>
              <a:rPr lang="en-US"/>
              <a:t>Click to edit Master title style</a:t>
            </a:r>
          </a:p>
        </p:txBody>
      </p:sp>
      <p:sp>
        <p:nvSpPr>
          <p:cNvPr id="3" name="Text Placeholder 2"/>
          <p:cNvSpPr>
            <a:spLocks noGrp="1"/>
          </p:cNvSpPr>
          <p:nvPr>
            <p:ph type="body" sz="half" idx="1"/>
          </p:nvPr>
        </p:nvSpPr>
        <p:spPr>
          <a:xfrm>
            <a:off x="533400" y="1603375"/>
            <a:ext cx="3814763" cy="4656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00563" y="1603375"/>
            <a:ext cx="3816350" cy="2251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00563" y="4006850"/>
            <a:ext cx="3816350" cy="225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dt" sz="half" idx="10"/>
          </p:nvPr>
        </p:nvSpPr>
        <p:spPr>
          <a:ln/>
        </p:spPr>
        <p:txBody>
          <a:bodyPr/>
          <a:lstStyle>
            <a:lvl1pPr>
              <a:defRPr/>
            </a:lvl1pPr>
          </a:lstStyle>
          <a:p>
            <a:fld id="{22536BE8-938B-7E48-968D-B5E213A662AE}" type="datetime1">
              <a:rPr lang="en-US" altLang="x-none"/>
              <a:pPr/>
              <a:t>9/5/25</a:t>
            </a:fld>
            <a:endParaRPr lang="en-US" altLang="x-none"/>
          </a:p>
        </p:txBody>
      </p:sp>
      <p:sp>
        <p:nvSpPr>
          <p:cNvPr id="7" name="Rectangle 8"/>
          <p:cNvSpPr>
            <a:spLocks noGrp="1" noChangeArrowheads="1"/>
          </p:cNvSpPr>
          <p:nvPr>
            <p:ph type="ftr" sz="quarter" idx="11"/>
          </p:nvPr>
        </p:nvSpPr>
        <p:spPr>
          <a:ln/>
        </p:spPr>
        <p:txBody>
          <a:bodyPr/>
          <a:lstStyle>
            <a:lvl1pPr>
              <a:defRPr/>
            </a:lvl1pPr>
          </a:lstStyle>
          <a:p>
            <a:pPr>
              <a:defRPr/>
            </a:pPr>
            <a:endParaRPr lang="en-US"/>
          </a:p>
        </p:txBody>
      </p:sp>
      <p:sp>
        <p:nvSpPr>
          <p:cNvPr id="8" name="Rectangle 9"/>
          <p:cNvSpPr>
            <a:spLocks noGrp="1" noChangeArrowheads="1"/>
          </p:cNvSpPr>
          <p:nvPr>
            <p:ph type="sldNum" sz="quarter" idx="12"/>
          </p:nvPr>
        </p:nvSpPr>
        <p:spPr>
          <a:ln/>
        </p:spPr>
        <p:txBody>
          <a:bodyPr/>
          <a:lstStyle>
            <a:lvl1pPr>
              <a:defRPr/>
            </a:lvl1pPr>
          </a:lstStyle>
          <a:p>
            <a:fld id="{AFDE5ECF-B8BA-3F4E-B35B-490D33E872F4}" type="slidenum">
              <a:rPr lang="en-US" altLang="x-none"/>
              <a:pPr/>
              <a:t>‹#›</a:t>
            </a:fld>
            <a:endParaRPr lang="en-US" altLang="x-none"/>
          </a:p>
        </p:txBody>
      </p:sp>
    </p:spTree>
    <p:extLst>
      <p:ext uri="{BB962C8B-B14F-4D97-AF65-F5344CB8AC3E}">
        <p14:creationId xmlns:p14="http://schemas.microsoft.com/office/powerpoint/2010/main" val="1652122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83513" cy="1146175"/>
          </a:xfrm>
        </p:spPr>
        <p:txBody>
          <a:bodyPr/>
          <a:lstStyle/>
          <a:p>
            <a:r>
              <a:rPr lang="en-US"/>
              <a:t>Click to edit Master title style</a:t>
            </a:r>
          </a:p>
        </p:txBody>
      </p:sp>
      <p:sp>
        <p:nvSpPr>
          <p:cNvPr id="3" name="Text Placeholder 2"/>
          <p:cNvSpPr>
            <a:spLocks noGrp="1"/>
          </p:cNvSpPr>
          <p:nvPr>
            <p:ph type="body" sz="half" idx="1"/>
          </p:nvPr>
        </p:nvSpPr>
        <p:spPr>
          <a:xfrm>
            <a:off x="533400" y="1603375"/>
            <a:ext cx="3814763" cy="4656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00563" y="1603375"/>
            <a:ext cx="3816350" cy="4656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fld id="{05417C07-74B5-844B-9F0B-BE90B3A52A4A}" type="datetime1">
              <a:rPr lang="en-US" altLang="x-none"/>
              <a:pPr/>
              <a:t>9/5/25</a:t>
            </a:fld>
            <a:endParaRPr lang="en-US" altLang="x-none"/>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A5837721-34B2-AD44-8F22-1455E536EF77}" type="slidenum">
              <a:rPr lang="en-US" altLang="x-none"/>
              <a:pPr/>
              <a:t>‹#›</a:t>
            </a:fld>
            <a:endParaRPr lang="en-US" altLang="x-none"/>
          </a:p>
        </p:txBody>
      </p:sp>
    </p:spTree>
    <p:extLst>
      <p:ext uri="{BB962C8B-B14F-4D97-AF65-F5344CB8AC3E}">
        <p14:creationId xmlns:p14="http://schemas.microsoft.com/office/powerpoint/2010/main" val="258192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fld id="{57F5C35D-2373-4A45-BF06-EBDE976AD451}" type="datetime1">
              <a:rPr lang="en-US" altLang="x-none"/>
              <a:pPr/>
              <a:t>9/5/25</a:t>
            </a:fld>
            <a:endParaRPr lang="en-US" altLang="x-none"/>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E628A388-C7CE-8C47-9504-8CD66F8D3DF2}" type="slidenum">
              <a:rPr lang="en-US" altLang="x-none"/>
              <a:pPr/>
              <a:t>‹#›</a:t>
            </a:fld>
            <a:endParaRPr lang="en-US" altLang="x-none"/>
          </a:p>
        </p:txBody>
      </p:sp>
    </p:spTree>
    <p:extLst>
      <p:ext uri="{BB962C8B-B14F-4D97-AF65-F5344CB8AC3E}">
        <p14:creationId xmlns:p14="http://schemas.microsoft.com/office/powerpoint/2010/main" val="172921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900" y="4414838"/>
            <a:ext cx="7781925" cy="13652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3900" y="2911475"/>
            <a:ext cx="7781925" cy="15033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fld id="{7268EA55-0FCC-EC43-B4BE-D9E76BBE95CA}" type="datetime1">
              <a:rPr lang="en-US" altLang="x-none"/>
              <a:pPr/>
              <a:t>9/5/25</a:t>
            </a:fld>
            <a:endParaRPr lang="en-US" altLang="x-none"/>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63F1CF5B-F303-5846-8046-9E4CD1094F57}" type="slidenum">
              <a:rPr lang="en-US" altLang="x-none"/>
              <a:pPr/>
              <a:t>‹#›</a:t>
            </a:fld>
            <a:endParaRPr lang="en-US" altLang="x-none"/>
          </a:p>
        </p:txBody>
      </p:sp>
    </p:spTree>
    <p:extLst>
      <p:ext uri="{BB962C8B-B14F-4D97-AF65-F5344CB8AC3E}">
        <p14:creationId xmlns:p14="http://schemas.microsoft.com/office/powerpoint/2010/main" val="1077773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3375"/>
            <a:ext cx="3814763" cy="4656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00563" y="1603375"/>
            <a:ext cx="3816350" cy="4656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fld id="{5DA81518-51D6-4140-AE42-FDC8C63C5CF9}" type="datetime1">
              <a:rPr lang="en-US" altLang="x-none"/>
              <a:pPr/>
              <a:t>9/5/25</a:t>
            </a:fld>
            <a:endParaRPr lang="en-US" altLang="x-none"/>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86A7412D-7422-AF47-BAF0-0BEF3C4E0C5C}" type="slidenum">
              <a:rPr lang="en-US" altLang="x-none"/>
              <a:pPr/>
              <a:t>‹#›</a:t>
            </a:fld>
            <a:endParaRPr lang="en-US" altLang="x-none"/>
          </a:p>
        </p:txBody>
      </p:sp>
    </p:spTree>
    <p:extLst>
      <p:ext uri="{BB962C8B-B14F-4D97-AF65-F5344CB8AC3E}">
        <p14:creationId xmlns:p14="http://schemas.microsoft.com/office/powerpoint/2010/main" val="110988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42300" cy="11461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8288"/>
            <a:ext cx="4046538"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9638"/>
            <a:ext cx="4046538" cy="39576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51375" y="1538288"/>
            <a:ext cx="4048125"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51375" y="2179638"/>
            <a:ext cx="4048125" cy="39576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fld id="{D275180C-7B36-F94D-B359-264F243399C5}" type="datetime1">
              <a:rPr lang="en-US" altLang="x-none"/>
              <a:pPr/>
              <a:t>9/5/25</a:t>
            </a:fld>
            <a:endParaRPr lang="en-US" altLang="x-none"/>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fld id="{9F6815C8-A827-EA42-896F-72FF2FF2DD44}" type="slidenum">
              <a:rPr lang="en-US" altLang="x-none"/>
              <a:pPr/>
              <a:t>‹#›</a:t>
            </a:fld>
            <a:endParaRPr lang="en-US" altLang="x-none"/>
          </a:p>
        </p:txBody>
      </p:sp>
    </p:spTree>
    <p:extLst>
      <p:ext uri="{BB962C8B-B14F-4D97-AF65-F5344CB8AC3E}">
        <p14:creationId xmlns:p14="http://schemas.microsoft.com/office/powerpoint/2010/main" val="136167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fld id="{1EA3FD88-191C-F64D-9D5C-17F912752D53}" type="datetime1">
              <a:rPr lang="en-US" altLang="x-none"/>
              <a:pPr/>
              <a:t>9/5/25</a:t>
            </a:fld>
            <a:endParaRPr lang="en-US" altLang="x-none"/>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fld id="{643F24D9-F993-E146-A656-930D4AFAFA58}" type="slidenum">
              <a:rPr lang="en-US" altLang="x-none"/>
              <a:pPr/>
              <a:t>‹#›</a:t>
            </a:fld>
            <a:endParaRPr lang="en-US" altLang="x-none"/>
          </a:p>
        </p:txBody>
      </p:sp>
    </p:spTree>
    <p:extLst>
      <p:ext uri="{BB962C8B-B14F-4D97-AF65-F5344CB8AC3E}">
        <p14:creationId xmlns:p14="http://schemas.microsoft.com/office/powerpoint/2010/main" val="2144924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fld id="{6FFE920D-DC5A-0B4C-B69A-A72603948FB8}" type="datetime1">
              <a:rPr lang="en-US" altLang="x-none"/>
              <a:pPr/>
              <a:t>9/5/25</a:t>
            </a:fld>
            <a:endParaRPr lang="en-US" altLang="x-none"/>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fld id="{15F08B6B-D4F5-7B45-A4F3-F8AA94D2BE5C}" type="slidenum">
              <a:rPr lang="en-US" altLang="x-none"/>
              <a:pPr/>
              <a:t>‹#›</a:t>
            </a:fld>
            <a:endParaRPr lang="en-US" altLang="x-none"/>
          </a:p>
        </p:txBody>
      </p:sp>
    </p:spTree>
    <p:extLst>
      <p:ext uri="{BB962C8B-B14F-4D97-AF65-F5344CB8AC3E}">
        <p14:creationId xmlns:p14="http://schemas.microsoft.com/office/powerpoint/2010/main" val="2089220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13075" cy="11652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9813" y="273050"/>
            <a:ext cx="5119687" cy="5864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8275"/>
            <a:ext cx="3013075" cy="469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fld id="{E0314855-003E-F54A-B76B-868BCD49129A}" type="datetime1">
              <a:rPr lang="en-US" altLang="x-none"/>
              <a:pPr/>
              <a:t>9/5/25</a:t>
            </a:fld>
            <a:endParaRPr lang="en-US" altLang="x-none"/>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997CC19D-2A64-594C-9298-A86CCE46BCF0}" type="slidenum">
              <a:rPr lang="en-US" altLang="x-none"/>
              <a:pPr/>
              <a:t>‹#›</a:t>
            </a:fld>
            <a:endParaRPr lang="en-US" altLang="x-none"/>
          </a:p>
        </p:txBody>
      </p:sp>
    </p:spTree>
    <p:extLst>
      <p:ext uri="{BB962C8B-B14F-4D97-AF65-F5344CB8AC3E}">
        <p14:creationId xmlns:p14="http://schemas.microsoft.com/office/powerpoint/2010/main" val="1672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5463" y="4810125"/>
            <a:ext cx="549275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5463" y="614363"/>
            <a:ext cx="5492750" cy="41227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5463" y="5376863"/>
            <a:ext cx="5492750" cy="806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fld id="{93FCF2A7-EF1D-BF42-A195-2EB36C911C90}" type="datetime1">
              <a:rPr lang="en-US" altLang="x-none"/>
              <a:pPr/>
              <a:t>9/5/25</a:t>
            </a:fld>
            <a:endParaRPr lang="en-US" altLang="x-none"/>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D954A4FF-8570-D74A-991C-B8E00FE9A7FB}" type="slidenum">
              <a:rPr lang="en-US" altLang="x-none"/>
              <a:pPr/>
              <a:t>‹#›</a:t>
            </a:fld>
            <a:endParaRPr lang="en-US" altLang="x-none"/>
          </a:p>
        </p:txBody>
      </p:sp>
    </p:spTree>
    <p:extLst>
      <p:ext uri="{BB962C8B-B14F-4D97-AF65-F5344CB8AC3E}">
        <p14:creationId xmlns:p14="http://schemas.microsoft.com/office/powerpoint/2010/main" val="1874485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8351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548" tIns="45777" rIns="91548" bIns="45777" numCol="1" anchor="ctr" anchorCtr="0" compatLnSpc="1">
            <a:prstTxWarp prst="textNoShape">
              <a:avLst/>
            </a:prstTxWarp>
          </a:bodyPr>
          <a:lstStyle/>
          <a:p>
            <a:pPr lvl="0"/>
            <a:r>
              <a:rPr lang="en-US" altLang="x-none"/>
              <a:t>Click to edit Master title style</a:t>
            </a:r>
          </a:p>
        </p:txBody>
      </p:sp>
      <p:sp>
        <p:nvSpPr>
          <p:cNvPr id="1027" name="Rectangle 3"/>
          <p:cNvSpPr>
            <a:spLocks noGrp="1" noChangeArrowheads="1"/>
          </p:cNvSpPr>
          <p:nvPr>
            <p:ph type="body" idx="1"/>
          </p:nvPr>
        </p:nvSpPr>
        <p:spPr bwMode="auto">
          <a:xfrm>
            <a:off x="533400" y="1603375"/>
            <a:ext cx="7783513"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548" tIns="45777" rIns="91548" bIns="45777"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ChangeArrowheads="1"/>
          </p:cNvSpPr>
          <p:nvPr/>
        </p:nvSpPr>
        <p:spPr bwMode="auto">
          <a:xfrm>
            <a:off x="0" y="1295400"/>
            <a:ext cx="91567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36549" name="Text Box 5"/>
          <p:cNvSpPr txBox="1">
            <a:spLocks noChangeArrowheads="1"/>
          </p:cNvSpPr>
          <p:nvPr/>
        </p:nvSpPr>
        <p:spPr bwMode="auto">
          <a:xfrm>
            <a:off x="8051800" y="6407150"/>
            <a:ext cx="184150" cy="168275"/>
          </a:xfrm>
          <a:prstGeom prst="rect">
            <a:avLst/>
          </a:prstGeom>
          <a:noFill/>
          <a:ln w="12700">
            <a:noFill/>
            <a:miter lim="800000"/>
            <a:headEnd/>
            <a:tailEnd/>
          </a:ln>
          <a:effectLst/>
        </p:spPr>
        <p:txBody>
          <a:bodyPr wrap="none" lIns="91422" tIns="45710" rIns="91422" bIns="45710">
            <a:spAutoFit/>
          </a:bodyPr>
          <a:lstStyle>
            <a:lvl1pPr>
              <a:defRPr sz="500">
                <a:solidFill>
                  <a:schemeClr val="tx1"/>
                </a:solidFill>
                <a:latin typeface="Comic Sans MS" charset="0"/>
                <a:ea typeface="ＭＳ Ｐゴシック" charset="0"/>
              </a:defRPr>
            </a:lvl1pPr>
            <a:lvl2pPr marL="742950" indent="-285750">
              <a:defRPr sz="500">
                <a:solidFill>
                  <a:schemeClr val="tx1"/>
                </a:solidFill>
                <a:latin typeface="Comic Sans MS" charset="0"/>
                <a:ea typeface="ＭＳ Ｐゴシック" charset="0"/>
              </a:defRPr>
            </a:lvl2pPr>
            <a:lvl3pPr marL="1143000" indent="-228600">
              <a:defRPr sz="500">
                <a:solidFill>
                  <a:schemeClr val="tx1"/>
                </a:solidFill>
                <a:latin typeface="Comic Sans MS" charset="0"/>
                <a:ea typeface="ＭＳ Ｐゴシック" charset="0"/>
              </a:defRPr>
            </a:lvl3pPr>
            <a:lvl4pPr marL="1600200" indent="-228600">
              <a:defRPr sz="500">
                <a:solidFill>
                  <a:schemeClr val="tx1"/>
                </a:solidFill>
                <a:latin typeface="Comic Sans MS" charset="0"/>
                <a:ea typeface="ＭＳ Ｐゴシック" charset="0"/>
              </a:defRPr>
            </a:lvl4pPr>
            <a:lvl5pPr marL="2057400" indent="-228600">
              <a:defRPr sz="5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0"/>
              </a:defRPr>
            </a:lvl9pPr>
          </a:lstStyle>
          <a:p>
            <a:pPr>
              <a:defRPr/>
            </a:pPr>
            <a:endParaRPr lang="en-US">
              <a:latin typeface="Times New Roman" charset="0"/>
            </a:endParaRPr>
          </a:p>
        </p:txBody>
      </p:sp>
      <p:sp>
        <p:nvSpPr>
          <p:cNvPr id="1030" name="Rectangle 6"/>
          <p:cNvSpPr>
            <a:spLocks noChangeArrowheads="1"/>
          </p:cNvSpPr>
          <p:nvPr/>
        </p:nvSpPr>
        <p:spPr bwMode="auto">
          <a:xfrm>
            <a:off x="0" y="1295400"/>
            <a:ext cx="91567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36551" name="Rectangle 7"/>
          <p:cNvSpPr>
            <a:spLocks noGrp="1" noChangeArrowheads="1"/>
          </p:cNvSpPr>
          <p:nvPr>
            <p:ph type="dt" sz="half" idx="2"/>
          </p:nvPr>
        </p:nvSpPr>
        <p:spPr bwMode="auto">
          <a:xfrm>
            <a:off x="234950" y="6413500"/>
            <a:ext cx="2133600" cy="4572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l" eaLnBrk="1" hangingPunct="1">
              <a:defRPr sz="1200">
                <a:latin typeface="Tahoma" charset="0"/>
              </a:defRPr>
            </a:lvl1pPr>
          </a:lstStyle>
          <a:p>
            <a:fld id="{5B955D06-6FA5-3B49-A5B3-45460B39366B}" type="datetime1">
              <a:rPr lang="en-US" altLang="x-none"/>
              <a:pPr/>
              <a:t>9/5/25</a:t>
            </a:fld>
            <a:endParaRPr lang="en-US" altLang="x-none"/>
          </a:p>
        </p:txBody>
      </p:sp>
      <p:sp>
        <p:nvSpPr>
          <p:cNvPr id="236552" name="Rectangle 8"/>
          <p:cNvSpPr>
            <a:spLocks noGrp="1" noChangeArrowheads="1"/>
          </p:cNvSpPr>
          <p:nvPr>
            <p:ph type="ftr" sz="quarter" idx="3"/>
          </p:nvPr>
        </p:nvSpPr>
        <p:spPr bwMode="auto">
          <a:xfrm>
            <a:off x="2825750" y="6413500"/>
            <a:ext cx="3962400" cy="4572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eaLnBrk="1" hangingPunct="1">
              <a:defRPr sz="1200">
                <a:latin typeface="Tahoma" charset="0"/>
                <a:ea typeface="ＭＳ Ｐゴシック" charset="0"/>
                <a:cs typeface="+mn-cs"/>
              </a:defRPr>
            </a:lvl1pPr>
          </a:lstStyle>
          <a:p>
            <a:pPr>
              <a:defRPr/>
            </a:pPr>
            <a:endParaRPr lang="en-US"/>
          </a:p>
        </p:txBody>
      </p:sp>
      <p:sp>
        <p:nvSpPr>
          <p:cNvPr id="236553" name="Rectangle 9"/>
          <p:cNvSpPr>
            <a:spLocks noGrp="1" noChangeArrowheads="1"/>
          </p:cNvSpPr>
          <p:nvPr>
            <p:ph type="sldNum" sz="quarter" idx="4"/>
          </p:nvPr>
        </p:nvSpPr>
        <p:spPr bwMode="auto">
          <a:xfrm>
            <a:off x="7023100" y="6413500"/>
            <a:ext cx="2133600" cy="4572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eaLnBrk="1" hangingPunct="1">
              <a:defRPr sz="1200">
                <a:latin typeface="Tahoma" charset="0"/>
              </a:defRPr>
            </a:lvl1pPr>
          </a:lstStyle>
          <a:p>
            <a:fld id="{F7913593-160F-E743-ABD7-926096C5A1C8}" type="slidenum">
              <a:rPr lang="en-US" altLang="x-none"/>
              <a:pPr/>
              <a:t>‹#›</a:t>
            </a:fld>
            <a:endParaRPr lang="en-US" altLang="x-none"/>
          </a:p>
        </p:txBody>
      </p:sp>
      <p:sp>
        <p:nvSpPr>
          <p:cNvPr id="1034" name="Rectangle 10"/>
          <p:cNvSpPr>
            <a:spLocks noChangeArrowheads="1"/>
          </p:cNvSpPr>
          <p:nvPr userDrawn="1"/>
        </p:nvSpPr>
        <p:spPr bwMode="auto">
          <a:xfrm>
            <a:off x="0" y="1295400"/>
            <a:ext cx="91567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36555" name="Text Box 11"/>
          <p:cNvSpPr txBox="1">
            <a:spLocks noChangeArrowheads="1"/>
          </p:cNvSpPr>
          <p:nvPr userDrawn="1"/>
        </p:nvSpPr>
        <p:spPr bwMode="auto">
          <a:xfrm>
            <a:off x="8051800" y="6407150"/>
            <a:ext cx="184150" cy="168275"/>
          </a:xfrm>
          <a:prstGeom prst="rect">
            <a:avLst/>
          </a:prstGeom>
          <a:noFill/>
          <a:ln w="12700">
            <a:noFill/>
            <a:miter lim="800000"/>
            <a:headEnd/>
            <a:tailEnd/>
          </a:ln>
          <a:effectLst/>
        </p:spPr>
        <p:txBody>
          <a:bodyPr wrap="none" lIns="91422" tIns="45710" rIns="91422" bIns="45710">
            <a:spAutoFit/>
          </a:bodyPr>
          <a:lstStyle>
            <a:lvl1pPr>
              <a:defRPr sz="500">
                <a:solidFill>
                  <a:schemeClr val="tx1"/>
                </a:solidFill>
                <a:latin typeface="Comic Sans MS" charset="0"/>
                <a:ea typeface="ＭＳ Ｐゴシック" charset="0"/>
              </a:defRPr>
            </a:lvl1pPr>
            <a:lvl2pPr marL="742950" indent="-285750">
              <a:defRPr sz="500">
                <a:solidFill>
                  <a:schemeClr val="tx1"/>
                </a:solidFill>
                <a:latin typeface="Comic Sans MS" charset="0"/>
                <a:ea typeface="ＭＳ Ｐゴシック" charset="0"/>
              </a:defRPr>
            </a:lvl2pPr>
            <a:lvl3pPr marL="1143000" indent="-228600">
              <a:defRPr sz="500">
                <a:solidFill>
                  <a:schemeClr val="tx1"/>
                </a:solidFill>
                <a:latin typeface="Comic Sans MS" charset="0"/>
                <a:ea typeface="ＭＳ Ｐゴシック" charset="0"/>
              </a:defRPr>
            </a:lvl3pPr>
            <a:lvl4pPr marL="1600200" indent="-228600">
              <a:defRPr sz="500">
                <a:solidFill>
                  <a:schemeClr val="tx1"/>
                </a:solidFill>
                <a:latin typeface="Comic Sans MS" charset="0"/>
                <a:ea typeface="ＭＳ Ｐゴシック" charset="0"/>
              </a:defRPr>
            </a:lvl4pPr>
            <a:lvl5pPr marL="2057400" indent="-228600">
              <a:defRPr sz="5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0"/>
              </a:defRPr>
            </a:lvl9pPr>
          </a:lstStyle>
          <a:p>
            <a:pPr>
              <a:defRPr/>
            </a:pPr>
            <a:endParaRPr lang="en-US">
              <a:latin typeface="Times New Roman" charset="0"/>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hf hdr="0" ftr="0" dt="0"/>
  <p:txStyles>
    <p:titleStyle>
      <a:lvl1pPr algn="l" defTabSz="915988" rtl="0" eaLnBrk="0" fontAlgn="base" hangingPunct="0">
        <a:spcBef>
          <a:spcPct val="0"/>
        </a:spcBef>
        <a:spcAft>
          <a:spcPct val="0"/>
        </a:spcAft>
        <a:defRPr sz="4000" u="sng">
          <a:solidFill>
            <a:schemeClr val="accent2"/>
          </a:solidFill>
          <a:latin typeface="+mj-lt"/>
          <a:ea typeface="ＭＳ Ｐゴシック" charset="0"/>
          <a:cs typeface="ＭＳ Ｐゴシック" charset="0"/>
        </a:defRPr>
      </a:lvl1pPr>
      <a:lvl2pPr algn="l" defTabSz="915988"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2pPr>
      <a:lvl3pPr algn="l" defTabSz="915988"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3pPr>
      <a:lvl4pPr algn="l" defTabSz="915988"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4pPr>
      <a:lvl5pPr algn="l" defTabSz="915988"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5pPr>
      <a:lvl6pPr marL="457200" algn="l" defTabSz="915988" rtl="0" eaLnBrk="0" fontAlgn="base" hangingPunct="0">
        <a:spcBef>
          <a:spcPct val="0"/>
        </a:spcBef>
        <a:spcAft>
          <a:spcPct val="0"/>
        </a:spcAft>
        <a:defRPr sz="4000" u="sng">
          <a:solidFill>
            <a:schemeClr val="accent2"/>
          </a:solidFill>
          <a:latin typeface="Comic Sans MS" pitchFamily="66" charset="0"/>
        </a:defRPr>
      </a:lvl6pPr>
      <a:lvl7pPr marL="914400" algn="l" defTabSz="915988" rtl="0" eaLnBrk="0" fontAlgn="base" hangingPunct="0">
        <a:spcBef>
          <a:spcPct val="0"/>
        </a:spcBef>
        <a:spcAft>
          <a:spcPct val="0"/>
        </a:spcAft>
        <a:defRPr sz="4000" u="sng">
          <a:solidFill>
            <a:schemeClr val="accent2"/>
          </a:solidFill>
          <a:latin typeface="Comic Sans MS" pitchFamily="66" charset="0"/>
        </a:defRPr>
      </a:lvl7pPr>
      <a:lvl8pPr marL="1371600" algn="l" defTabSz="915988" rtl="0" eaLnBrk="0" fontAlgn="base" hangingPunct="0">
        <a:spcBef>
          <a:spcPct val="0"/>
        </a:spcBef>
        <a:spcAft>
          <a:spcPct val="0"/>
        </a:spcAft>
        <a:defRPr sz="4000" u="sng">
          <a:solidFill>
            <a:schemeClr val="accent2"/>
          </a:solidFill>
          <a:latin typeface="Comic Sans MS" pitchFamily="66" charset="0"/>
        </a:defRPr>
      </a:lvl8pPr>
      <a:lvl9pPr marL="1828800" algn="l" defTabSz="915988"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defTabSz="915988" rtl="0" eaLnBrk="0" fontAlgn="base" hangingPunct="0">
        <a:spcBef>
          <a:spcPct val="20000"/>
        </a:spcBef>
        <a:spcAft>
          <a:spcPct val="0"/>
        </a:spcAft>
        <a:buClr>
          <a:schemeClr val="accent2"/>
        </a:buClr>
        <a:buSzPct val="85000"/>
        <a:buFont typeface="ZapfDingbats" charset="0"/>
        <a:buChar char="r"/>
        <a:defRPr sz="2800">
          <a:solidFill>
            <a:schemeClr val="tx1"/>
          </a:solidFill>
          <a:latin typeface="+mn-lt"/>
          <a:ea typeface="ＭＳ Ｐゴシック" charset="0"/>
          <a:cs typeface="ＭＳ Ｐゴシック" charset="0"/>
        </a:defRPr>
      </a:lvl1pPr>
      <a:lvl2pPr marL="744538" indent="-287338" algn="l" defTabSz="915988" rtl="0" eaLnBrk="0" fontAlgn="base" hangingPunct="0">
        <a:spcBef>
          <a:spcPct val="20000"/>
        </a:spcBef>
        <a:spcAft>
          <a:spcPct val="0"/>
        </a:spcAft>
        <a:buClr>
          <a:schemeClr val="accent2"/>
        </a:buClr>
        <a:buSzPct val="75000"/>
        <a:buFont typeface="ZapfDingbats" charset="0"/>
        <a:buChar char="m"/>
        <a:defRPr sz="2400">
          <a:solidFill>
            <a:schemeClr val="tx1"/>
          </a:solidFill>
          <a:latin typeface="+mn-lt"/>
          <a:ea typeface="ＭＳ Ｐゴシック" charset="0"/>
        </a:defRPr>
      </a:lvl2pPr>
      <a:lvl3pPr marL="1144588" indent="-228600" algn="l" defTabSz="915988" rtl="0" eaLnBrk="0" fontAlgn="base" hangingPunct="0">
        <a:spcBef>
          <a:spcPct val="20000"/>
        </a:spcBef>
        <a:spcAft>
          <a:spcPct val="0"/>
        </a:spcAft>
        <a:buChar char="•"/>
        <a:defRPr sz="2000">
          <a:solidFill>
            <a:schemeClr val="tx1"/>
          </a:solidFill>
          <a:latin typeface="+mn-lt"/>
          <a:ea typeface="ＭＳ Ｐゴシック" charset="0"/>
        </a:defRPr>
      </a:lvl3pPr>
      <a:lvl4pPr marL="1603375" indent="-230188" algn="l" defTabSz="915988"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60575" indent="-228600" algn="l" defTabSz="915988"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7775" indent="-228600" algn="l" defTabSz="915988" rtl="0" eaLnBrk="0" fontAlgn="base" hangingPunct="0">
        <a:spcBef>
          <a:spcPct val="20000"/>
        </a:spcBef>
        <a:spcAft>
          <a:spcPct val="0"/>
        </a:spcAft>
        <a:buChar char="»"/>
        <a:defRPr sz="2000">
          <a:solidFill>
            <a:schemeClr val="tx1"/>
          </a:solidFill>
          <a:latin typeface="Times New Roman" pitchFamily="18" charset="0"/>
        </a:defRPr>
      </a:lvl6pPr>
      <a:lvl7pPr marL="2974975" indent="-228600" algn="l" defTabSz="915988" rtl="0" eaLnBrk="0" fontAlgn="base" hangingPunct="0">
        <a:spcBef>
          <a:spcPct val="20000"/>
        </a:spcBef>
        <a:spcAft>
          <a:spcPct val="0"/>
        </a:spcAft>
        <a:buChar char="»"/>
        <a:defRPr sz="2000">
          <a:solidFill>
            <a:schemeClr val="tx1"/>
          </a:solidFill>
          <a:latin typeface="Times New Roman" pitchFamily="18" charset="0"/>
        </a:defRPr>
      </a:lvl7pPr>
      <a:lvl8pPr marL="3432175" indent="-228600" algn="l" defTabSz="915988" rtl="0" eaLnBrk="0" fontAlgn="base" hangingPunct="0">
        <a:spcBef>
          <a:spcPct val="20000"/>
        </a:spcBef>
        <a:spcAft>
          <a:spcPct val="0"/>
        </a:spcAft>
        <a:buChar char="»"/>
        <a:defRPr sz="2000">
          <a:solidFill>
            <a:schemeClr val="tx1"/>
          </a:solidFill>
          <a:latin typeface="Times New Roman" pitchFamily="18" charset="0"/>
        </a:defRPr>
      </a:lvl8pPr>
      <a:lvl9pPr marL="3889375" indent="-228600" algn="l" defTabSz="915988"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image" Target="../media/image36.emf"/><Relationship Id="rId10" Type="http://schemas.openxmlformats.org/officeDocument/2006/relationships/image" Target="../media/image41.png"/><Relationship Id="rId4" Type="http://schemas.openxmlformats.org/officeDocument/2006/relationships/image" Target="../media/image35.wmf"/><Relationship Id="rId9" Type="http://schemas.openxmlformats.org/officeDocument/2006/relationships/image" Target="../media/image40.emf"/></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9.emf"/><Relationship Id="rId3" Type="http://schemas.openxmlformats.org/officeDocument/2006/relationships/notesSlide" Target="../notesSlides/notesSlide21.xml"/><Relationship Id="rId7" Type="http://schemas.openxmlformats.org/officeDocument/2006/relationships/image" Target="../media/image3.png"/><Relationship Id="rId12"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7.emf"/><Relationship Id="rId5" Type="http://schemas.openxmlformats.org/officeDocument/2006/relationships/image" Target="../media/image2.png"/><Relationship Id="rId15" Type="http://schemas.openxmlformats.org/officeDocument/2006/relationships/image" Target="../media/image11.png"/><Relationship Id="rId10" Type="http://schemas.openxmlformats.org/officeDocument/2006/relationships/image" Target="../media/image6.emf"/><Relationship Id="rId4" Type="http://schemas.openxmlformats.org/officeDocument/2006/relationships/oleObject" Target="../embeddings/oleObject3.bin"/><Relationship Id="rId9" Type="http://schemas.openxmlformats.org/officeDocument/2006/relationships/image" Target="../media/image5.wmf"/><Relationship Id="rId14" Type="http://schemas.openxmlformats.org/officeDocument/2006/relationships/image" Target="../media/image10.emf"/></Relationships>
</file>

<file path=ppt/slides/_rels/slide25.xml.rels><?xml version="1.0" encoding="UTF-8" standalone="yes"?>
<Relationships xmlns="http://schemas.openxmlformats.org/package/2006/relationships"><Relationship Id="rId3" Type="http://schemas.openxmlformats.org/officeDocument/2006/relationships/hyperlink" Target="http://www.tsinghua.edu.c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1.png"/><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9.emf"/><Relationship Id="rId3" Type="http://schemas.openxmlformats.org/officeDocument/2006/relationships/notesSlide" Target="../notesSlides/notesSlide36.xml"/><Relationship Id="rId7" Type="http://schemas.openxmlformats.org/officeDocument/2006/relationships/image" Target="../media/image3.png"/><Relationship Id="rId12"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7.emf"/><Relationship Id="rId5" Type="http://schemas.openxmlformats.org/officeDocument/2006/relationships/image" Target="../media/image2.png"/><Relationship Id="rId15" Type="http://schemas.openxmlformats.org/officeDocument/2006/relationships/image" Target="../media/image11.png"/><Relationship Id="rId10" Type="http://schemas.openxmlformats.org/officeDocument/2006/relationships/image" Target="../media/image6.emf"/><Relationship Id="rId4" Type="http://schemas.openxmlformats.org/officeDocument/2006/relationships/oleObject" Target="../embeddings/oleObject6.bin"/><Relationship Id="rId9" Type="http://schemas.openxmlformats.org/officeDocument/2006/relationships/image" Target="../media/image5.wmf"/><Relationship Id="rId14" Type="http://schemas.openxmlformats.org/officeDocument/2006/relationships/image" Target="../media/image10.emf"/></Relationships>
</file>

<file path=ppt/slides/_rels/slide42.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notesSlide" Target="../notesSlides/notesSlide37.xml"/><Relationship Id="rId7" Type="http://schemas.openxmlformats.org/officeDocument/2006/relationships/image" Target="../media/image5.wmf"/><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62.emf"/><Relationship Id="rId11" Type="http://schemas.openxmlformats.org/officeDocument/2006/relationships/oleObject" Target="../embeddings/oleObject9.bin"/><Relationship Id="rId5" Type="http://schemas.openxmlformats.org/officeDocument/2006/relationships/image" Target="../media/image3.png"/><Relationship Id="rId10" Type="http://schemas.openxmlformats.org/officeDocument/2006/relationships/image" Target="../media/image65.emf"/><Relationship Id="rId4" Type="http://schemas.openxmlformats.org/officeDocument/2006/relationships/oleObject" Target="../embeddings/oleObject8.bin"/><Relationship Id="rId9" Type="http://schemas.openxmlformats.org/officeDocument/2006/relationships/image" Target="../media/image64.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oleObject" Target="../embeddings/oleObject10.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68.png"/><Relationship Id="rId4" Type="http://schemas.openxmlformats.org/officeDocument/2006/relationships/oleObject" Target="../embeddings/oleObject11.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70.w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69.wmf"/><Relationship Id="rId4" Type="http://schemas.openxmlformats.org/officeDocument/2006/relationships/oleObject" Target="../embeddings/oleObject12.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71.wmf"/><Relationship Id="rId4" Type="http://schemas.openxmlformats.org/officeDocument/2006/relationships/oleObject" Target="../embeddings/oleObject14.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72.png"/><Relationship Id="rId4" Type="http://schemas.openxmlformats.org/officeDocument/2006/relationships/oleObject" Target="../embeddings/oleObject15.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9.emf"/><Relationship Id="rId3" Type="http://schemas.openxmlformats.org/officeDocument/2006/relationships/notesSlide" Target="../notesSlides/notesSlide6.xml"/><Relationship Id="rId7" Type="http://schemas.openxmlformats.org/officeDocument/2006/relationships/image" Target="../media/image3.png"/><Relationship Id="rId12"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emf"/><Relationship Id="rId5" Type="http://schemas.openxmlformats.org/officeDocument/2006/relationships/image" Target="../media/image2.png"/><Relationship Id="rId15" Type="http://schemas.openxmlformats.org/officeDocument/2006/relationships/image" Target="../media/image11.png"/><Relationship Id="rId10" Type="http://schemas.openxmlformats.org/officeDocument/2006/relationships/image" Target="../media/image6.emf"/><Relationship Id="rId4" Type="http://schemas.openxmlformats.org/officeDocument/2006/relationships/oleObject" Target="../embeddings/oleObject1.bin"/><Relationship Id="rId9" Type="http://schemas.openxmlformats.org/officeDocument/2006/relationships/image" Target="../media/image5.wmf"/><Relationship Id="rId14" Type="http://schemas.openxmlformats.org/officeDocument/2006/relationships/image" Target="../media/image10.emf"/></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fld id="{4570F4A7-C333-6C4B-ABB7-043776848BD5}" type="slidenum">
              <a:rPr lang="en-US" altLang="x-none" sz="1200">
                <a:latin typeface="Tahoma" charset="0"/>
              </a:rPr>
              <a:pPr/>
              <a:t>1</a:t>
            </a:fld>
            <a:endParaRPr lang="en-US" altLang="x-none" sz="1200">
              <a:latin typeface="Tahoma" charset="0"/>
            </a:endParaRPr>
          </a:p>
        </p:txBody>
      </p:sp>
      <p:sp>
        <p:nvSpPr>
          <p:cNvPr id="17410" name="Rectangle 2"/>
          <p:cNvSpPr>
            <a:spLocks noGrp="1" noChangeArrowheads="1"/>
          </p:cNvSpPr>
          <p:nvPr>
            <p:ph type="ctrTitle"/>
          </p:nvPr>
        </p:nvSpPr>
        <p:spPr>
          <a:xfrm>
            <a:off x="692150" y="1835150"/>
            <a:ext cx="7781925" cy="1473200"/>
          </a:xfrm>
        </p:spPr>
        <p:txBody>
          <a:bodyPr/>
          <a:lstStyle/>
          <a:p>
            <a:pPr algn="ctr"/>
            <a:r>
              <a:rPr lang="en-US" altLang="x-none" sz="3200">
                <a:ea typeface="ＭＳ Ｐゴシック" charset="-128"/>
              </a:rPr>
              <a:t>A Taxonomy of Communication Networks</a:t>
            </a:r>
          </a:p>
        </p:txBody>
      </p:sp>
      <p:sp>
        <p:nvSpPr>
          <p:cNvPr id="17411" name="Rectangle 3"/>
          <p:cNvSpPr>
            <a:spLocks noGrp="1" noChangeArrowheads="1"/>
          </p:cNvSpPr>
          <p:nvPr>
            <p:ph type="subTitle" idx="1"/>
          </p:nvPr>
        </p:nvSpPr>
        <p:spPr>
          <a:xfrm>
            <a:off x="996950" y="3511550"/>
            <a:ext cx="6553200" cy="2438400"/>
          </a:xfrm>
        </p:spPr>
        <p:txBody>
          <a:bodyPr/>
          <a:lstStyle/>
          <a:p>
            <a:pPr lvl="1"/>
            <a:r>
              <a:rPr lang="en-US" altLang="x-none" b="1" dirty="0">
                <a:ea typeface="ＭＳ Ｐゴシック" charset="-128"/>
              </a:rPr>
              <a:t>Qi</a:t>
            </a:r>
            <a:r>
              <a:rPr lang="en-US" altLang="zh-CN" b="1" dirty="0">
                <a:ea typeface="ＭＳ Ｐゴシック" charset="-128"/>
              </a:rPr>
              <a:t>ao</a:t>
            </a:r>
            <a:r>
              <a:rPr lang="zh-CN" altLang="en-US" b="1" dirty="0">
                <a:ea typeface="ＭＳ Ｐゴシック" charset="-128"/>
              </a:rPr>
              <a:t> </a:t>
            </a:r>
            <a:r>
              <a:rPr lang="en-US" altLang="zh-CN" b="1" dirty="0">
                <a:ea typeface="ＭＳ Ｐゴシック" charset="-128"/>
              </a:rPr>
              <a:t>Xiang</a:t>
            </a:r>
            <a:r>
              <a:rPr lang="en-US" altLang="zh-CN" dirty="0">
                <a:ea typeface="ＭＳ Ｐゴシック" charset="-128"/>
              </a:rPr>
              <a:t>,</a:t>
            </a:r>
            <a:r>
              <a:rPr lang="zh-CN" altLang="en-US" dirty="0">
                <a:ea typeface="ＭＳ Ｐゴシック" charset="-128"/>
              </a:rPr>
              <a:t> </a:t>
            </a:r>
            <a:r>
              <a:rPr lang="en-US" altLang="zh-CN" dirty="0" err="1">
                <a:ea typeface="ＭＳ Ｐゴシック" charset="-128"/>
              </a:rPr>
              <a:t>Congming</a:t>
            </a:r>
            <a:r>
              <a:rPr lang="zh-CN" altLang="en-US" dirty="0">
                <a:ea typeface="ＭＳ Ｐゴシック" charset="-128"/>
              </a:rPr>
              <a:t> </a:t>
            </a:r>
            <a:r>
              <a:rPr lang="en-US" altLang="zh-CN" dirty="0">
                <a:ea typeface="ＭＳ Ｐゴシック" charset="-128"/>
              </a:rPr>
              <a:t>Gao,</a:t>
            </a:r>
            <a:r>
              <a:rPr lang="zh-CN" altLang="en-US" dirty="0">
                <a:ea typeface="ＭＳ Ｐゴシック" charset="-128"/>
              </a:rPr>
              <a:t> </a:t>
            </a:r>
            <a:r>
              <a:rPr lang="en-US" altLang="zh-CN" dirty="0" err="1">
                <a:ea typeface="ＭＳ Ｐゴシック" charset="-128"/>
              </a:rPr>
              <a:t>Qiang</a:t>
            </a:r>
            <a:r>
              <a:rPr lang="zh-CN" altLang="en-US" dirty="0">
                <a:ea typeface="ＭＳ Ｐゴシック" charset="-128"/>
              </a:rPr>
              <a:t> </a:t>
            </a:r>
            <a:r>
              <a:rPr lang="en-US" altLang="zh-CN">
                <a:ea typeface="ＭＳ Ｐゴシック" charset="-128"/>
              </a:rPr>
              <a:t>Su</a:t>
            </a:r>
            <a:endParaRPr lang="en-US" altLang="x-none" dirty="0">
              <a:ea typeface="ＭＳ Ｐゴシック" charset="-128"/>
            </a:endParaRPr>
          </a:p>
          <a:p>
            <a:pPr lvl="1"/>
            <a:endParaRPr lang="en-US" altLang="x-none" dirty="0">
              <a:ea typeface="ＭＳ Ｐゴシック" charset="-128"/>
            </a:endParaRPr>
          </a:p>
          <a:p>
            <a:pPr lvl="1"/>
            <a:r>
              <a:rPr lang="en-US" altLang="x-none" dirty="0">
                <a:ea typeface="ＭＳ Ｐゴシック" charset="-128"/>
              </a:rPr>
              <a:t>https://</a:t>
            </a:r>
            <a:r>
              <a:rPr lang="en-US" altLang="x-none" dirty="0" err="1">
                <a:ea typeface="ＭＳ Ｐゴシック" charset="-128"/>
              </a:rPr>
              <a:t>sngr</a:t>
            </a:r>
            <a:r>
              <a:rPr lang="en-US" altLang="zh-CN" dirty="0" err="1">
                <a:ea typeface="ＭＳ Ｐゴシック" charset="-128"/>
              </a:rPr>
              <a:t>oup.org.cn</a:t>
            </a:r>
            <a:r>
              <a:rPr lang="en-US" altLang="x-none" dirty="0">
                <a:ea typeface="ＭＳ Ｐゴシック" charset="-128"/>
              </a:rPr>
              <a:t>/courses/cnns-xmuf2</a:t>
            </a:r>
            <a:r>
              <a:rPr lang="en-US" altLang="zh-CN" dirty="0">
                <a:ea typeface="ＭＳ Ｐゴシック" charset="-128"/>
              </a:rPr>
              <a:t>5</a:t>
            </a:r>
            <a:r>
              <a:rPr lang="en-US" altLang="x-none" dirty="0">
                <a:ea typeface="ＭＳ Ｐゴシック" charset="-128"/>
              </a:rPr>
              <a:t>/</a:t>
            </a:r>
            <a:r>
              <a:rPr lang="en-US" altLang="x-none" dirty="0" err="1">
                <a:ea typeface="ＭＳ Ｐゴシック" charset="-128"/>
              </a:rPr>
              <a:t>index.shtml</a:t>
            </a:r>
            <a:endParaRPr lang="en-US" altLang="x-none" dirty="0">
              <a:ea typeface="ＭＳ Ｐゴシック" charset="-128"/>
            </a:endParaRPr>
          </a:p>
          <a:p>
            <a:pPr lvl="1"/>
            <a:endParaRPr lang="en-US" altLang="x-none" dirty="0">
              <a:ea typeface="ＭＳ Ｐゴシック" charset="-128"/>
            </a:endParaRPr>
          </a:p>
          <a:p>
            <a:pPr lvl="1"/>
            <a:r>
              <a:rPr lang="en-US" altLang="x-none" dirty="0">
                <a:ea typeface="ＭＳ Ｐゴシック" charset="-128"/>
              </a:rPr>
              <a:t>09/</a:t>
            </a:r>
            <a:r>
              <a:rPr lang="en-US" altLang="zh-CN" dirty="0">
                <a:ea typeface="宋体" charset="-122"/>
              </a:rPr>
              <a:t>04</a:t>
            </a:r>
            <a:r>
              <a:rPr lang="en-US" altLang="x-none" dirty="0">
                <a:ea typeface="ＭＳ Ｐゴシック" charset="-128"/>
              </a:rPr>
              <a:t>/20</a:t>
            </a:r>
            <a:r>
              <a:rPr lang="en-US" altLang="zh-CN" dirty="0">
                <a:ea typeface="ＭＳ Ｐゴシック" charset="-128"/>
              </a:rPr>
              <a:t>25</a:t>
            </a:r>
            <a:r>
              <a:rPr lang="en-US" altLang="x-none" dirty="0">
                <a:ea typeface="ＭＳ Ｐゴシック" charset="-128"/>
              </a:rPr>
              <a:t> </a:t>
            </a:r>
          </a:p>
        </p:txBody>
      </p:sp>
      <p:sp>
        <p:nvSpPr>
          <p:cNvPr id="5" name="TextBox 4">
            <a:extLst>
              <a:ext uri="{FF2B5EF4-FFF2-40B4-BE49-F238E27FC236}">
                <a16:creationId xmlns:a16="http://schemas.microsoft.com/office/drawing/2014/main" id="{045AAF1B-8169-A74C-9FF1-F8B64151EFDE}"/>
              </a:ext>
            </a:extLst>
          </p:cNvPr>
          <p:cNvSpPr txBox="1"/>
          <p:nvPr/>
        </p:nvSpPr>
        <p:spPr>
          <a:xfrm>
            <a:off x="465683" y="6407150"/>
            <a:ext cx="8225329" cy="276999"/>
          </a:xfrm>
          <a:prstGeom prst="rect">
            <a:avLst/>
          </a:prstGeom>
          <a:noFill/>
        </p:spPr>
        <p:txBody>
          <a:bodyPr wrap="none" rtlCol="0">
            <a:spAutoFit/>
          </a:bodyPr>
          <a:lstStyle/>
          <a:p>
            <a:r>
              <a:rPr lang="en-US" sz="1200" dirty="0">
                <a:latin typeface="+mn-lt"/>
              </a:rPr>
              <a:t>Th</a:t>
            </a:r>
            <a:r>
              <a:rPr lang="en-US" altLang="zh-CN" sz="1200" dirty="0">
                <a:latin typeface="+mn-lt"/>
              </a:rPr>
              <a:t>is</a:t>
            </a:r>
            <a:r>
              <a:rPr lang="zh-CN" altLang="en-US" sz="1200" dirty="0">
                <a:latin typeface="+mn-lt"/>
              </a:rPr>
              <a:t> </a:t>
            </a:r>
            <a:r>
              <a:rPr lang="en-US" altLang="zh-CN" sz="1200" dirty="0">
                <a:latin typeface="+mn-lt"/>
              </a:rPr>
              <a:t>deck</a:t>
            </a:r>
            <a:r>
              <a:rPr lang="zh-CN" altLang="en-US" sz="1200" dirty="0">
                <a:latin typeface="+mn-lt"/>
              </a:rPr>
              <a:t> </a:t>
            </a:r>
            <a:r>
              <a:rPr lang="en-US" altLang="zh-CN" sz="1200" dirty="0">
                <a:latin typeface="+mn-lt"/>
              </a:rPr>
              <a:t>of</a:t>
            </a:r>
            <a:r>
              <a:rPr lang="zh-CN" altLang="en-US" sz="1200" dirty="0">
                <a:latin typeface="+mn-lt"/>
              </a:rPr>
              <a:t> </a:t>
            </a:r>
            <a:r>
              <a:rPr lang="en-US" altLang="zh-CN" sz="1200" dirty="0">
                <a:latin typeface="+mn-lt"/>
              </a:rPr>
              <a:t>slides</a:t>
            </a:r>
            <a:r>
              <a:rPr lang="en-US" sz="1200" dirty="0">
                <a:latin typeface="+mn-lt"/>
              </a:rPr>
              <a:t> are heavily based on CPSC 433/533 at Yale University, by courtesy of Dr. Y. Richard Yang.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altLang="x-none">
                <a:ea typeface="ＭＳ Ｐゴシック" charset="-128"/>
              </a:rPr>
              <a:t>FTTP Architecture</a:t>
            </a:r>
          </a:p>
        </p:txBody>
      </p:sp>
      <p:sp>
        <p:nvSpPr>
          <p:cNvPr id="89090" name="Content Placeholder 2"/>
          <p:cNvSpPr>
            <a:spLocks noGrp="1"/>
          </p:cNvSpPr>
          <p:nvPr>
            <p:ph idx="1"/>
          </p:nvPr>
        </p:nvSpPr>
        <p:spPr/>
        <p:txBody>
          <a:bodyPr/>
          <a:lstStyle/>
          <a:p>
            <a:pPr>
              <a:buFont typeface="Wingdings" pitchFamily="2" charset="2"/>
              <a:buChar char="q"/>
            </a:pPr>
            <a:r>
              <a:rPr lang="en-US" altLang="x-none" sz="1800" dirty="0">
                <a:ea typeface="ＭＳ Ｐゴシック" charset="-128"/>
              </a:rPr>
              <a:t>Optical Network Terminal (ONT) box outside dwelling or business</a:t>
            </a:r>
          </a:p>
          <a:p>
            <a:pPr>
              <a:buFont typeface="Wingdings" pitchFamily="2" charset="2"/>
              <a:buChar char="q"/>
            </a:pPr>
            <a:r>
              <a:rPr lang="en-US" altLang="x-none" sz="1800" dirty="0">
                <a:ea typeface="ＭＳ Ｐゴシック" charset="-128"/>
              </a:rPr>
              <a:t>Fiber Distribution Terminal (FDT) in poles or pedestals</a:t>
            </a:r>
          </a:p>
          <a:p>
            <a:pPr>
              <a:buFont typeface="Wingdings" pitchFamily="2" charset="2"/>
              <a:buChar char="q"/>
            </a:pPr>
            <a:r>
              <a:rPr lang="en-US" altLang="x-none" sz="1800" dirty="0">
                <a:ea typeface="ＭＳ Ｐゴシック" charset="-128"/>
              </a:rPr>
              <a:t>Fiber Distribution Hub (FDH) at street cabinet</a:t>
            </a:r>
          </a:p>
          <a:p>
            <a:pPr>
              <a:buFont typeface="Wingdings" pitchFamily="2" charset="2"/>
              <a:buChar char="q"/>
            </a:pPr>
            <a:r>
              <a:rPr lang="en-US" altLang="x-none" sz="1800" dirty="0">
                <a:ea typeface="ＭＳ Ｐゴシック" charset="-128"/>
              </a:rPr>
              <a:t>Optical Line Terminal (OLT) at central office</a:t>
            </a:r>
          </a:p>
        </p:txBody>
      </p:sp>
      <p:sp>
        <p:nvSpPr>
          <p:cNvPr id="890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ED03DE92-DBD2-4744-A5BF-90666F34B4FC}" type="slidenum">
              <a:rPr lang="en-US" altLang="x-none" sz="1200">
                <a:latin typeface="Tahoma" charset="0"/>
              </a:rPr>
              <a:pPr/>
              <a:t>10</a:t>
            </a:fld>
            <a:endParaRPr lang="en-US" altLang="x-none" sz="1200">
              <a:latin typeface="Tahoma" charset="0"/>
            </a:endParaRPr>
          </a:p>
        </p:txBody>
      </p:sp>
      <p:grpSp>
        <p:nvGrpSpPr>
          <p:cNvPr id="89092" name="Group 10"/>
          <p:cNvGrpSpPr>
            <a:grpSpLocks/>
          </p:cNvGrpSpPr>
          <p:nvPr/>
        </p:nvGrpSpPr>
        <p:grpSpPr bwMode="auto">
          <a:xfrm>
            <a:off x="234950" y="3063875"/>
            <a:ext cx="7924800" cy="3724275"/>
            <a:chOff x="234950" y="3835400"/>
            <a:chExt cx="5638800" cy="2714625"/>
          </a:xfrm>
        </p:grpSpPr>
        <p:pic>
          <p:nvPicPr>
            <p:cNvPr id="8909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950" y="4044950"/>
              <a:ext cx="256222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094"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49550" y="3835400"/>
              <a:ext cx="174307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095"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92625" y="5026025"/>
              <a:ext cx="13811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2120974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altLang="x-none" dirty="0">
                <a:ea typeface="ＭＳ Ｐゴシック" charset="-128"/>
              </a:rPr>
              <a:t>FTTP Architecture: To Home</a:t>
            </a:r>
          </a:p>
        </p:txBody>
      </p:sp>
      <p:sp>
        <p:nvSpPr>
          <p:cNvPr id="9113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CD547CDD-3ED0-F547-B431-EA98B2255703}" type="slidenum">
              <a:rPr lang="en-US" altLang="x-none" sz="1200">
                <a:latin typeface="Tahoma" charset="0"/>
              </a:rPr>
              <a:pPr/>
              <a:t>11</a:t>
            </a:fld>
            <a:endParaRPr lang="en-US" altLang="x-none" sz="1200">
              <a:latin typeface="Tahoma" charset="0"/>
            </a:endParaRPr>
          </a:p>
        </p:txBody>
      </p:sp>
      <p:pic>
        <p:nvPicPr>
          <p:cNvPr id="9113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750" y="1606550"/>
            <a:ext cx="79565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114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89788" y="2673350"/>
            <a:ext cx="1966912"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1141"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1827" y="5460122"/>
            <a:ext cx="24145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408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533400" y="82550"/>
            <a:ext cx="8235950" cy="1146175"/>
          </a:xfrm>
        </p:spPr>
        <p:txBody>
          <a:bodyPr/>
          <a:lstStyle/>
          <a:p>
            <a:r>
              <a:rPr lang="en-US" altLang="x-none" sz="3600" dirty="0">
                <a:ea typeface="ＭＳ Ｐゴシック" charset="-128"/>
              </a:rPr>
              <a:t>FTTP Architecture: </a:t>
            </a:r>
            <a:br>
              <a:rPr lang="en-US" altLang="x-none" sz="3600" dirty="0">
                <a:ea typeface="ＭＳ Ｐゴシック" charset="-128"/>
              </a:rPr>
            </a:br>
            <a:r>
              <a:rPr lang="en-US" altLang="x-none" sz="3600" dirty="0">
                <a:ea typeface="ＭＳ Ｐゴシック" charset="-128"/>
              </a:rPr>
              <a:t>Fiber Distribution Terminal (FDT)</a:t>
            </a:r>
          </a:p>
        </p:txBody>
      </p:sp>
      <p:sp>
        <p:nvSpPr>
          <p:cNvPr id="931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C6AC2039-A081-C942-8197-FDE9A711FD70}" type="slidenum">
              <a:rPr lang="en-US" altLang="x-none" sz="1200">
                <a:latin typeface="Tahoma" charset="0"/>
              </a:rPr>
              <a:pPr/>
              <a:t>12</a:t>
            </a:fld>
            <a:endParaRPr lang="en-US" altLang="x-none" sz="1200">
              <a:latin typeface="Tahoma" charset="0"/>
            </a:endParaRPr>
          </a:p>
        </p:txBody>
      </p:sp>
      <p:pic>
        <p:nvPicPr>
          <p:cNvPr id="9318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6250" y="1530350"/>
            <a:ext cx="83693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318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750" y="4044950"/>
            <a:ext cx="18891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318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68575" y="4502150"/>
            <a:ext cx="292417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3190"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568950" y="4044950"/>
            <a:ext cx="32766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230921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altLang="x-none" sz="3600" dirty="0">
                <a:ea typeface="ＭＳ Ｐゴシック" charset="-128"/>
              </a:rPr>
              <a:t>FTTP Architecture: Central to Fiber Distribution Hub (FDH)</a:t>
            </a:r>
          </a:p>
        </p:txBody>
      </p:sp>
      <p:sp>
        <p:nvSpPr>
          <p:cNvPr id="952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D3AE1ADA-E589-7840-A3DE-7A4FFB31AE74}" type="slidenum">
              <a:rPr lang="en-US" altLang="x-none" sz="1200">
                <a:latin typeface="Tahoma" charset="0"/>
              </a:rPr>
              <a:pPr/>
              <a:t>13</a:t>
            </a:fld>
            <a:endParaRPr lang="en-US" altLang="x-none" sz="1200">
              <a:latin typeface="Tahoma" charset="0"/>
            </a:endParaRPr>
          </a:p>
        </p:txBody>
      </p:sp>
      <p:sp>
        <p:nvSpPr>
          <p:cNvPr id="5" name="Rectangle 4"/>
          <p:cNvSpPr/>
          <p:nvPr/>
        </p:nvSpPr>
        <p:spPr>
          <a:xfrm>
            <a:off x="4273550" y="1682750"/>
            <a:ext cx="4578350" cy="2308225"/>
          </a:xfrm>
          <a:prstGeom prst="rect">
            <a:avLst/>
          </a:prstGeom>
        </p:spPr>
        <p:txBody>
          <a:bodyPr>
            <a:spAutoFit/>
          </a:bodyPr>
          <a:lstStyle/>
          <a:p>
            <a:pPr algn="l">
              <a:defRPr/>
            </a:pPr>
            <a:r>
              <a:rPr lang="en-US" sz="2400" dirty="0">
                <a:solidFill>
                  <a:srgbClr val="40458E"/>
                </a:solidFill>
                <a:latin typeface="Comic Sans MS"/>
                <a:ea typeface="+mn-ea"/>
              </a:rPr>
              <a:t>- Backbone fiber ring on</a:t>
            </a:r>
          </a:p>
          <a:p>
            <a:pPr algn="l">
              <a:defRPr/>
            </a:pPr>
            <a:r>
              <a:rPr lang="en-US" sz="2400" dirty="0">
                <a:solidFill>
                  <a:srgbClr val="40458E"/>
                </a:solidFill>
                <a:latin typeface="Comic Sans MS"/>
                <a:ea typeface="+mn-ea"/>
              </a:rPr>
              <a:t>primary arterial streets</a:t>
            </a:r>
          </a:p>
          <a:p>
            <a:pPr algn="l">
              <a:defRPr/>
            </a:pPr>
            <a:r>
              <a:rPr lang="en-US" sz="2400" dirty="0">
                <a:solidFill>
                  <a:srgbClr val="40458E"/>
                </a:solidFill>
                <a:latin typeface="Comic Sans MS"/>
                <a:ea typeface="+mn-ea"/>
              </a:rPr>
              <a:t>(brown)</a:t>
            </a:r>
            <a:endParaRPr lang="en-US" sz="2400" dirty="0">
              <a:solidFill>
                <a:srgbClr val="40458E"/>
              </a:solidFill>
              <a:latin typeface="+mn-lt"/>
              <a:ea typeface="+mn-ea"/>
            </a:endParaRPr>
          </a:p>
          <a:p>
            <a:pPr algn="l">
              <a:defRPr/>
            </a:pPr>
            <a:r>
              <a:rPr lang="en-US" sz="2400" dirty="0">
                <a:solidFill>
                  <a:srgbClr val="40458E"/>
                </a:solidFill>
                <a:latin typeface="+mn-lt"/>
                <a:ea typeface="+mn-ea"/>
              </a:rPr>
              <a:t>- Local distribution fiber</a:t>
            </a:r>
          </a:p>
          <a:p>
            <a:pPr algn="l">
              <a:defRPr/>
            </a:pPr>
            <a:r>
              <a:rPr lang="en-US" sz="2400" dirty="0">
                <a:solidFill>
                  <a:srgbClr val="40458E"/>
                </a:solidFill>
                <a:latin typeface="+mn-lt"/>
                <a:ea typeface="+mn-ea"/>
              </a:rPr>
              <a:t>plant (red) meets backbone</a:t>
            </a:r>
          </a:p>
          <a:p>
            <a:pPr algn="l">
              <a:defRPr/>
            </a:pPr>
            <a:r>
              <a:rPr lang="en-US" sz="2400" dirty="0">
                <a:solidFill>
                  <a:srgbClr val="40458E"/>
                </a:solidFill>
                <a:latin typeface="+mn-lt"/>
                <a:ea typeface="+mn-ea"/>
              </a:rPr>
              <a:t>at cabinet</a:t>
            </a:r>
          </a:p>
        </p:txBody>
      </p:sp>
      <p:pic>
        <p:nvPicPr>
          <p:cNvPr id="9523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3550" y="1758950"/>
            <a:ext cx="3759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5237"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59350" y="4279900"/>
            <a:ext cx="3352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5238" name="Rectangle 8"/>
          <p:cNvSpPr>
            <a:spLocks noChangeArrowheads="1"/>
          </p:cNvSpPr>
          <p:nvPr/>
        </p:nvSpPr>
        <p:spPr bwMode="auto">
          <a:xfrm>
            <a:off x="8235950" y="5340350"/>
            <a:ext cx="830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2400">
                <a:solidFill>
                  <a:srgbClr val="40458E"/>
                </a:solidFill>
                <a:latin typeface="Comic Sans MS" charset="0"/>
              </a:rPr>
              <a:t>FDH</a:t>
            </a:r>
            <a:endParaRPr lang="en-US" altLang="x-none"/>
          </a:p>
        </p:txBody>
      </p:sp>
    </p:spTree>
    <p:extLst>
      <p:ext uri="{BB962C8B-B14F-4D97-AF65-F5344CB8AC3E}">
        <p14:creationId xmlns:p14="http://schemas.microsoft.com/office/powerpoint/2010/main" val="3137454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altLang="x-none" dirty="0">
                <a:ea typeface="ＭＳ Ｐゴシック" charset="-128"/>
              </a:rPr>
              <a:t>Access: DSL</a:t>
            </a:r>
          </a:p>
        </p:txBody>
      </p:sp>
      <p:sp>
        <p:nvSpPr>
          <p:cNvPr id="97282" name="Content Placeholder 2"/>
          <p:cNvSpPr>
            <a:spLocks noGrp="1"/>
          </p:cNvSpPr>
          <p:nvPr>
            <p:ph idx="1"/>
          </p:nvPr>
        </p:nvSpPr>
        <p:spPr/>
        <p:txBody>
          <a:bodyPr/>
          <a:lstStyle/>
          <a:p>
            <a:pPr>
              <a:buFont typeface="Wingdings" pitchFamily="2" charset="2"/>
              <a:buChar char="q"/>
            </a:pPr>
            <a:r>
              <a:rPr lang="en-US" altLang="x-none" dirty="0">
                <a:ea typeface="ＭＳ Ｐゴシック" charset="-128"/>
              </a:rPr>
              <a:t>Compared with FTTP, copper from cabinet (DSLAM) to home</a:t>
            </a:r>
          </a:p>
        </p:txBody>
      </p:sp>
      <p:sp>
        <p:nvSpPr>
          <p:cNvPr id="972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35D9B425-FFDD-454B-A1F4-B89F9C235ECC}" type="slidenum">
              <a:rPr lang="en-US" altLang="x-none" sz="1200">
                <a:latin typeface="Tahoma" charset="0"/>
              </a:rPr>
              <a:pPr/>
              <a:t>14</a:t>
            </a:fld>
            <a:endParaRPr lang="en-US" altLang="x-none" sz="1200">
              <a:latin typeface="Tahoma" charset="0"/>
            </a:endParaRPr>
          </a:p>
        </p:txBody>
      </p:sp>
      <p:grpSp>
        <p:nvGrpSpPr>
          <p:cNvPr id="97284" name="Group 7"/>
          <p:cNvGrpSpPr>
            <a:grpSpLocks/>
          </p:cNvGrpSpPr>
          <p:nvPr/>
        </p:nvGrpSpPr>
        <p:grpSpPr bwMode="auto">
          <a:xfrm>
            <a:off x="311150" y="3254375"/>
            <a:ext cx="6324600" cy="3616325"/>
            <a:chOff x="844550" y="3698575"/>
            <a:chExt cx="5334000" cy="2622850"/>
          </a:xfrm>
        </p:grpSpPr>
        <p:pic>
          <p:nvPicPr>
            <p:cNvPr id="9728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4550" y="3816350"/>
              <a:ext cx="24765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7288"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82950" y="3698575"/>
              <a:ext cx="1676400" cy="206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7289"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59350" y="4273550"/>
              <a:ext cx="12192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pic>
        <p:nvPicPr>
          <p:cNvPr id="97285"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83325" y="2139950"/>
            <a:ext cx="263842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7286" name="Rectangle 9"/>
          <p:cNvSpPr>
            <a:spLocks noChangeArrowheads="1"/>
          </p:cNvSpPr>
          <p:nvPr/>
        </p:nvSpPr>
        <p:spPr bwMode="auto">
          <a:xfrm>
            <a:off x="6940550" y="4197350"/>
            <a:ext cx="1101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2000" dirty="0">
                <a:solidFill>
                  <a:srgbClr val="000000"/>
                </a:solidFill>
                <a:latin typeface="Comic Sans MS" charset="0"/>
              </a:rPr>
              <a:t>DSLAM</a:t>
            </a:r>
            <a:endParaRPr lang="en-US" altLang="x-none" dirty="0"/>
          </a:p>
        </p:txBody>
      </p:sp>
    </p:spTree>
    <p:extLst>
      <p:ext uri="{BB962C8B-B14F-4D97-AF65-F5344CB8AC3E}">
        <p14:creationId xmlns:p14="http://schemas.microsoft.com/office/powerpoint/2010/main" val="4040282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Wireless</a:t>
            </a:r>
          </a:p>
        </p:txBody>
      </p:sp>
      <p:sp>
        <p:nvSpPr>
          <p:cNvPr id="4" name="Slide Number Placeholder 3"/>
          <p:cNvSpPr>
            <a:spLocks noGrp="1"/>
          </p:cNvSpPr>
          <p:nvPr>
            <p:ph type="sldNum" sz="quarter" idx="12"/>
          </p:nvPr>
        </p:nvSpPr>
        <p:spPr/>
        <p:txBody>
          <a:bodyPr/>
          <a:lstStyle/>
          <a:p>
            <a:fld id="{F1BC9A0C-B9C7-D94C-BB05-DB5EC86B0AC6}" type="slidenum">
              <a:rPr lang="en-US" altLang="x-none" smtClean="0"/>
              <a:pPr/>
              <a:t>15</a:t>
            </a:fld>
            <a:endParaRPr lang="en-US" altLang="x-none"/>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822" y="1435100"/>
            <a:ext cx="9156700" cy="4978400"/>
          </a:xfrm>
          <a:prstGeom prst="rect">
            <a:avLst/>
          </a:prstGeom>
        </p:spPr>
      </p:pic>
      <p:sp>
        <p:nvSpPr>
          <p:cNvPr id="8" name="Rectangle 7"/>
          <p:cNvSpPr/>
          <p:nvPr/>
        </p:nvSpPr>
        <p:spPr>
          <a:xfrm>
            <a:off x="234950" y="6501368"/>
            <a:ext cx="2383986" cy="369332"/>
          </a:xfrm>
          <a:prstGeom prst="rect">
            <a:avLst/>
          </a:prstGeom>
        </p:spPr>
        <p:txBody>
          <a:bodyPr wrap="none">
            <a:spAutoFit/>
          </a:bodyPr>
          <a:lstStyle/>
          <a:p>
            <a:pPr algn="l"/>
            <a:r>
              <a:rPr lang="en-US" sz="1800" dirty="0"/>
              <a:t>https://</a:t>
            </a:r>
            <a:r>
              <a:rPr lang="en-US" sz="1800" dirty="0" err="1"/>
              <a:t>x.company</a:t>
            </a:r>
            <a:r>
              <a:rPr lang="en-US" sz="1800" dirty="0"/>
              <a:t>/loon/</a:t>
            </a:r>
          </a:p>
        </p:txBody>
      </p:sp>
    </p:spTree>
    <p:extLst>
      <p:ext uri="{BB962C8B-B14F-4D97-AF65-F5344CB8AC3E}">
        <p14:creationId xmlns:p14="http://schemas.microsoft.com/office/powerpoint/2010/main" val="3186943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Wireless</a:t>
            </a:r>
          </a:p>
        </p:txBody>
      </p:sp>
      <p:sp>
        <p:nvSpPr>
          <p:cNvPr id="4" name="Slide Number Placeholder 3"/>
          <p:cNvSpPr>
            <a:spLocks noGrp="1"/>
          </p:cNvSpPr>
          <p:nvPr>
            <p:ph type="sldNum" sz="quarter" idx="12"/>
          </p:nvPr>
        </p:nvSpPr>
        <p:spPr/>
        <p:txBody>
          <a:bodyPr/>
          <a:lstStyle/>
          <a:p>
            <a:fld id="{F1BC9A0C-B9C7-D94C-BB05-DB5EC86B0AC6}" type="slidenum">
              <a:rPr lang="en-US" altLang="x-none" smtClean="0"/>
              <a:pPr/>
              <a:t>16</a:t>
            </a:fld>
            <a:endParaRPr lang="en-US" altLang="x-none"/>
          </a:p>
        </p:txBody>
      </p:sp>
      <p:sp>
        <p:nvSpPr>
          <p:cNvPr id="6" name="Rectangle 5"/>
          <p:cNvSpPr/>
          <p:nvPr/>
        </p:nvSpPr>
        <p:spPr>
          <a:xfrm>
            <a:off x="692150" y="6635480"/>
            <a:ext cx="3183885" cy="215444"/>
          </a:xfrm>
          <a:prstGeom prst="rect">
            <a:avLst/>
          </a:prstGeom>
        </p:spPr>
        <p:txBody>
          <a:bodyPr wrap="none">
            <a:spAutoFit/>
          </a:bodyPr>
          <a:lstStyle/>
          <a:p>
            <a:r>
              <a:rPr lang="en-US" sz="800" dirty="0"/>
              <a:t>https://</a:t>
            </a:r>
            <a:r>
              <a:rPr lang="en-US" sz="800" dirty="0" err="1"/>
              <a:t>www.cnet.com</a:t>
            </a:r>
            <a:r>
              <a:rPr lang="en-US" sz="800" dirty="0"/>
              <a:t>/home/internet/</a:t>
            </a:r>
            <a:r>
              <a:rPr lang="en-US" sz="800" dirty="0" err="1"/>
              <a:t>starlink</a:t>
            </a:r>
            <a:r>
              <a:rPr lang="en-US" sz="800" dirty="0"/>
              <a:t>-satellite-internet-explained/</a:t>
            </a:r>
          </a:p>
        </p:txBody>
      </p:sp>
      <p:pic>
        <p:nvPicPr>
          <p:cNvPr id="3" name="Picture 2">
            <a:extLst>
              <a:ext uri="{FF2B5EF4-FFF2-40B4-BE49-F238E27FC236}">
                <a16:creationId xmlns:a16="http://schemas.microsoft.com/office/drawing/2014/main" id="{0F06BA24-8257-4A4F-9A2D-5B97B0D4B6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2750" y="1374775"/>
            <a:ext cx="6400800" cy="5285337"/>
          </a:xfrm>
          <a:prstGeom prst="rect">
            <a:avLst/>
          </a:prstGeom>
        </p:spPr>
      </p:pic>
    </p:spTree>
    <p:extLst>
      <p:ext uri="{BB962C8B-B14F-4D97-AF65-F5344CB8AC3E}">
        <p14:creationId xmlns:p14="http://schemas.microsoft.com/office/powerpoint/2010/main" val="3201810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BE211381-3747-B44D-AD44-CADC0D9C08D8}" type="slidenum">
              <a:rPr lang="en-US" altLang="x-none" sz="1200">
                <a:latin typeface="Tahoma" charset="0"/>
              </a:rPr>
              <a:pPr/>
              <a:t>17</a:t>
            </a:fld>
            <a:endParaRPr lang="en-US" altLang="x-none" sz="1200">
              <a:latin typeface="Tahoma" charset="0"/>
            </a:endParaRPr>
          </a:p>
        </p:txBody>
      </p:sp>
      <p:sp>
        <p:nvSpPr>
          <p:cNvPr id="99330" name="Rectangle 2"/>
          <p:cNvSpPr>
            <a:spLocks noGrp="1" noChangeArrowheads="1"/>
          </p:cNvSpPr>
          <p:nvPr>
            <p:ph type="title"/>
          </p:nvPr>
        </p:nvSpPr>
        <p:spPr/>
        <p:txBody>
          <a:bodyPr/>
          <a:lstStyle/>
          <a:p>
            <a:r>
              <a:rPr lang="en-US" altLang="x-none" sz="3200" dirty="0">
                <a:ea typeface="ＭＳ Ｐゴシック" charset="-128"/>
              </a:rPr>
              <a:t>Campus Network</a:t>
            </a:r>
          </a:p>
        </p:txBody>
      </p:sp>
      <p:sp>
        <p:nvSpPr>
          <p:cNvPr id="6" name="Rounded Rectangle 5"/>
          <p:cNvSpPr>
            <a:spLocks noChangeArrowheads="1"/>
          </p:cNvSpPr>
          <p:nvPr/>
        </p:nvSpPr>
        <p:spPr bwMode="auto">
          <a:xfrm>
            <a:off x="4721225" y="5235575"/>
            <a:ext cx="2530475" cy="1454150"/>
          </a:xfrm>
          <a:prstGeom prst="roundRect">
            <a:avLst>
              <a:gd name="adj" fmla="val 11866"/>
            </a:avLst>
          </a:prstGeom>
          <a:gradFill rotWithShape="1">
            <a:gsLst>
              <a:gs pos="0">
                <a:srgbClr val="EAF6FB"/>
              </a:gs>
              <a:gs pos="64999">
                <a:srgbClr val="CAE8F4"/>
              </a:gs>
              <a:gs pos="100000">
                <a:srgbClr val="B4DFF0"/>
              </a:gs>
            </a:gsLst>
            <a:lin ang="5400000" scaled="1"/>
          </a:gradFill>
          <a:ln w="9525">
            <a:solidFill>
              <a:srgbClr val="6A9DAE"/>
            </a:solidFill>
            <a:prstDash val="dash"/>
            <a:round/>
            <a:headEnd/>
            <a:tailEnd/>
          </a:ln>
          <a:effectLst>
            <a:outerShdw blurRad="40000" dist="20000" dir="5400000" rotWithShape="0">
              <a:srgbClr val="000000">
                <a:alpha val="37999"/>
              </a:srgbClr>
            </a:outerShdw>
          </a:effectLst>
        </p:spPr>
        <p:txBody>
          <a:bodyPr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1400">
              <a:latin typeface="Comic Sans MS" charset="0"/>
            </a:endParaRPr>
          </a:p>
        </p:txBody>
      </p:sp>
      <p:sp>
        <p:nvSpPr>
          <p:cNvPr id="7" name="Line 182"/>
          <p:cNvSpPr>
            <a:spLocks noChangeShapeType="1"/>
          </p:cNvSpPr>
          <p:nvPr/>
        </p:nvSpPr>
        <p:spPr bwMode="auto">
          <a:xfrm>
            <a:off x="5897563" y="4937125"/>
            <a:ext cx="1905000" cy="7016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73025" tIns="36512" rIns="73025" bIns="36512"/>
          <a:lstStyle/>
          <a:p>
            <a:pPr eaLnBrk="1" fontAlgn="auto" hangingPunct="1">
              <a:spcBef>
                <a:spcPts val="0"/>
              </a:spcBef>
              <a:spcAft>
                <a:spcPts val="0"/>
              </a:spcAft>
              <a:defRPr/>
            </a:pPr>
            <a:endParaRPr lang="en-US" sz="1400" kern="0">
              <a:latin typeface="+mn-lt"/>
              <a:ea typeface="ＭＳ Ｐゴシック" charset="0"/>
              <a:cs typeface="ＭＳ Ｐゴシック" charset="0"/>
            </a:endParaRPr>
          </a:p>
        </p:txBody>
      </p:sp>
      <p:sp>
        <p:nvSpPr>
          <p:cNvPr id="8" name="Rounded Rectangle 7"/>
          <p:cNvSpPr>
            <a:spLocks noChangeArrowheads="1"/>
          </p:cNvSpPr>
          <p:nvPr/>
        </p:nvSpPr>
        <p:spPr bwMode="auto">
          <a:xfrm>
            <a:off x="417513" y="5254625"/>
            <a:ext cx="2189162" cy="1452563"/>
          </a:xfrm>
          <a:prstGeom prst="roundRect">
            <a:avLst>
              <a:gd name="adj" fmla="val 11866"/>
            </a:avLst>
          </a:prstGeom>
          <a:gradFill rotWithShape="1">
            <a:gsLst>
              <a:gs pos="0">
                <a:srgbClr val="EAF6FB"/>
              </a:gs>
              <a:gs pos="64999">
                <a:srgbClr val="CAE8F4"/>
              </a:gs>
              <a:gs pos="100000">
                <a:srgbClr val="B4DFF0"/>
              </a:gs>
            </a:gsLst>
            <a:lin ang="5400000" scaled="1"/>
          </a:gradFill>
          <a:ln w="9525">
            <a:solidFill>
              <a:srgbClr val="6A9DAE"/>
            </a:solidFill>
            <a:prstDash val="dash"/>
            <a:round/>
            <a:headEnd/>
            <a:tailEnd/>
          </a:ln>
          <a:effectLst>
            <a:outerShdw blurRad="40000" dist="20000" dir="5400000" rotWithShape="0">
              <a:srgbClr val="000000">
                <a:alpha val="37999"/>
              </a:srgbClr>
            </a:outerShdw>
          </a:effectLst>
        </p:spPr>
        <p:txBody>
          <a:bodyPr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1400">
              <a:latin typeface="Comic Sans MS" charset="0"/>
            </a:endParaRPr>
          </a:p>
        </p:txBody>
      </p:sp>
      <p:sp>
        <p:nvSpPr>
          <p:cNvPr id="9" name="Rectangle 183"/>
          <p:cNvSpPr>
            <a:spLocks noChangeArrowheads="1"/>
          </p:cNvSpPr>
          <p:nvPr/>
        </p:nvSpPr>
        <p:spPr bwMode="auto">
          <a:xfrm>
            <a:off x="2670175" y="5186363"/>
            <a:ext cx="704850"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spAutoFit/>
          </a:bodyPr>
          <a:lstStyle/>
          <a:p>
            <a:pPr defTabSz="814388" eaLnBrk="1" fontAlgn="auto" hangingPunct="1">
              <a:spcBef>
                <a:spcPts val="0"/>
              </a:spcBef>
              <a:spcAft>
                <a:spcPts val="0"/>
              </a:spcAft>
              <a:defRPr/>
            </a:pPr>
            <a:r>
              <a:rPr lang="en-US" sz="1400" kern="0" dirty="0">
                <a:latin typeface="+mn-lt"/>
                <a:ea typeface="ＭＳ Ｐゴシック" charset="0"/>
                <a:cs typeface="ＭＳ Ｐゴシック" charset="0"/>
              </a:rPr>
              <a:t>tier-1</a:t>
            </a:r>
          </a:p>
        </p:txBody>
      </p:sp>
      <p:sp>
        <p:nvSpPr>
          <p:cNvPr id="10" name="Line 15"/>
          <p:cNvSpPr>
            <a:spLocks noChangeShapeType="1"/>
          </p:cNvSpPr>
          <p:nvPr/>
        </p:nvSpPr>
        <p:spPr bwMode="auto">
          <a:xfrm flipH="1">
            <a:off x="947738" y="3214688"/>
            <a:ext cx="847725" cy="97313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73025" tIns="36512" rIns="73025" bIns="36512"/>
          <a:lstStyle/>
          <a:p>
            <a:pPr>
              <a:defRPr/>
            </a:pPr>
            <a:endParaRPr lang="en-US" sz="1400">
              <a:latin typeface="+mn-lt"/>
              <a:ea typeface="ＭＳ Ｐゴシック" charset="0"/>
              <a:cs typeface="ＭＳ Ｐゴシック" charset="0"/>
            </a:endParaRPr>
          </a:p>
        </p:txBody>
      </p:sp>
      <p:sp>
        <p:nvSpPr>
          <p:cNvPr id="11" name="Line 90"/>
          <p:cNvSpPr>
            <a:spLocks noChangeShapeType="1"/>
          </p:cNvSpPr>
          <p:nvPr/>
        </p:nvSpPr>
        <p:spPr bwMode="auto">
          <a:xfrm>
            <a:off x="2033588" y="3133725"/>
            <a:ext cx="4762" cy="232727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73025" tIns="36512" rIns="73025" bIns="36512"/>
          <a:lstStyle/>
          <a:p>
            <a:pPr>
              <a:defRPr/>
            </a:pPr>
            <a:endParaRPr lang="en-US" sz="1400">
              <a:latin typeface="+mn-lt"/>
              <a:ea typeface="ＭＳ Ｐゴシック" charset="0"/>
              <a:cs typeface="ＭＳ Ｐゴシック" charset="0"/>
            </a:endParaRPr>
          </a:p>
        </p:txBody>
      </p:sp>
      <p:sp>
        <p:nvSpPr>
          <p:cNvPr id="12" name="Line 90"/>
          <p:cNvSpPr>
            <a:spLocks noChangeShapeType="1"/>
          </p:cNvSpPr>
          <p:nvPr/>
        </p:nvSpPr>
        <p:spPr bwMode="auto">
          <a:xfrm flipH="1">
            <a:off x="933450" y="4411663"/>
            <a:ext cx="14288" cy="163671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73025" tIns="36512" rIns="73025" bIns="36512"/>
          <a:lstStyle/>
          <a:p>
            <a:pPr>
              <a:defRPr/>
            </a:pPr>
            <a:endParaRPr lang="en-US" sz="1400">
              <a:latin typeface="+mn-lt"/>
              <a:ea typeface="ＭＳ Ｐゴシック" charset="0"/>
              <a:cs typeface="ＭＳ Ｐゴシック" charset="0"/>
            </a:endParaRPr>
          </a:p>
        </p:txBody>
      </p:sp>
      <p:sp>
        <p:nvSpPr>
          <p:cNvPr id="13" name="Line 90"/>
          <p:cNvSpPr>
            <a:spLocks noChangeShapeType="1"/>
          </p:cNvSpPr>
          <p:nvPr/>
        </p:nvSpPr>
        <p:spPr bwMode="auto">
          <a:xfrm>
            <a:off x="3633788" y="2593975"/>
            <a:ext cx="4762" cy="232727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73025" tIns="36512" rIns="73025" bIns="36512"/>
          <a:lstStyle/>
          <a:p>
            <a:pPr>
              <a:defRPr/>
            </a:pPr>
            <a:endParaRPr lang="en-US" sz="1400">
              <a:latin typeface="+mn-lt"/>
              <a:ea typeface="ＭＳ Ｐゴシック" charset="0"/>
              <a:cs typeface="ＭＳ Ｐゴシック" charset="0"/>
            </a:endParaRPr>
          </a:p>
        </p:txBody>
      </p:sp>
      <p:sp>
        <p:nvSpPr>
          <p:cNvPr id="14" name="Line 55"/>
          <p:cNvSpPr>
            <a:spLocks noChangeShapeType="1"/>
          </p:cNvSpPr>
          <p:nvPr/>
        </p:nvSpPr>
        <p:spPr bwMode="auto">
          <a:xfrm flipH="1">
            <a:off x="6708775" y="1582738"/>
            <a:ext cx="617538" cy="27305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73025" tIns="36512" rIns="73025" bIns="36512"/>
          <a:lstStyle/>
          <a:p>
            <a:pPr eaLnBrk="1" fontAlgn="auto" hangingPunct="1">
              <a:spcBef>
                <a:spcPts val="0"/>
              </a:spcBef>
              <a:spcAft>
                <a:spcPts val="0"/>
              </a:spcAft>
              <a:defRPr/>
            </a:pPr>
            <a:endParaRPr lang="en-US" sz="1400" kern="0">
              <a:latin typeface="+mn-lt"/>
              <a:ea typeface="ＭＳ Ｐゴシック" charset="0"/>
              <a:cs typeface="ＭＳ Ｐゴシック" charset="0"/>
            </a:endParaRPr>
          </a:p>
        </p:txBody>
      </p:sp>
      <p:sp>
        <p:nvSpPr>
          <p:cNvPr id="15" name="Line 55"/>
          <p:cNvSpPr>
            <a:spLocks noChangeShapeType="1"/>
          </p:cNvSpPr>
          <p:nvPr/>
        </p:nvSpPr>
        <p:spPr bwMode="auto">
          <a:xfrm flipH="1">
            <a:off x="5732463" y="1952625"/>
            <a:ext cx="627062" cy="3190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73025" tIns="36512" rIns="73025" bIns="36512"/>
          <a:lstStyle/>
          <a:p>
            <a:pPr eaLnBrk="1" fontAlgn="auto" hangingPunct="1">
              <a:spcBef>
                <a:spcPts val="0"/>
              </a:spcBef>
              <a:spcAft>
                <a:spcPts val="0"/>
              </a:spcAft>
              <a:defRPr/>
            </a:pPr>
            <a:endParaRPr lang="en-US" sz="1400" kern="0">
              <a:latin typeface="+mn-lt"/>
              <a:ea typeface="ＭＳ Ｐゴシック" charset="0"/>
              <a:cs typeface="ＭＳ Ｐゴシック" charset="0"/>
            </a:endParaRPr>
          </a:p>
        </p:txBody>
      </p:sp>
      <p:pic>
        <p:nvPicPr>
          <p:cNvPr id="99341" name="Picture 27"/>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08700" y="1666875"/>
            <a:ext cx="69215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a:spLocks noChangeArrowheads="1"/>
          </p:cNvSpPr>
          <p:nvPr/>
        </p:nvSpPr>
        <p:spPr bwMode="auto">
          <a:xfrm>
            <a:off x="2738438" y="5226050"/>
            <a:ext cx="1831975" cy="1452563"/>
          </a:xfrm>
          <a:prstGeom prst="roundRect">
            <a:avLst>
              <a:gd name="adj" fmla="val 11866"/>
            </a:avLst>
          </a:prstGeom>
          <a:gradFill rotWithShape="1">
            <a:gsLst>
              <a:gs pos="0">
                <a:srgbClr val="EAF6FB"/>
              </a:gs>
              <a:gs pos="64999">
                <a:srgbClr val="CAE8F4"/>
              </a:gs>
              <a:gs pos="100000">
                <a:srgbClr val="B4DFF0"/>
              </a:gs>
            </a:gsLst>
            <a:lin ang="5400000" scaled="1"/>
          </a:gradFill>
          <a:ln w="9525">
            <a:solidFill>
              <a:srgbClr val="6A9DAE"/>
            </a:solidFill>
            <a:prstDash val="dash"/>
            <a:round/>
            <a:headEnd/>
            <a:tailEnd/>
          </a:ln>
          <a:effectLst>
            <a:outerShdw blurRad="40000" dist="20000" dir="5400000" rotWithShape="0">
              <a:srgbClr val="000000">
                <a:alpha val="37999"/>
              </a:srgbClr>
            </a:outerShdw>
          </a:effectLst>
        </p:spPr>
        <p:txBody>
          <a:bodyPr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1400">
              <a:latin typeface="Comic Sans MS" charset="0"/>
            </a:endParaRPr>
          </a:p>
        </p:txBody>
      </p:sp>
      <p:sp>
        <p:nvSpPr>
          <p:cNvPr id="18" name="Line 182"/>
          <p:cNvSpPr>
            <a:spLocks noChangeShapeType="1"/>
          </p:cNvSpPr>
          <p:nvPr/>
        </p:nvSpPr>
        <p:spPr bwMode="auto">
          <a:xfrm>
            <a:off x="5811838" y="5046663"/>
            <a:ext cx="576262" cy="4318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73025" tIns="36512" rIns="73025" bIns="36512"/>
          <a:lstStyle/>
          <a:p>
            <a:pPr eaLnBrk="1" fontAlgn="auto" hangingPunct="1">
              <a:spcBef>
                <a:spcPts val="0"/>
              </a:spcBef>
              <a:spcAft>
                <a:spcPts val="0"/>
              </a:spcAft>
              <a:defRPr/>
            </a:pPr>
            <a:endParaRPr lang="en-US" sz="1400" kern="0">
              <a:latin typeface="+mn-lt"/>
              <a:ea typeface="ＭＳ Ｐゴシック" charset="0"/>
              <a:cs typeface="ＭＳ Ｐゴシック" charset="0"/>
            </a:endParaRPr>
          </a:p>
        </p:txBody>
      </p:sp>
      <p:sp>
        <p:nvSpPr>
          <p:cNvPr id="19" name="Line 85"/>
          <p:cNvSpPr>
            <a:spLocks noChangeShapeType="1"/>
          </p:cNvSpPr>
          <p:nvPr/>
        </p:nvSpPr>
        <p:spPr bwMode="auto">
          <a:xfrm flipH="1">
            <a:off x="5227638" y="5040313"/>
            <a:ext cx="423862" cy="442912"/>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73025" tIns="36512" rIns="73025" bIns="36512"/>
          <a:lstStyle/>
          <a:p>
            <a:pPr eaLnBrk="1" fontAlgn="auto" hangingPunct="1">
              <a:spcBef>
                <a:spcPts val="0"/>
              </a:spcBef>
              <a:spcAft>
                <a:spcPts val="0"/>
              </a:spcAft>
              <a:defRPr/>
            </a:pPr>
            <a:endParaRPr lang="en-US" sz="1400" kern="0">
              <a:latin typeface="+mn-lt"/>
              <a:ea typeface="ＭＳ Ｐゴシック" charset="0"/>
              <a:cs typeface="ＭＳ Ｐゴシック" charset="0"/>
            </a:endParaRPr>
          </a:p>
        </p:txBody>
      </p:sp>
      <p:sp>
        <p:nvSpPr>
          <p:cNvPr id="20" name="AutoShape 78"/>
          <p:cNvSpPr>
            <a:spLocks noChangeArrowheads="1"/>
          </p:cNvSpPr>
          <p:nvPr/>
        </p:nvSpPr>
        <p:spPr bwMode="auto">
          <a:xfrm>
            <a:off x="6248400" y="5411788"/>
            <a:ext cx="727075" cy="762000"/>
          </a:xfrm>
          <a:prstGeom prst="roundRect">
            <a:avLst>
              <a:gd name="adj" fmla="val 16667"/>
            </a:avLst>
          </a:prstGeom>
          <a:solidFill>
            <a:srgbClr val="FF6600"/>
          </a:solidFill>
          <a:ln w="9525">
            <a:solidFill>
              <a:srgbClr val="000000"/>
            </a:solidFill>
            <a:prstDash val="dash"/>
            <a:round/>
            <a:headEnd/>
            <a:tailEnd/>
          </a:ln>
        </p:spPr>
        <p:txBody>
          <a:bodyPr wrap="none" anchor="ctr"/>
          <a:lstStyle/>
          <a:p>
            <a:pPr algn="l" eaLnBrk="1" fontAlgn="auto" hangingPunct="1">
              <a:spcBef>
                <a:spcPct val="50000"/>
              </a:spcBef>
              <a:spcAft>
                <a:spcPts val="0"/>
              </a:spcAft>
              <a:defRPr/>
            </a:pPr>
            <a:endParaRPr lang="en-US" sz="1400" kern="0">
              <a:latin typeface="+mn-lt"/>
              <a:ea typeface="ＭＳ Ｐゴシック" charset="0"/>
              <a:cs typeface="ＭＳ Ｐゴシック" charset="0"/>
            </a:endParaRPr>
          </a:p>
        </p:txBody>
      </p:sp>
      <p:sp>
        <p:nvSpPr>
          <p:cNvPr id="21" name="AutoShape 117"/>
          <p:cNvSpPr>
            <a:spLocks noChangeArrowheads="1"/>
          </p:cNvSpPr>
          <p:nvPr/>
        </p:nvSpPr>
        <p:spPr bwMode="auto">
          <a:xfrm>
            <a:off x="4922838" y="5411788"/>
            <a:ext cx="809625" cy="762000"/>
          </a:xfrm>
          <a:prstGeom prst="roundRect">
            <a:avLst>
              <a:gd name="adj" fmla="val 16667"/>
            </a:avLst>
          </a:prstGeom>
          <a:solidFill>
            <a:srgbClr val="586CFE"/>
          </a:solidFill>
          <a:ln w="9525">
            <a:solidFill>
              <a:srgbClr val="000000"/>
            </a:solidFill>
            <a:prstDash val="dash"/>
            <a:round/>
            <a:headEnd/>
            <a:tailEnd/>
          </a:ln>
        </p:spPr>
        <p:txBody>
          <a:bodyPr wrap="none" anchor="ctr"/>
          <a:lstStyle/>
          <a:p>
            <a:pPr algn="l" eaLnBrk="1" fontAlgn="auto" hangingPunct="1">
              <a:spcBef>
                <a:spcPct val="50000"/>
              </a:spcBef>
              <a:spcAft>
                <a:spcPts val="0"/>
              </a:spcAft>
              <a:defRPr/>
            </a:pPr>
            <a:endParaRPr lang="en-US" sz="1400" kern="0">
              <a:latin typeface="+mn-lt"/>
              <a:ea typeface="ＭＳ Ｐゴシック" charset="0"/>
              <a:cs typeface="ＭＳ Ｐゴシック" charset="0"/>
            </a:endParaRPr>
          </a:p>
        </p:txBody>
      </p:sp>
      <p:sp>
        <p:nvSpPr>
          <p:cNvPr id="22" name="Cloud"/>
          <p:cNvSpPr>
            <a:spLocks noChangeAspect="1" noEditPoints="1" noChangeArrowheads="1"/>
          </p:cNvSpPr>
          <p:nvPr/>
        </p:nvSpPr>
        <p:spPr bwMode="auto">
          <a:xfrm>
            <a:off x="7129463" y="1301750"/>
            <a:ext cx="1827212" cy="914400"/>
          </a:xfrm>
          <a:custGeom>
            <a:avLst/>
            <a:gdLst>
              <a:gd name="T0" fmla="*/ 566943 w 21600"/>
              <a:gd name="T1" fmla="*/ 19354800 h 21600"/>
              <a:gd name="T2" fmla="*/ 91385470 w 21600"/>
              <a:gd name="T3" fmla="*/ 38668367 h 21600"/>
              <a:gd name="T4" fmla="*/ 182618589 w 21600"/>
              <a:gd name="T5" fmla="*/ 19354800 h 21600"/>
              <a:gd name="T6" fmla="*/ 91385470 w 21600"/>
              <a:gd name="T7" fmla="*/ 2213271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83A2CF"/>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defTabSz="814388" eaLnBrk="1" fontAlgn="auto" hangingPunct="1">
              <a:spcBef>
                <a:spcPts val="0"/>
              </a:spcBef>
              <a:spcAft>
                <a:spcPts val="0"/>
              </a:spcAft>
              <a:defRPr/>
            </a:pPr>
            <a:r>
              <a:rPr lang="en-US" altLang="zh-CN" sz="2200" kern="0" dirty="0">
                <a:ea typeface="宋体" charset="0"/>
                <a:cs typeface="宋体" charset="0"/>
              </a:rPr>
              <a:t>Internet</a:t>
            </a:r>
          </a:p>
        </p:txBody>
      </p:sp>
      <p:sp>
        <p:nvSpPr>
          <p:cNvPr id="23" name="Text Box 26"/>
          <p:cNvSpPr txBox="1">
            <a:spLocks noChangeArrowheads="1"/>
          </p:cNvSpPr>
          <p:nvPr/>
        </p:nvSpPr>
        <p:spPr bwMode="auto">
          <a:xfrm>
            <a:off x="5694363" y="1674813"/>
            <a:ext cx="638175"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025" tIns="36512" rIns="73025" bIns="36512">
            <a:spAutoFit/>
          </a:bodyPr>
          <a:lstStyle>
            <a:lvl1pPr>
              <a:defRPr sz="2400" u="sng">
                <a:solidFill>
                  <a:schemeClr val="tx1"/>
                </a:solidFill>
                <a:latin typeface="Arial" charset="0"/>
                <a:ea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u="sng">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u="sng">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u="sng">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u="sng">
                <a:solidFill>
                  <a:schemeClr val="tx1"/>
                </a:solidFill>
                <a:latin typeface="Arial" charset="0"/>
                <a:ea typeface="ＭＳ Ｐゴシック" charset="0"/>
              </a:defRPr>
            </a:lvl9pPr>
          </a:lstStyle>
          <a:p>
            <a:pPr algn="l" eaLnBrk="1" fontAlgn="auto" hangingPunct="1">
              <a:spcBef>
                <a:spcPct val="50000"/>
              </a:spcBef>
              <a:spcAft>
                <a:spcPts val="0"/>
              </a:spcAft>
              <a:defRPr/>
            </a:pPr>
            <a:r>
              <a:rPr lang="en-US" sz="1400" b="1" u="none" kern="0" dirty="0">
                <a:latin typeface="+mn-lt"/>
                <a:cs typeface="ＭＳ Ｐゴシック" charset="0"/>
              </a:rPr>
              <a:t>CE</a:t>
            </a:r>
          </a:p>
        </p:txBody>
      </p:sp>
      <p:sp>
        <p:nvSpPr>
          <p:cNvPr id="24" name="Line 57"/>
          <p:cNvSpPr>
            <a:spLocks noChangeShapeType="1"/>
          </p:cNvSpPr>
          <p:nvPr/>
        </p:nvSpPr>
        <p:spPr bwMode="auto">
          <a:xfrm flipH="1">
            <a:off x="5724525" y="2679700"/>
            <a:ext cx="0" cy="28733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73025" tIns="36512" rIns="73025" bIns="36512"/>
          <a:lstStyle/>
          <a:p>
            <a:pPr eaLnBrk="1" fontAlgn="auto" hangingPunct="1">
              <a:spcBef>
                <a:spcPts val="0"/>
              </a:spcBef>
              <a:spcAft>
                <a:spcPts val="0"/>
              </a:spcAft>
              <a:defRPr/>
            </a:pPr>
            <a:endParaRPr lang="en-US" sz="1400" kern="0">
              <a:latin typeface="+mn-lt"/>
              <a:ea typeface="ＭＳ Ｐゴシック" charset="0"/>
              <a:cs typeface="ＭＳ Ｐゴシック" charset="0"/>
            </a:endParaRPr>
          </a:p>
        </p:txBody>
      </p:sp>
      <p:sp>
        <p:nvSpPr>
          <p:cNvPr id="25" name="Line 87"/>
          <p:cNvSpPr>
            <a:spLocks noChangeShapeType="1"/>
          </p:cNvSpPr>
          <p:nvPr/>
        </p:nvSpPr>
        <p:spPr bwMode="auto">
          <a:xfrm>
            <a:off x="3976688" y="2365375"/>
            <a:ext cx="1682750" cy="79692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73025" tIns="36512" rIns="73025" bIns="36512"/>
          <a:lstStyle/>
          <a:p>
            <a:pPr eaLnBrk="1" fontAlgn="auto" hangingPunct="1">
              <a:spcBef>
                <a:spcPts val="0"/>
              </a:spcBef>
              <a:spcAft>
                <a:spcPts val="0"/>
              </a:spcAft>
              <a:defRPr/>
            </a:pPr>
            <a:endParaRPr lang="en-US" sz="1400" kern="0">
              <a:latin typeface="+mn-lt"/>
              <a:ea typeface="ＭＳ Ｐゴシック" charset="0"/>
              <a:cs typeface="ＭＳ Ｐゴシック" charset="0"/>
            </a:endParaRPr>
          </a:p>
        </p:txBody>
      </p:sp>
      <p:sp>
        <p:nvSpPr>
          <p:cNvPr id="26" name="Rectangle 183"/>
          <p:cNvSpPr>
            <a:spLocks noChangeArrowheads="1"/>
          </p:cNvSpPr>
          <p:nvPr/>
        </p:nvSpPr>
        <p:spPr bwMode="auto">
          <a:xfrm>
            <a:off x="5737225" y="6388100"/>
            <a:ext cx="935038"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spAutoFit/>
          </a:bodyPr>
          <a:lstStyle/>
          <a:p>
            <a:pPr defTabSz="814388" eaLnBrk="1" fontAlgn="auto" hangingPunct="1">
              <a:spcBef>
                <a:spcPts val="0"/>
              </a:spcBef>
              <a:spcAft>
                <a:spcPts val="0"/>
              </a:spcAft>
              <a:defRPr/>
            </a:pPr>
            <a:r>
              <a:rPr lang="en-US" sz="1400" kern="0" dirty="0">
                <a:latin typeface="+mn-lt"/>
                <a:ea typeface="ＭＳ Ｐゴシック" charset="0"/>
                <a:cs typeface="ＭＳ Ｐゴシック" charset="0"/>
              </a:rPr>
              <a:t>Tier-1</a:t>
            </a:r>
          </a:p>
        </p:txBody>
      </p:sp>
      <p:sp>
        <p:nvSpPr>
          <p:cNvPr id="27" name="Line 187"/>
          <p:cNvSpPr>
            <a:spLocks noChangeShapeType="1"/>
          </p:cNvSpPr>
          <p:nvPr/>
        </p:nvSpPr>
        <p:spPr bwMode="auto">
          <a:xfrm flipH="1">
            <a:off x="3089275" y="5016500"/>
            <a:ext cx="409575" cy="509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73025" tIns="36512" rIns="73025" bIns="36512"/>
          <a:lstStyle/>
          <a:p>
            <a:pPr eaLnBrk="1" fontAlgn="auto" hangingPunct="1">
              <a:spcBef>
                <a:spcPts val="0"/>
              </a:spcBef>
              <a:spcAft>
                <a:spcPts val="0"/>
              </a:spcAft>
              <a:defRPr/>
            </a:pPr>
            <a:endParaRPr lang="en-US" sz="1400" kern="0">
              <a:latin typeface="+mn-lt"/>
              <a:ea typeface="ＭＳ Ｐゴシック" charset="0"/>
              <a:cs typeface="ＭＳ Ｐゴシック" charset="0"/>
            </a:endParaRPr>
          </a:p>
        </p:txBody>
      </p:sp>
      <p:sp>
        <p:nvSpPr>
          <p:cNvPr id="28" name="Line 188"/>
          <p:cNvSpPr>
            <a:spLocks noChangeShapeType="1"/>
          </p:cNvSpPr>
          <p:nvPr/>
        </p:nvSpPr>
        <p:spPr bwMode="auto">
          <a:xfrm>
            <a:off x="3641725" y="5016500"/>
            <a:ext cx="417513" cy="509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73025" tIns="36512" rIns="73025" bIns="36512"/>
          <a:lstStyle/>
          <a:p>
            <a:pPr eaLnBrk="1" fontAlgn="auto" hangingPunct="1">
              <a:spcBef>
                <a:spcPts val="0"/>
              </a:spcBef>
              <a:spcAft>
                <a:spcPts val="0"/>
              </a:spcAft>
              <a:defRPr/>
            </a:pPr>
            <a:endParaRPr lang="en-US" sz="1400" kern="0">
              <a:latin typeface="+mn-lt"/>
              <a:ea typeface="ＭＳ Ｐゴシック" charset="0"/>
              <a:cs typeface="ＭＳ Ｐゴシック" charset="0"/>
            </a:endParaRPr>
          </a:p>
        </p:txBody>
      </p:sp>
      <p:sp>
        <p:nvSpPr>
          <p:cNvPr id="29" name="Rectangle 189"/>
          <p:cNvSpPr>
            <a:spLocks noChangeArrowheads="1"/>
          </p:cNvSpPr>
          <p:nvPr/>
        </p:nvSpPr>
        <p:spPr bwMode="auto">
          <a:xfrm>
            <a:off x="6115050" y="2220913"/>
            <a:ext cx="1873250"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spAutoFit/>
          </a:bodyPr>
          <a:lstStyle/>
          <a:p>
            <a:pPr defTabSz="814388">
              <a:defRPr/>
            </a:pPr>
            <a:r>
              <a:rPr lang="en-US" altLang="zh-CN" sz="1400">
                <a:latin typeface="+mn-lt"/>
                <a:ea typeface="宋体" charset="0"/>
                <a:cs typeface="宋体" charset="0"/>
              </a:rPr>
              <a:t>F1 (Firewall)</a:t>
            </a:r>
          </a:p>
        </p:txBody>
      </p:sp>
      <p:sp>
        <p:nvSpPr>
          <p:cNvPr id="30" name="Rectangle 190"/>
          <p:cNvSpPr>
            <a:spLocks noChangeArrowheads="1"/>
          </p:cNvSpPr>
          <p:nvPr/>
        </p:nvSpPr>
        <p:spPr bwMode="auto">
          <a:xfrm>
            <a:off x="6132513" y="2844800"/>
            <a:ext cx="935037"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spAutoFit/>
          </a:bodyPr>
          <a:lstStyle/>
          <a:p>
            <a:pPr defTabSz="814388">
              <a:defRPr/>
            </a:pPr>
            <a:r>
              <a:rPr lang="en-US" altLang="zh-CN" sz="1400">
                <a:latin typeface="+mn-lt"/>
                <a:ea typeface="宋体" charset="0"/>
                <a:cs typeface="宋体" charset="0"/>
              </a:rPr>
              <a:t>S1</a:t>
            </a:r>
          </a:p>
        </p:txBody>
      </p:sp>
      <p:sp>
        <p:nvSpPr>
          <p:cNvPr id="31" name="Rectangle 191"/>
          <p:cNvSpPr>
            <a:spLocks noChangeArrowheads="1"/>
          </p:cNvSpPr>
          <p:nvPr/>
        </p:nvSpPr>
        <p:spPr bwMode="auto">
          <a:xfrm>
            <a:off x="6148388" y="3490913"/>
            <a:ext cx="2087562"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spAutoFit/>
          </a:bodyPr>
          <a:lstStyle/>
          <a:p>
            <a:pPr defTabSz="814388">
              <a:defRPr/>
            </a:pPr>
            <a:r>
              <a:rPr lang="en-US" altLang="zh-CN" sz="1400" dirty="0">
                <a:latin typeface="+mn-lt"/>
                <a:ea typeface="宋体" charset="0"/>
                <a:cs typeface="宋体" charset="0"/>
              </a:rPr>
              <a:t>LB1 (Load balancer)</a:t>
            </a:r>
          </a:p>
        </p:txBody>
      </p:sp>
      <p:sp>
        <p:nvSpPr>
          <p:cNvPr id="32" name="Rectangle 192"/>
          <p:cNvSpPr>
            <a:spLocks noChangeArrowheads="1"/>
          </p:cNvSpPr>
          <p:nvPr/>
        </p:nvSpPr>
        <p:spPr bwMode="auto">
          <a:xfrm>
            <a:off x="6045200" y="4197350"/>
            <a:ext cx="2952750"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spAutoFit/>
          </a:bodyPr>
          <a:lstStyle/>
          <a:p>
            <a:pPr defTabSz="814388">
              <a:defRPr/>
            </a:pPr>
            <a:r>
              <a:rPr lang="en-US" altLang="zh-CN" sz="1400" dirty="0">
                <a:latin typeface="+mn-lt"/>
                <a:ea typeface="宋体" charset="0"/>
                <a:cs typeface="宋体" charset="0"/>
              </a:rPr>
              <a:t>IPS1 (Intrusion prevention)</a:t>
            </a:r>
          </a:p>
          <a:p>
            <a:pPr defTabSz="814388">
              <a:defRPr/>
            </a:pPr>
            <a:endParaRPr lang="en-US" altLang="zh-CN" sz="1400" baseline="-25000" dirty="0">
              <a:ea typeface="宋体" charset="0"/>
              <a:cs typeface="宋体" charset="0"/>
            </a:endParaRPr>
          </a:p>
        </p:txBody>
      </p:sp>
      <p:sp>
        <p:nvSpPr>
          <p:cNvPr id="33" name="Rectangle 193"/>
          <p:cNvSpPr>
            <a:spLocks noChangeArrowheads="1"/>
          </p:cNvSpPr>
          <p:nvPr/>
        </p:nvSpPr>
        <p:spPr bwMode="auto">
          <a:xfrm>
            <a:off x="4073525" y="2051050"/>
            <a:ext cx="935038"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spAutoFit/>
          </a:bodyPr>
          <a:lstStyle/>
          <a:p>
            <a:pPr defTabSz="814388">
              <a:defRPr/>
            </a:pPr>
            <a:r>
              <a:rPr lang="en-US" altLang="zh-CN" sz="1400" dirty="0">
                <a:latin typeface="+mn-lt"/>
                <a:ea typeface="宋体" charset="0"/>
                <a:cs typeface="宋体" charset="0"/>
              </a:rPr>
              <a:t>F2</a:t>
            </a:r>
          </a:p>
        </p:txBody>
      </p:sp>
      <p:sp>
        <p:nvSpPr>
          <p:cNvPr id="34" name="Rectangle 194"/>
          <p:cNvSpPr>
            <a:spLocks noChangeArrowheads="1"/>
          </p:cNvSpPr>
          <p:nvPr/>
        </p:nvSpPr>
        <p:spPr bwMode="auto">
          <a:xfrm>
            <a:off x="4065588" y="2806700"/>
            <a:ext cx="935037"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spAutoFit/>
          </a:bodyPr>
          <a:lstStyle/>
          <a:p>
            <a:pPr defTabSz="814388">
              <a:defRPr/>
            </a:pPr>
            <a:r>
              <a:rPr lang="en-US" altLang="zh-CN" sz="1400" dirty="0">
                <a:latin typeface="+mn-lt"/>
                <a:ea typeface="宋体" charset="0"/>
                <a:cs typeface="宋体" charset="0"/>
              </a:rPr>
              <a:t>S2</a:t>
            </a:r>
          </a:p>
        </p:txBody>
      </p:sp>
      <p:sp>
        <p:nvSpPr>
          <p:cNvPr id="35" name="Rectangle 195"/>
          <p:cNvSpPr>
            <a:spLocks noChangeArrowheads="1"/>
          </p:cNvSpPr>
          <p:nvPr/>
        </p:nvSpPr>
        <p:spPr bwMode="auto">
          <a:xfrm>
            <a:off x="4075113" y="3390900"/>
            <a:ext cx="935037"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spAutoFit/>
          </a:bodyPr>
          <a:lstStyle/>
          <a:p>
            <a:pPr defTabSz="814388">
              <a:defRPr/>
            </a:pPr>
            <a:r>
              <a:rPr lang="en-US" altLang="zh-CN" sz="1400" dirty="0">
                <a:latin typeface="+mn-lt"/>
                <a:ea typeface="宋体" charset="0"/>
                <a:cs typeface="宋体" charset="0"/>
              </a:rPr>
              <a:t>LB2</a:t>
            </a:r>
          </a:p>
        </p:txBody>
      </p:sp>
      <p:sp>
        <p:nvSpPr>
          <p:cNvPr id="36" name="Rectangle 196"/>
          <p:cNvSpPr>
            <a:spLocks noChangeArrowheads="1"/>
          </p:cNvSpPr>
          <p:nvPr/>
        </p:nvSpPr>
        <p:spPr bwMode="auto">
          <a:xfrm>
            <a:off x="4056063" y="4065588"/>
            <a:ext cx="935037"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spAutoFit/>
          </a:bodyPr>
          <a:lstStyle/>
          <a:p>
            <a:pPr defTabSz="814388">
              <a:defRPr/>
            </a:pPr>
            <a:r>
              <a:rPr lang="en-US" altLang="zh-CN" sz="1400">
                <a:latin typeface="+mn-lt"/>
                <a:ea typeface="宋体" charset="0"/>
                <a:cs typeface="宋体" charset="0"/>
              </a:rPr>
              <a:t>IPS2</a:t>
            </a:r>
          </a:p>
        </p:txBody>
      </p:sp>
      <p:sp>
        <p:nvSpPr>
          <p:cNvPr id="37" name="Rectangle 197"/>
          <p:cNvSpPr>
            <a:spLocks noChangeArrowheads="1"/>
          </p:cNvSpPr>
          <p:nvPr/>
        </p:nvSpPr>
        <p:spPr bwMode="auto">
          <a:xfrm>
            <a:off x="6102350" y="4730750"/>
            <a:ext cx="935038"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spAutoFit/>
          </a:bodyPr>
          <a:lstStyle/>
          <a:p>
            <a:pPr defTabSz="814388">
              <a:defRPr/>
            </a:pPr>
            <a:r>
              <a:rPr lang="en-US" altLang="zh-CN" sz="1400" dirty="0">
                <a:latin typeface="+mn-lt"/>
                <a:ea typeface="宋体" charset="0"/>
                <a:cs typeface="宋体" charset="0"/>
              </a:rPr>
              <a:t>S3</a:t>
            </a:r>
          </a:p>
        </p:txBody>
      </p:sp>
      <p:sp>
        <p:nvSpPr>
          <p:cNvPr id="38" name="Rectangle 198"/>
          <p:cNvSpPr>
            <a:spLocks noChangeArrowheads="1"/>
          </p:cNvSpPr>
          <p:nvPr/>
        </p:nvSpPr>
        <p:spPr bwMode="auto">
          <a:xfrm>
            <a:off x="4038600" y="4635500"/>
            <a:ext cx="935038"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spAutoFit/>
          </a:bodyPr>
          <a:lstStyle/>
          <a:p>
            <a:pPr defTabSz="814388">
              <a:defRPr/>
            </a:pPr>
            <a:r>
              <a:rPr lang="en-US" altLang="zh-CN" sz="1400" dirty="0">
                <a:latin typeface="+mn-lt"/>
                <a:ea typeface="宋体" charset="0"/>
                <a:cs typeface="宋体" charset="0"/>
              </a:rPr>
              <a:t>S4</a:t>
            </a:r>
          </a:p>
        </p:txBody>
      </p:sp>
      <p:pic>
        <p:nvPicPr>
          <p:cNvPr id="99364" name="Picture 19"/>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70513" y="3540125"/>
            <a:ext cx="7191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5" name="Picture 19"/>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81363" y="3505200"/>
            <a:ext cx="7191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6" name="Picture 31" descr="Detecto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81363" y="4152900"/>
            <a:ext cx="7191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7" name="Picture 11" descr="IOSfirewall"/>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54388" y="2208213"/>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8" name="Picture 31" descr="Detecto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70513" y="4187825"/>
            <a:ext cx="7191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9" name="Picture 18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81363" y="2928938"/>
            <a:ext cx="7493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70" name="Picture 18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54375" y="4759325"/>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71" name="Picture 18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326063" y="4764088"/>
            <a:ext cx="7493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23"/>
          <p:cNvSpPr>
            <a:spLocks noChangeArrowheads="1"/>
          </p:cNvSpPr>
          <p:nvPr/>
        </p:nvSpPr>
        <p:spPr bwMode="auto">
          <a:xfrm>
            <a:off x="4897438" y="6172200"/>
            <a:ext cx="900112" cy="51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spAutoFit/>
          </a:bodyPr>
          <a:lstStyle/>
          <a:p>
            <a:pPr defTabSz="814388" eaLnBrk="1" fontAlgn="auto" hangingPunct="1">
              <a:spcBef>
                <a:spcPts val="0"/>
              </a:spcBef>
              <a:spcAft>
                <a:spcPts val="0"/>
              </a:spcAft>
              <a:defRPr/>
            </a:pPr>
            <a:r>
              <a:rPr lang="en-US" sz="1400" kern="0" dirty="0">
                <a:latin typeface="+mn-lt"/>
                <a:ea typeface="ＭＳ Ｐゴシック" charset="0"/>
                <a:cs typeface="ＭＳ Ｐゴシック" charset="0"/>
              </a:rPr>
              <a:t>VLAN 300</a:t>
            </a:r>
          </a:p>
        </p:txBody>
      </p:sp>
      <p:sp>
        <p:nvSpPr>
          <p:cNvPr id="48" name="Rectangle 23"/>
          <p:cNvSpPr>
            <a:spLocks noChangeArrowheads="1"/>
          </p:cNvSpPr>
          <p:nvPr/>
        </p:nvSpPr>
        <p:spPr bwMode="auto">
          <a:xfrm>
            <a:off x="6229350" y="6186488"/>
            <a:ext cx="904875" cy="512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spAutoFit/>
          </a:bodyPr>
          <a:lstStyle/>
          <a:p>
            <a:pPr defTabSz="814388" eaLnBrk="1" fontAlgn="auto" hangingPunct="1">
              <a:spcBef>
                <a:spcPts val="0"/>
              </a:spcBef>
              <a:spcAft>
                <a:spcPts val="0"/>
              </a:spcAft>
              <a:defRPr/>
            </a:pPr>
            <a:r>
              <a:rPr lang="en-US" sz="1400" kern="0" dirty="0">
                <a:latin typeface="+mn-lt"/>
                <a:ea typeface="ＭＳ Ｐゴシック" charset="0"/>
                <a:cs typeface="ＭＳ Ｐゴシック" charset="0"/>
              </a:rPr>
              <a:t>VLAN 400</a:t>
            </a:r>
          </a:p>
        </p:txBody>
      </p:sp>
      <p:sp>
        <p:nvSpPr>
          <p:cNvPr id="49" name="Line 57"/>
          <p:cNvSpPr>
            <a:spLocks noChangeShapeType="1"/>
          </p:cNvSpPr>
          <p:nvPr/>
        </p:nvSpPr>
        <p:spPr bwMode="auto">
          <a:xfrm>
            <a:off x="5715000" y="3209925"/>
            <a:ext cx="3175" cy="3587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73025" tIns="36512" rIns="73025" bIns="36512"/>
          <a:lstStyle/>
          <a:p>
            <a:pPr eaLnBrk="1" fontAlgn="auto" hangingPunct="1">
              <a:spcBef>
                <a:spcPts val="0"/>
              </a:spcBef>
              <a:spcAft>
                <a:spcPts val="0"/>
              </a:spcAft>
              <a:defRPr/>
            </a:pPr>
            <a:endParaRPr lang="en-US" sz="1400" kern="0">
              <a:latin typeface="+mn-lt"/>
              <a:ea typeface="ＭＳ Ｐゴシック" charset="0"/>
              <a:cs typeface="ＭＳ Ｐゴシック" charset="0"/>
            </a:endParaRPr>
          </a:p>
        </p:txBody>
      </p:sp>
      <p:pic>
        <p:nvPicPr>
          <p:cNvPr id="99375" name="Picture 18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359400" y="2963863"/>
            <a:ext cx="7493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76" name="Picture 11" descr="IOSfirewall"/>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24488" y="2243138"/>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Line 57"/>
          <p:cNvSpPr>
            <a:spLocks noChangeShapeType="1"/>
          </p:cNvSpPr>
          <p:nvPr/>
        </p:nvSpPr>
        <p:spPr bwMode="auto">
          <a:xfrm>
            <a:off x="5718175" y="3848100"/>
            <a:ext cx="4763" cy="3587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73025" tIns="36512" rIns="73025" bIns="36512"/>
          <a:lstStyle/>
          <a:p>
            <a:pPr eaLnBrk="1" fontAlgn="auto" hangingPunct="1">
              <a:spcBef>
                <a:spcPts val="0"/>
              </a:spcBef>
              <a:spcAft>
                <a:spcPts val="0"/>
              </a:spcAft>
              <a:defRPr/>
            </a:pPr>
            <a:endParaRPr lang="en-US" sz="1400" kern="0">
              <a:latin typeface="+mn-lt"/>
              <a:ea typeface="ＭＳ Ｐゴシック" charset="0"/>
              <a:cs typeface="ＭＳ Ｐゴシック" charset="0"/>
            </a:endParaRPr>
          </a:p>
        </p:txBody>
      </p:sp>
      <p:sp>
        <p:nvSpPr>
          <p:cNvPr id="53" name="Line 57"/>
          <p:cNvSpPr>
            <a:spLocks noChangeShapeType="1"/>
          </p:cNvSpPr>
          <p:nvPr/>
        </p:nvSpPr>
        <p:spPr bwMode="auto">
          <a:xfrm>
            <a:off x="5721350" y="4433888"/>
            <a:ext cx="4763" cy="357187"/>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73025" tIns="36512" rIns="73025" bIns="36512"/>
          <a:lstStyle/>
          <a:p>
            <a:pPr eaLnBrk="1" fontAlgn="auto" hangingPunct="1">
              <a:spcBef>
                <a:spcPts val="0"/>
              </a:spcBef>
              <a:spcAft>
                <a:spcPts val="0"/>
              </a:spcAft>
              <a:defRPr/>
            </a:pPr>
            <a:endParaRPr lang="en-US" sz="1400" kern="0">
              <a:latin typeface="+mn-lt"/>
              <a:ea typeface="ＭＳ Ｐゴシック" charset="0"/>
              <a:cs typeface="ＭＳ Ｐゴシック" charset="0"/>
            </a:endParaRPr>
          </a:p>
        </p:txBody>
      </p:sp>
      <p:sp>
        <p:nvSpPr>
          <p:cNvPr id="54" name="Rectangle 183"/>
          <p:cNvSpPr>
            <a:spLocks noChangeArrowheads="1"/>
          </p:cNvSpPr>
          <p:nvPr/>
        </p:nvSpPr>
        <p:spPr bwMode="auto">
          <a:xfrm>
            <a:off x="3290888" y="6364288"/>
            <a:ext cx="935037"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spAutoFit/>
          </a:bodyPr>
          <a:lstStyle/>
          <a:p>
            <a:pPr defTabSz="814388" eaLnBrk="1" fontAlgn="auto" hangingPunct="1">
              <a:spcBef>
                <a:spcPts val="0"/>
              </a:spcBef>
              <a:spcAft>
                <a:spcPts val="0"/>
              </a:spcAft>
              <a:defRPr/>
            </a:pPr>
            <a:r>
              <a:rPr lang="en-US" sz="1400" kern="0" dirty="0">
                <a:latin typeface="+mn-lt"/>
                <a:ea typeface="ＭＳ Ｐゴシック" charset="0"/>
                <a:cs typeface="ＭＳ Ｐゴシック" charset="0"/>
              </a:rPr>
              <a:t>Tier-2</a:t>
            </a:r>
          </a:p>
        </p:txBody>
      </p:sp>
      <p:sp>
        <p:nvSpPr>
          <p:cNvPr id="55" name="Line 15"/>
          <p:cNvSpPr>
            <a:spLocks noChangeShapeType="1"/>
          </p:cNvSpPr>
          <p:nvPr/>
        </p:nvSpPr>
        <p:spPr bwMode="auto">
          <a:xfrm flipH="1">
            <a:off x="2138363" y="2379663"/>
            <a:ext cx="1244600" cy="52705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73025" tIns="36512" rIns="73025" bIns="36512"/>
          <a:lstStyle/>
          <a:p>
            <a:pPr>
              <a:defRPr/>
            </a:pPr>
            <a:endParaRPr lang="en-US" sz="1400">
              <a:latin typeface="+mn-lt"/>
              <a:ea typeface="ＭＳ Ｐゴシック" charset="0"/>
              <a:cs typeface="ＭＳ Ｐゴシック" charset="0"/>
            </a:endParaRPr>
          </a:p>
        </p:txBody>
      </p:sp>
      <p:sp>
        <p:nvSpPr>
          <p:cNvPr id="56" name="Rectangle 23"/>
          <p:cNvSpPr>
            <a:spLocks noChangeArrowheads="1"/>
          </p:cNvSpPr>
          <p:nvPr/>
        </p:nvSpPr>
        <p:spPr bwMode="auto">
          <a:xfrm>
            <a:off x="1700213" y="6129338"/>
            <a:ext cx="1016000"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spAutoFit/>
          </a:bodyPr>
          <a:lstStyle/>
          <a:p>
            <a:pPr defTabSz="814388">
              <a:defRPr/>
            </a:pPr>
            <a:r>
              <a:rPr lang="en-US" sz="1400" dirty="0">
                <a:latin typeface="+mn-lt"/>
                <a:ea typeface="ＭＳ Ｐゴシック" charset="0"/>
                <a:cs typeface="ＭＳ Ｐゴシック" charset="0"/>
              </a:rPr>
              <a:t>VLAN 100</a:t>
            </a:r>
          </a:p>
        </p:txBody>
      </p:sp>
      <p:sp>
        <p:nvSpPr>
          <p:cNvPr id="57" name="Rectangle 30"/>
          <p:cNvSpPr>
            <a:spLocks noChangeArrowheads="1"/>
          </p:cNvSpPr>
          <p:nvPr/>
        </p:nvSpPr>
        <p:spPr bwMode="auto">
          <a:xfrm>
            <a:off x="1177925" y="2919413"/>
            <a:ext cx="447675"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spAutoFit/>
          </a:bodyPr>
          <a:lstStyle/>
          <a:p>
            <a:pPr defTabSz="814388">
              <a:defRPr/>
            </a:pPr>
            <a:r>
              <a:rPr lang="en-US" altLang="zh-CN" sz="1400" dirty="0">
                <a:latin typeface="+mn-lt"/>
                <a:ea typeface="宋体" charset="0"/>
                <a:cs typeface="宋体" charset="0"/>
              </a:rPr>
              <a:t>R1</a:t>
            </a:r>
          </a:p>
        </p:txBody>
      </p:sp>
      <p:sp>
        <p:nvSpPr>
          <p:cNvPr id="58" name="Rectangle 31"/>
          <p:cNvSpPr>
            <a:spLocks noChangeArrowheads="1"/>
          </p:cNvSpPr>
          <p:nvPr/>
        </p:nvSpPr>
        <p:spPr bwMode="auto">
          <a:xfrm>
            <a:off x="2463800" y="4645025"/>
            <a:ext cx="434975"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spAutoFit/>
          </a:bodyPr>
          <a:lstStyle/>
          <a:p>
            <a:pPr defTabSz="814388">
              <a:defRPr/>
            </a:pPr>
            <a:r>
              <a:rPr lang="en-US" altLang="zh-CN" sz="1400" dirty="0">
                <a:latin typeface="+mn-lt"/>
                <a:ea typeface="宋体" charset="0"/>
                <a:cs typeface="宋体" charset="0"/>
              </a:rPr>
              <a:t>S5</a:t>
            </a:r>
          </a:p>
        </p:txBody>
      </p:sp>
      <p:sp>
        <p:nvSpPr>
          <p:cNvPr id="59" name="Rectangle 36"/>
          <p:cNvSpPr>
            <a:spLocks noChangeArrowheads="1"/>
          </p:cNvSpPr>
          <p:nvPr/>
        </p:nvSpPr>
        <p:spPr bwMode="auto">
          <a:xfrm>
            <a:off x="1308100" y="4070350"/>
            <a:ext cx="644525"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spAutoFit/>
          </a:bodyPr>
          <a:lstStyle/>
          <a:p>
            <a:pPr defTabSz="814388">
              <a:defRPr/>
            </a:pPr>
            <a:r>
              <a:rPr lang="en-US" altLang="zh-CN" sz="1400" dirty="0">
                <a:latin typeface="+mn-lt"/>
                <a:ea typeface="宋体" charset="0"/>
                <a:cs typeface="宋体" charset="0"/>
              </a:rPr>
              <a:t>IPS3</a:t>
            </a:r>
          </a:p>
        </p:txBody>
      </p:sp>
      <p:sp>
        <p:nvSpPr>
          <p:cNvPr id="60" name="Rectangle 38"/>
          <p:cNvSpPr>
            <a:spLocks noChangeArrowheads="1"/>
          </p:cNvSpPr>
          <p:nvPr/>
        </p:nvSpPr>
        <p:spPr bwMode="auto">
          <a:xfrm>
            <a:off x="207963" y="4624388"/>
            <a:ext cx="493712"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spAutoFit/>
          </a:bodyPr>
          <a:lstStyle/>
          <a:p>
            <a:pPr defTabSz="814388">
              <a:defRPr/>
            </a:pPr>
            <a:r>
              <a:rPr lang="en-US" altLang="zh-CN" sz="1400" dirty="0">
                <a:latin typeface="+mn-lt"/>
                <a:ea typeface="宋体" charset="0"/>
                <a:cs typeface="宋体" charset="0"/>
              </a:rPr>
              <a:t>S6</a:t>
            </a:r>
          </a:p>
        </p:txBody>
      </p:sp>
      <p:pic>
        <p:nvPicPr>
          <p:cNvPr id="99386" name="Picture 31" descr="Detecto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30238" y="4130675"/>
            <a:ext cx="7191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87" name="Picture 18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19263" y="4737100"/>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88" name="Picture 18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77850" y="4730750"/>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89" name="Picture 75"/>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27200" y="2905125"/>
            <a:ext cx="69215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AutoShape 78"/>
          <p:cNvSpPr>
            <a:spLocks noChangeArrowheads="1"/>
          </p:cNvSpPr>
          <p:nvPr/>
        </p:nvSpPr>
        <p:spPr bwMode="auto">
          <a:xfrm>
            <a:off x="579438" y="5410200"/>
            <a:ext cx="763587" cy="763588"/>
          </a:xfrm>
          <a:prstGeom prst="roundRect">
            <a:avLst>
              <a:gd name="adj" fmla="val 16667"/>
            </a:avLst>
          </a:prstGeom>
          <a:solidFill>
            <a:srgbClr val="FF99CC"/>
          </a:solidFill>
          <a:ln w="9525">
            <a:solidFill>
              <a:schemeClr val="tx1"/>
            </a:solidFill>
            <a:prstDash val="dash"/>
            <a:round/>
            <a:headEnd/>
            <a:tailEnd/>
          </a:ln>
        </p:spPr>
        <p:txBody>
          <a:bodyPr wrap="none" anchor="ctr"/>
          <a:lstStyle/>
          <a:p>
            <a:pPr algn="l" eaLnBrk="1" hangingPunct="1">
              <a:spcBef>
                <a:spcPct val="50000"/>
              </a:spcBef>
              <a:defRPr/>
            </a:pPr>
            <a:endParaRPr lang="en-US" sz="1400">
              <a:latin typeface="+mn-lt"/>
              <a:ea typeface="ＭＳ Ｐゴシック" charset="0"/>
              <a:cs typeface="ＭＳ Ｐゴシック" charset="0"/>
            </a:endParaRPr>
          </a:p>
        </p:txBody>
      </p:sp>
      <p:sp>
        <p:nvSpPr>
          <p:cNvPr id="66" name="AutoShape 117"/>
          <p:cNvSpPr>
            <a:spLocks noChangeArrowheads="1"/>
          </p:cNvSpPr>
          <p:nvPr/>
        </p:nvSpPr>
        <p:spPr bwMode="auto">
          <a:xfrm>
            <a:off x="1690688" y="5411788"/>
            <a:ext cx="812800" cy="763587"/>
          </a:xfrm>
          <a:prstGeom prst="roundRect">
            <a:avLst>
              <a:gd name="adj" fmla="val 16667"/>
            </a:avLst>
          </a:prstGeom>
          <a:solidFill>
            <a:srgbClr val="FFFF00"/>
          </a:solidFill>
          <a:ln w="9525">
            <a:solidFill>
              <a:schemeClr val="tx1"/>
            </a:solidFill>
            <a:prstDash val="dash"/>
            <a:round/>
            <a:headEnd/>
            <a:tailEnd/>
          </a:ln>
        </p:spPr>
        <p:txBody>
          <a:bodyPr wrap="none" anchor="ctr"/>
          <a:lstStyle/>
          <a:p>
            <a:pPr algn="l" eaLnBrk="1" hangingPunct="1">
              <a:spcBef>
                <a:spcPct val="50000"/>
              </a:spcBef>
              <a:defRPr/>
            </a:pPr>
            <a:endParaRPr lang="en-US" sz="1400">
              <a:latin typeface="+mn-lt"/>
              <a:ea typeface="ＭＳ Ｐゴシック" charset="0"/>
              <a:cs typeface="ＭＳ Ｐゴシック" charset="0"/>
            </a:endParaRPr>
          </a:p>
        </p:txBody>
      </p:sp>
      <p:sp>
        <p:nvSpPr>
          <p:cNvPr id="67" name="Rectangle 89"/>
          <p:cNvSpPr>
            <a:spLocks noChangeArrowheads="1"/>
          </p:cNvSpPr>
          <p:nvPr/>
        </p:nvSpPr>
        <p:spPr bwMode="auto">
          <a:xfrm>
            <a:off x="565150" y="6134100"/>
            <a:ext cx="1295400"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spAutoFit/>
          </a:bodyPr>
          <a:lstStyle/>
          <a:p>
            <a:pPr defTabSz="814388">
              <a:defRPr/>
            </a:pPr>
            <a:r>
              <a:rPr lang="en-US" sz="1400" dirty="0">
                <a:latin typeface="+mn-lt"/>
                <a:ea typeface="ＭＳ Ｐゴシック" charset="0"/>
                <a:cs typeface="ＭＳ Ｐゴシック" charset="0"/>
              </a:rPr>
              <a:t>VLAN 200</a:t>
            </a:r>
          </a:p>
        </p:txBody>
      </p:sp>
      <p:sp>
        <p:nvSpPr>
          <p:cNvPr id="68" name="Rectangle 183"/>
          <p:cNvSpPr>
            <a:spLocks noChangeArrowheads="1"/>
          </p:cNvSpPr>
          <p:nvPr/>
        </p:nvSpPr>
        <p:spPr bwMode="auto">
          <a:xfrm>
            <a:off x="1193800" y="6389688"/>
            <a:ext cx="935038"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spAutoFit/>
          </a:bodyPr>
          <a:lstStyle/>
          <a:p>
            <a:pPr defTabSz="814388" eaLnBrk="1" fontAlgn="auto" hangingPunct="1">
              <a:spcBef>
                <a:spcPts val="0"/>
              </a:spcBef>
              <a:spcAft>
                <a:spcPts val="0"/>
              </a:spcAft>
              <a:defRPr/>
            </a:pPr>
            <a:r>
              <a:rPr lang="en-US" sz="1400" kern="0" dirty="0">
                <a:latin typeface="+mn-lt"/>
                <a:ea typeface="ＭＳ Ｐゴシック" charset="0"/>
                <a:cs typeface="ＭＳ Ｐゴシック" charset="0"/>
              </a:rPr>
              <a:t>T</a:t>
            </a:r>
            <a:r>
              <a:rPr lang="en-US" sz="1400" kern="0" dirty="0" err="1">
                <a:latin typeface="+mn-lt"/>
                <a:ea typeface="ＭＳ Ｐゴシック" charset="0"/>
                <a:cs typeface="ＭＳ Ｐゴシック" charset="0"/>
              </a:rPr>
              <a:t>ier</a:t>
            </a:r>
            <a:r>
              <a:rPr lang="en-US" sz="1400" kern="0" dirty="0">
                <a:latin typeface="+mn-lt"/>
                <a:ea typeface="ＭＳ Ｐゴシック" charset="0"/>
                <a:cs typeface="ＭＳ Ｐゴシック" charset="0"/>
              </a:rPr>
              <a:t>-3</a:t>
            </a:r>
          </a:p>
        </p:txBody>
      </p:sp>
      <p:pic>
        <p:nvPicPr>
          <p:cNvPr id="99394" name="Picture 13" descr="MCj04316160000[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329363" y="5522913"/>
            <a:ext cx="482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95" name="Picture 13" descr="MCj04316160000[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43488" y="5524500"/>
            <a:ext cx="484187"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96" name="Picture 13" descr="MCj04316160000[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785938" y="5524500"/>
            <a:ext cx="484187"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97" name="Picture 13" descr="MCj04316160000[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35000" y="5526088"/>
            <a:ext cx="4841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98" name="Picture 13" descr="MCj04316160000[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922588" y="5475288"/>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99" name="Picture 13" descr="MCj04316160000[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843338" y="5459413"/>
            <a:ext cx="482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400" name="Picture 13" descr="MCj04316160000[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518400" y="5492750"/>
            <a:ext cx="484188"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Rectangle 23"/>
          <p:cNvSpPr>
            <a:spLocks noChangeArrowheads="1"/>
          </p:cNvSpPr>
          <p:nvPr/>
        </p:nvSpPr>
        <p:spPr bwMode="auto">
          <a:xfrm>
            <a:off x="7500938" y="6170613"/>
            <a:ext cx="906462"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spAutoFit/>
          </a:bodyPr>
          <a:lstStyle/>
          <a:p>
            <a:pPr defTabSz="814388" eaLnBrk="1" fontAlgn="auto" hangingPunct="1">
              <a:spcBef>
                <a:spcPts val="0"/>
              </a:spcBef>
              <a:spcAft>
                <a:spcPts val="0"/>
              </a:spcAft>
              <a:defRPr/>
            </a:pPr>
            <a:r>
              <a:rPr lang="en-US" sz="1400" kern="0" dirty="0">
                <a:latin typeface="+mn-lt"/>
                <a:ea typeface="ＭＳ Ｐゴシック" charset="0"/>
                <a:cs typeface="ＭＳ Ｐゴシック" charset="0"/>
              </a:rPr>
              <a:t>Logger</a:t>
            </a:r>
          </a:p>
        </p:txBody>
      </p:sp>
    </p:spTree>
    <p:extLst>
      <p:ext uri="{BB962C8B-B14F-4D97-AF65-F5344CB8AC3E}">
        <p14:creationId xmlns:p14="http://schemas.microsoft.com/office/powerpoint/2010/main" val="3688602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DF0365D6-5E02-E64B-9CF3-052204E5D220}" type="slidenum">
              <a:rPr lang="en-US" altLang="x-none" sz="1200">
                <a:latin typeface="Tahoma" charset="0"/>
              </a:rPr>
              <a:pPr/>
              <a:t>18</a:t>
            </a:fld>
            <a:endParaRPr lang="en-US" altLang="x-none" sz="1200">
              <a:latin typeface="Tahoma" charset="0"/>
            </a:endParaRPr>
          </a:p>
        </p:txBody>
      </p:sp>
      <p:sp>
        <p:nvSpPr>
          <p:cNvPr id="101378" name="Rectangle 2"/>
          <p:cNvSpPr>
            <a:spLocks noGrp="1" noChangeArrowheads="1"/>
          </p:cNvSpPr>
          <p:nvPr>
            <p:ph type="title"/>
          </p:nvPr>
        </p:nvSpPr>
        <p:spPr/>
        <p:txBody>
          <a:bodyPr/>
          <a:lstStyle/>
          <a:p>
            <a:r>
              <a:rPr lang="en-US" altLang="x-none" sz="3200" dirty="0">
                <a:ea typeface="ＭＳ Ｐゴシック" charset="-128"/>
              </a:rPr>
              <a:t>Data Center Networks</a:t>
            </a:r>
          </a:p>
        </p:txBody>
      </p:sp>
      <p:pic>
        <p:nvPicPr>
          <p:cNvPr id="101379"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950" y="1454150"/>
            <a:ext cx="746760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Rectangle 3"/>
          <p:cNvSpPr>
            <a:spLocks noChangeArrowheads="1"/>
          </p:cNvSpPr>
          <p:nvPr/>
        </p:nvSpPr>
        <p:spPr bwMode="auto">
          <a:xfrm>
            <a:off x="463550" y="6483350"/>
            <a:ext cx="7315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000" dirty="0"/>
              <a:t>http://</a:t>
            </a:r>
            <a:r>
              <a:rPr lang="en-US" altLang="x-none" sz="1000" dirty="0" err="1"/>
              <a:t>www.dailymail.co.uk</a:t>
            </a:r>
            <a:r>
              <a:rPr lang="en-US" altLang="x-none" sz="1000" dirty="0"/>
              <a:t>/</a:t>
            </a:r>
            <a:r>
              <a:rPr lang="en-US" altLang="x-none" sz="1000" dirty="0" err="1"/>
              <a:t>sciencetech</a:t>
            </a:r>
            <a:r>
              <a:rPr lang="en-US" altLang="x-none" sz="1000" dirty="0"/>
              <a:t>/article-3369491/Google-s-plan-world-Search-engine-build-half-billion-dollar-data-center-US.html</a:t>
            </a:r>
          </a:p>
        </p:txBody>
      </p:sp>
    </p:spTree>
    <p:extLst>
      <p:ext uri="{BB962C8B-B14F-4D97-AF65-F5344CB8AC3E}">
        <p14:creationId xmlns:p14="http://schemas.microsoft.com/office/powerpoint/2010/main" val="1396665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672684DD-635A-C54B-AF87-5F7DB26312FF}" type="slidenum">
              <a:rPr lang="en-US" altLang="x-none" sz="1200">
                <a:latin typeface="Tahoma" charset="0"/>
              </a:rPr>
              <a:pPr/>
              <a:t>19</a:t>
            </a:fld>
            <a:endParaRPr lang="en-US" altLang="x-none" sz="1200">
              <a:latin typeface="Tahoma" charset="0"/>
            </a:endParaRPr>
          </a:p>
        </p:txBody>
      </p:sp>
      <p:sp>
        <p:nvSpPr>
          <p:cNvPr id="103426" name="Rectangle 2"/>
          <p:cNvSpPr>
            <a:spLocks noGrp="1" noChangeArrowheads="1"/>
          </p:cNvSpPr>
          <p:nvPr>
            <p:ph type="title"/>
          </p:nvPr>
        </p:nvSpPr>
        <p:spPr/>
        <p:txBody>
          <a:bodyPr/>
          <a:lstStyle/>
          <a:p>
            <a:r>
              <a:rPr lang="en-US" altLang="x-none" sz="3200">
                <a:ea typeface="ＭＳ Ｐゴシック" charset="-128"/>
              </a:rPr>
              <a:t>Data Center Networks</a:t>
            </a:r>
          </a:p>
        </p:txBody>
      </p:sp>
      <p:sp>
        <p:nvSpPr>
          <p:cNvPr id="103427" name="Rectangle 3"/>
          <p:cNvSpPr>
            <a:spLocks noChangeArrowheads="1"/>
          </p:cNvSpPr>
          <p:nvPr/>
        </p:nvSpPr>
        <p:spPr bwMode="auto">
          <a:xfrm>
            <a:off x="463550" y="6483350"/>
            <a:ext cx="7315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000" dirty="0"/>
              <a:t>http://</a:t>
            </a:r>
            <a:r>
              <a:rPr lang="en-US" altLang="x-none" sz="1000" dirty="0" err="1"/>
              <a:t>www.dailymail.co.uk</a:t>
            </a:r>
            <a:r>
              <a:rPr lang="en-US" altLang="x-none" sz="1000" dirty="0"/>
              <a:t>/</a:t>
            </a:r>
            <a:r>
              <a:rPr lang="en-US" altLang="x-none" sz="1000" dirty="0" err="1"/>
              <a:t>sciencetech</a:t>
            </a:r>
            <a:r>
              <a:rPr lang="en-US" altLang="x-none" sz="1000" dirty="0"/>
              <a:t>/article-3369491/Google-s-plan-world-Search-engine-build-half-billion-dollar-data-center-US.html</a:t>
            </a:r>
          </a:p>
        </p:txBody>
      </p:sp>
      <p:pic>
        <p:nvPicPr>
          <p:cNvPr id="103428"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150" y="1377950"/>
            <a:ext cx="5208588"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016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fld id="{BD3089F0-FA5C-C649-ACED-4338B4D96B22}" type="slidenum">
              <a:rPr lang="en-US" altLang="x-none" sz="1200">
                <a:latin typeface="Tahoma" charset="0"/>
              </a:rPr>
              <a:pPr/>
              <a:t>2</a:t>
            </a:fld>
            <a:endParaRPr lang="en-US" altLang="x-none" sz="1200">
              <a:latin typeface="Tahoma" charset="0"/>
            </a:endParaRPr>
          </a:p>
        </p:txBody>
      </p:sp>
      <p:sp>
        <p:nvSpPr>
          <p:cNvPr id="19458" name="Rectangle 4"/>
          <p:cNvSpPr>
            <a:spLocks noChangeArrowheads="1"/>
          </p:cNvSpPr>
          <p:nvPr/>
        </p:nvSpPr>
        <p:spPr bwMode="auto">
          <a:xfrm>
            <a:off x="533400" y="228600"/>
            <a:ext cx="778351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8" tIns="45777" rIns="91548" bIns="45777"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a:r>
              <a:rPr lang="en-US" altLang="x-none" sz="4000" u="sng">
                <a:solidFill>
                  <a:schemeClr val="accent2"/>
                </a:solidFill>
              </a:rPr>
              <a:t>Outline</a:t>
            </a:r>
          </a:p>
        </p:txBody>
      </p:sp>
      <p:sp>
        <p:nvSpPr>
          <p:cNvPr id="19459" name="Rectangle 5"/>
          <p:cNvSpPr>
            <a:spLocks noChangeArrowheads="1"/>
          </p:cNvSpPr>
          <p:nvPr/>
        </p:nvSpPr>
        <p:spPr bwMode="auto">
          <a:xfrm>
            <a:off x="533400" y="1603375"/>
            <a:ext cx="7783513"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8" tIns="45777" rIns="91548" bIns="45777"/>
          <a:lstStyle>
            <a:lvl1pPr marL="342900" indent="-342900">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a:spcBef>
                <a:spcPct val="20000"/>
              </a:spcBef>
              <a:buClr>
                <a:srgbClr val="C00000"/>
              </a:buClr>
              <a:buSzPct val="85000"/>
              <a:buFont typeface="Wingdings" charset="2"/>
              <a:buChar char="Ø"/>
            </a:pPr>
            <a:r>
              <a:rPr lang="en-US" altLang="x-none" sz="2800" i="1" dirty="0">
                <a:solidFill>
                  <a:srgbClr val="C00000"/>
                </a:solidFill>
              </a:rPr>
              <a:t>Admin</a:t>
            </a:r>
            <a:r>
              <a:rPr lang="en-US" altLang="zh-CN" sz="2800" i="1" dirty="0">
                <a:solidFill>
                  <a:srgbClr val="C00000"/>
                </a:solidFill>
              </a:rPr>
              <a:t>.</a:t>
            </a:r>
            <a:r>
              <a:rPr lang="en-US" altLang="x-none" sz="2800" i="1" dirty="0">
                <a:solidFill>
                  <a:srgbClr val="C00000"/>
                </a:solidFill>
              </a:rPr>
              <a:t> and recap</a:t>
            </a:r>
          </a:p>
          <a:p>
            <a:pPr algn="l">
              <a:spcBef>
                <a:spcPct val="20000"/>
              </a:spcBef>
              <a:buClr>
                <a:schemeClr val="accent2"/>
              </a:buClr>
              <a:buSzPct val="85000"/>
              <a:buFont typeface="Wingdings" charset="2"/>
              <a:buChar char="q"/>
            </a:pPr>
            <a:r>
              <a:rPr lang="en-US" altLang="x-none" sz="2800" dirty="0"/>
              <a:t>A brief introduction to the Internet: </a:t>
            </a:r>
          </a:p>
          <a:p>
            <a:pPr marL="914400" lvl="1" indent="-457200" algn="l">
              <a:spcBef>
                <a:spcPct val="20000"/>
              </a:spcBef>
              <a:buClr>
                <a:schemeClr val="accent2"/>
              </a:buClr>
              <a:buSzPct val="85000"/>
              <a:buFont typeface="Courier New" panose="02070309020205020404" pitchFamily="49" charset="0"/>
              <a:buChar char="o"/>
            </a:pPr>
            <a:r>
              <a:rPr lang="en-US" altLang="zh-CN" sz="2800" dirty="0"/>
              <a:t>present</a:t>
            </a:r>
            <a:endParaRPr lang="en-US" altLang="x-none" sz="2800" dirty="0"/>
          </a:p>
          <a:p>
            <a:pPr algn="l">
              <a:spcBef>
                <a:spcPct val="20000"/>
              </a:spcBef>
              <a:buClr>
                <a:schemeClr val="accent2"/>
              </a:buClr>
              <a:buSzPct val="85000"/>
              <a:buFont typeface="Wingdings" charset="2"/>
              <a:buChar char="q"/>
            </a:pPr>
            <a:r>
              <a:rPr lang="en-US" altLang="x-none" sz="2800" dirty="0"/>
              <a:t>Challenges of Internet networks and apps</a:t>
            </a:r>
          </a:p>
          <a:p>
            <a:pPr algn="l">
              <a:spcBef>
                <a:spcPct val="20000"/>
              </a:spcBef>
              <a:buClr>
                <a:schemeClr val="accent2"/>
              </a:buClr>
              <a:buSzPct val="85000"/>
              <a:buFont typeface="Wingdings" charset="2"/>
              <a:buChar char="q"/>
            </a:pPr>
            <a:r>
              <a:rPr lang="en-US" altLang="x-none" sz="2800" dirty="0"/>
              <a:t>A taxonomy of communication networks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8750"/>
            <a:ext cx="8464550" cy="1146175"/>
          </a:xfrm>
        </p:spPr>
        <p:txBody>
          <a:bodyPr/>
          <a:lstStyle/>
          <a:p>
            <a:r>
              <a:rPr lang="en-US" altLang="x-none" sz="3600" dirty="0">
                <a:ea typeface="ＭＳ Ｐゴシック" charset="-128"/>
              </a:rPr>
              <a:t>Foundation of Data Center Networks</a:t>
            </a:r>
            <a:endParaRPr lang="en-US" sz="3600" dirty="0"/>
          </a:p>
        </p:txBody>
      </p:sp>
      <p:sp>
        <p:nvSpPr>
          <p:cNvPr id="4" name="Slide Number Placeholder 3"/>
          <p:cNvSpPr>
            <a:spLocks noGrp="1"/>
          </p:cNvSpPr>
          <p:nvPr>
            <p:ph type="sldNum" sz="quarter" idx="12"/>
          </p:nvPr>
        </p:nvSpPr>
        <p:spPr/>
        <p:txBody>
          <a:bodyPr/>
          <a:lstStyle/>
          <a:p>
            <a:fld id="{F1BC9A0C-B9C7-D94C-BB05-DB5EC86B0AC6}" type="slidenum">
              <a:rPr lang="en-US" altLang="x-none" smtClean="0"/>
              <a:pPr/>
              <a:t>20</a:t>
            </a:fld>
            <a:endParaRPr lang="en-US" altLang="x-none"/>
          </a:p>
        </p:txBody>
      </p:sp>
      <p:sp>
        <p:nvSpPr>
          <p:cNvPr id="5" name="Rectangle 4"/>
          <p:cNvSpPr/>
          <p:nvPr/>
        </p:nvSpPr>
        <p:spPr bwMode="auto">
          <a:xfrm>
            <a:off x="2825750" y="1743029"/>
            <a:ext cx="3810000" cy="3581400"/>
          </a:xfrm>
          <a:prstGeom prst="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a:ln>
                <a:noFill/>
              </a:ln>
              <a:solidFill>
                <a:schemeClr val="tx1"/>
              </a:solidFill>
              <a:effectLst/>
              <a:latin typeface="Times New Roman" pitchFamily="18" charset="0"/>
            </a:endParaRPr>
          </a:p>
        </p:txBody>
      </p:sp>
      <p:cxnSp>
        <p:nvCxnSpPr>
          <p:cNvPr id="7" name="Straight Arrow Connector 6"/>
          <p:cNvCxnSpPr/>
          <p:nvPr/>
        </p:nvCxnSpPr>
        <p:spPr bwMode="auto">
          <a:xfrm>
            <a:off x="2139950" y="2200229"/>
            <a:ext cx="685800"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8" name="Straight Arrow Connector 7"/>
          <p:cNvCxnSpPr/>
          <p:nvPr/>
        </p:nvCxnSpPr>
        <p:spPr bwMode="auto">
          <a:xfrm>
            <a:off x="2139950" y="2581229"/>
            <a:ext cx="685800"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9" name="Straight Arrow Connector 8"/>
          <p:cNvCxnSpPr/>
          <p:nvPr/>
        </p:nvCxnSpPr>
        <p:spPr bwMode="auto">
          <a:xfrm>
            <a:off x="2139950" y="4867229"/>
            <a:ext cx="685800"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11" name="TextBox 10"/>
          <p:cNvSpPr txBox="1"/>
          <p:nvPr/>
        </p:nvSpPr>
        <p:spPr>
          <a:xfrm>
            <a:off x="1911350" y="2395075"/>
            <a:ext cx="287259" cy="338554"/>
          </a:xfrm>
          <a:prstGeom prst="rect">
            <a:avLst/>
          </a:prstGeom>
          <a:noFill/>
        </p:spPr>
        <p:txBody>
          <a:bodyPr wrap="none" rtlCol="0">
            <a:spAutoFit/>
          </a:bodyPr>
          <a:lstStyle/>
          <a:p>
            <a:r>
              <a:rPr lang="en-US" sz="1600" dirty="0"/>
              <a:t>2</a:t>
            </a:r>
          </a:p>
        </p:txBody>
      </p:sp>
      <p:sp>
        <p:nvSpPr>
          <p:cNvPr id="12" name="TextBox 11"/>
          <p:cNvSpPr txBox="1"/>
          <p:nvPr/>
        </p:nvSpPr>
        <p:spPr>
          <a:xfrm>
            <a:off x="1904938" y="4681075"/>
            <a:ext cx="300083" cy="369332"/>
          </a:xfrm>
          <a:prstGeom prst="rect">
            <a:avLst/>
          </a:prstGeom>
          <a:noFill/>
        </p:spPr>
        <p:txBody>
          <a:bodyPr wrap="none" rtlCol="0">
            <a:spAutoFit/>
          </a:bodyPr>
          <a:lstStyle/>
          <a:p>
            <a:r>
              <a:rPr lang="en-US" sz="1800" dirty="0"/>
              <a:t>n</a:t>
            </a:r>
          </a:p>
        </p:txBody>
      </p:sp>
      <p:sp>
        <p:nvSpPr>
          <p:cNvPr id="13" name="TextBox 12"/>
          <p:cNvSpPr txBox="1"/>
          <p:nvPr/>
        </p:nvSpPr>
        <p:spPr>
          <a:xfrm>
            <a:off x="1904938" y="2047829"/>
            <a:ext cx="287259" cy="338554"/>
          </a:xfrm>
          <a:prstGeom prst="rect">
            <a:avLst/>
          </a:prstGeom>
          <a:noFill/>
        </p:spPr>
        <p:txBody>
          <a:bodyPr wrap="none" rtlCol="0">
            <a:spAutoFit/>
          </a:bodyPr>
          <a:lstStyle/>
          <a:p>
            <a:r>
              <a:rPr lang="en-US" sz="1600" dirty="0"/>
              <a:t>1</a:t>
            </a:r>
          </a:p>
        </p:txBody>
      </p:sp>
      <p:grpSp>
        <p:nvGrpSpPr>
          <p:cNvPr id="3" name="Group 2"/>
          <p:cNvGrpSpPr/>
          <p:nvPr/>
        </p:nvGrpSpPr>
        <p:grpSpPr>
          <a:xfrm>
            <a:off x="3250414" y="5331033"/>
            <a:ext cx="2960671" cy="1082721"/>
            <a:chOff x="3291720" y="5324429"/>
            <a:chExt cx="2960671" cy="1082721"/>
          </a:xfrm>
        </p:grpSpPr>
        <p:cxnSp>
          <p:nvCxnSpPr>
            <p:cNvPr id="15" name="Straight Arrow Connector 14"/>
            <p:cNvCxnSpPr/>
            <p:nvPr/>
          </p:nvCxnSpPr>
          <p:spPr bwMode="auto">
            <a:xfrm>
              <a:off x="3435350" y="5324429"/>
              <a:ext cx="0" cy="76200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18" name="TextBox 17"/>
            <p:cNvSpPr txBox="1"/>
            <p:nvPr/>
          </p:nvSpPr>
          <p:spPr>
            <a:xfrm>
              <a:off x="5952308" y="6037818"/>
              <a:ext cx="300083" cy="369332"/>
            </a:xfrm>
            <a:prstGeom prst="rect">
              <a:avLst/>
            </a:prstGeom>
            <a:noFill/>
          </p:spPr>
          <p:txBody>
            <a:bodyPr wrap="none" rtlCol="0">
              <a:spAutoFit/>
            </a:bodyPr>
            <a:lstStyle/>
            <a:p>
              <a:r>
                <a:rPr lang="en-US" sz="1800" dirty="0"/>
                <a:t>n</a:t>
              </a:r>
            </a:p>
          </p:txBody>
        </p:sp>
        <p:cxnSp>
          <p:nvCxnSpPr>
            <p:cNvPr id="21" name="Straight Arrow Connector 20"/>
            <p:cNvCxnSpPr/>
            <p:nvPr/>
          </p:nvCxnSpPr>
          <p:spPr bwMode="auto">
            <a:xfrm>
              <a:off x="3892550" y="5324429"/>
              <a:ext cx="0" cy="76200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2" name="Straight Arrow Connector 21"/>
            <p:cNvCxnSpPr/>
            <p:nvPr/>
          </p:nvCxnSpPr>
          <p:spPr bwMode="auto">
            <a:xfrm>
              <a:off x="6102350" y="5340350"/>
              <a:ext cx="0" cy="76200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23" name="TextBox 22"/>
            <p:cNvSpPr txBox="1"/>
            <p:nvPr/>
          </p:nvSpPr>
          <p:spPr>
            <a:xfrm>
              <a:off x="3291720" y="6056275"/>
              <a:ext cx="287259" cy="338554"/>
            </a:xfrm>
            <a:prstGeom prst="rect">
              <a:avLst/>
            </a:prstGeom>
            <a:noFill/>
          </p:spPr>
          <p:txBody>
            <a:bodyPr wrap="none" rtlCol="0">
              <a:spAutoFit/>
            </a:bodyPr>
            <a:lstStyle/>
            <a:p>
              <a:r>
                <a:rPr lang="en-US" sz="1600" dirty="0"/>
                <a:t>1</a:t>
              </a:r>
            </a:p>
          </p:txBody>
        </p:sp>
        <p:sp>
          <p:nvSpPr>
            <p:cNvPr id="24" name="TextBox 23"/>
            <p:cNvSpPr txBox="1"/>
            <p:nvPr/>
          </p:nvSpPr>
          <p:spPr>
            <a:xfrm>
              <a:off x="3757692" y="6056275"/>
              <a:ext cx="287259" cy="338554"/>
            </a:xfrm>
            <a:prstGeom prst="rect">
              <a:avLst/>
            </a:prstGeom>
            <a:noFill/>
          </p:spPr>
          <p:txBody>
            <a:bodyPr wrap="none" rtlCol="0">
              <a:spAutoFit/>
            </a:bodyPr>
            <a:lstStyle/>
            <a:p>
              <a:r>
                <a:rPr lang="en-US" sz="1600" dirty="0"/>
                <a:t>2</a:t>
              </a:r>
            </a:p>
          </p:txBody>
        </p:sp>
      </p:grpSp>
    </p:spTree>
    <p:extLst>
      <p:ext uri="{BB962C8B-B14F-4D97-AF65-F5344CB8AC3E}">
        <p14:creationId xmlns:p14="http://schemas.microsoft.com/office/powerpoint/2010/main" val="2813293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8C4DFBD9-BDB3-E041-B160-5B186D7D9CAF}" type="slidenum">
              <a:rPr lang="en-US" altLang="x-none" sz="1200">
                <a:latin typeface="Tahoma" charset="0"/>
              </a:rPr>
              <a:pPr/>
              <a:t>21</a:t>
            </a:fld>
            <a:endParaRPr lang="en-US" altLang="x-none" sz="1200">
              <a:latin typeface="Tahoma" charset="0"/>
            </a:endParaRPr>
          </a:p>
        </p:txBody>
      </p:sp>
      <p:sp>
        <p:nvSpPr>
          <p:cNvPr id="105474" name="Rectangle 2"/>
          <p:cNvSpPr>
            <a:spLocks noGrp="1" noChangeArrowheads="1"/>
          </p:cNvSpPr>
          <p:nvPr>
            <p:ph type="title"/>
          </p:nvPr>
        </p:nvSpPr>
        <p:spPr/>
        <p:txBody>
          <a:bodyPr/>
          <a:lstStyle/>
          <a:p>
            <a:r>
              <a:rPr lang="en-US" altLang="x-none" sz="3200" dirty="0">
                <a:ea typeface="ＭＳ Ｐゴシック" charset="-128"/>
              </a:rPr>
              <a:t>Foundation of Data Center Networks: Clos Networks</a:t>
            </a:r>
          </a:p>
        </p:txBody>
      </p:sp>
      <p:pic>
        <p:nvPicPr>
          <p:cNvPr id="105475"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39750" y="1682750"/>
            <a:ext cx="5791200"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Rectangle 3"/>
          <p:cNvSpPr>
            <a:spLocks noChangeArrowheads="1"/>
          </p:cNvSpPr>
          <p:nvPr/>
        </p:nvSpPr>
        <p:spPr bwMode="auto">
          <a:xfrm>
            <a:off x="539750" y="6594475"/>
            <a:ext cx="2865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l"/>
            <a:r>
              <a:rPr lang="en-US" altLang="x-none" sz="1200" dirty="0"/>
              <a:t>https://</a:t>
            </a:r>
            <a:r>
              <a:rPr lang="en-US" altLang="x-none" sz="1200" dirty="0" err="1"/>
              <a:t>en.wikipedia.org</a:t>
            </a:r>
            <a:r>
              <a:rPr lang="en-US" altLang="x-none" sz="1200" dirty="0"/>
              <a:t>/wiki/</a:t>
            </a:r>
            <a:r>
              <a:rPr lang="en-US" altLang="x-none" sz="1200" dirty="0" err="1"/>
              <a:t>Clos_network</a:t>
            </a:r>
            <a:endParaRPr lang="en-US" altLang="x-none" sz="1200" dirty="0"/>
          </a:p>
        </p:txBody>
      </p:sp>
      <p:sp>
        <p:nvSpPr>
          <p:cNvPr id="2" name="Rectangle 1"/>
          <p:cNvSpPr/>
          <p:nvPr/>
        </p:nvSpPr>
        <p:spPr>
          <a:xfrm>
            <a:off x="6472238" y="1530350"/>
            <a:ext cx="2651125" cy="2308324"/>
          </a:xfrm>
          <a:prstGeom prst="rect">
            <a:avLst/>
          </a:prstGeom>
        </p:spPr>
        <p:txBody>
          <a:bodyPr>
            <a:spAutoFit/>
          </a:bodyPr>
          <a:lstStyle/>
          <a:p>
            <a:pPr algn="l">
              <a:defRPr/>
            </a:pPr>
            <a:r>
              <a:rPr lang="en-US" sz="2400" kern="0" dirty="0">
                <a:solidFill>
                  <a:srgbClr val="000000"/>
                </a:solidFill>
                <a:latin typeface="Comic Sans MS" charset="0"/>
                <a:ea typeface="ＭＳ Ｐゴシック" charset="0"/>
                <a:cs typeface="ＭＳ Ｐゴシック" charset="0"/>
              </a:rPr>
              <a:t>Q: How big is </a:t>
            </a:r>
            <a:br>
              <a:rPr lang="en-US" sz="2400" kern="0" dirty="0">
                <a:solidFill>
                  <a:srgbClr val="000000"/>
                </a:solidFill>
                <a:latin typeface="Comic Sans MS" charset="0"/>
                <a:ea typeface="ＭＳ Ｐゴシック" charset="0"/>
                <a:cs typeface="ＭＳ Ｐゴシック" charset="0"/>
              </a:rPr>
            </a:br>
            <a:r>
              <a:rPr lang="en-US" sz="2400" kern="0" dirty="0">
                <a:solidFill>
                  <a:srgbClr val="000000"/>
                </a:solidFill>
                <a:latin typeface="Comic Sans MS" charset="0"/>
                <a:ea typeface="ＭＳ Ｐゴシック" charset="0"/>
                <a:cs typeface="ＭＳ Ｐゴシック" charset="0"/>
              </a:rPr>
              <a:t>m so that each </a:t>
            </a:r>
            <a:br>
              <a:rPr lang="en-US" sz="2400" kern="0" dirty="0">
                <a:solidFill>
                  <a:srgbClr val="000000"/>
                </a:solidFill>
                <a:latin typeface="Comic Sans MS" charset="0"/>
                <a:ea typeface="ＭＳ Ｐゴシック" charset="0"/>
                <a:cs typeface="ＭＳ Ｐゴシック" charset="0"/>
              </a:rPr>
            </a:br>
            <a:r>
              <a:rPr lang="en-US" sz="2400" kern="0" dirty="0">
                <a:solidFill>
                  <a:srgbClr val="000000"/>
                </a:solidFill>
                <a:latin typeface="Comic Sans MS" charset="0"/>
                <a:ea typeface="ＭＳ Ｐゴシック" charset="0"/>
                <a:cs typeface="ＭＳ Ｐゴシック" charset="0"/>
              </a:rPr>
              <a:t>new call can be </a:t>
            </a:r>
            <a:br>
              <a:rPr lang="en-US" sz="2400" kern="0" dirty="0">
                <a:solidFill>
                  <a:srgbClr val="000000"/>
                </a:solidFill>
                <a:latin typeface="Comic Sans MS" charset="0"/>
                <a:ea typeface="ＭＳ Ｐゴシック" charset="0"/>
                <a:cs typeface="ＭＳ Ｐゴシック" charset="0"/>
              </a:rPr>
            </a:br>
            <a:r>
              <a:rPr lang="en-US" sz="2400" kern="0" dirty="0">
                <a:solidFill>
                  <a:srgbClr val="000000"/>
                </a:solidFill>
                <a:latin typeface="Comic Sans MS" charset="0"/>
                <a:ea typeface="ＭＳ Ｐゴシック" charset="0"/>
                <a:cs typeface="ＭＳ Ｐゴシック" charset="0"/>
              </a:rPr>
              <a:t>established w/o moving current calls?</a:t>
            </a:r>
            <a:endParaRPr lang="en-US" sz="400" dirty="0">
              <a:ea typeface="ＭＳ Ｐゴシック" charset="0"/>
              <a:cs typeface="ＭＳ Ｐゴシック" charset="0"/>
            </a:endParaRPr>
          </a:p>
        </p:txBody>
      </p:sp>
      <p:sp>
        <p:nvSpPr>
          <p:cNvPr id="7" name="Rectangle 6"/>
          <p:cNvSpPr/>
          <p:nvPr/>
        </p:nvSpPr>
        <p:spPr>
          <a:xfrm>
            <a:off x="6483350" y="4313238"/>
            <a:ext cx="2673350" cy="1938992"/>
          </a:xfrm>
          <a:prstGeom prst="rect">
            <a:avLst/>
          </a:prstGeom>
        </p:spPr>
        <p:txBody>
          <a:bodyPr>
            <a:spAutoFit/>
          </a:bodyPr>
          <a:lstStyle/>
          <a:p>
            <a:pPr algn="l">
              <a:defRPr/>
            </a:pPr>
            <a:r>
              <a:rPr lang="en-US" altLang="zh-CN" sz="2400" kern="0" dirty="0">
                <a:solidFill>
                  <a:srgbClr val="000000"/>
                </a:solidFill>
                <a:latin typeface="Comic Sans MS" charset="0"/>
                <a:ea typeface="ＭＳ Ｐゴシック" charset="0"/>
                <a:cs typeface="ＭＳ Ｐゴシック" charset="0"/>
              </a:rPr>
              <a:t>Challenge</a:t>
            </a:r>
            <a:r>
              <a:rPr lang="zh-CN" altLang="en-US" sz="2400" kern="0" dirty="0">
                <a:solidFill>
                  <a:srgbClr val="000000"/>
                </a:solidFill>
                <a:latin typeface="Comic Sans MS" charset="0"/>
                <a:ea typeface="ＭＳ Ｐゴシック" charset="0"/>
                <a:cs typeface="ＭＳ Ｐゴシック" charset="0"/>
              </a:rPr>
              <a:t> </a:t>
            </a:r>
            <a:r>
              <a:rPr lang="en-US" altLang="zh-CN" sz="2400" kern="0" dirty="0">
                <a:solidFill>
                  <a:srgbClr val="000000"/>
                </a:solidFill>
                <a:latin typeface="Comic Sans MS" charset="0"/>
                <a:ea typeface="ＭＳ Ｐゴシック" charset="0"/>
                <a:cs typeface="ＭＳ Ｐゴシック" charset="0"/>
              </a:rPr>
              <a:t>to</a:t>
            </a:r>
            <a:r>
              <a:rPr lang="zh-CN" altLang="en-US" sz="2400" kern="0" dirty="0">
                <a:solidFill>
                  <a:srgbClr val="000000"/>
                </a:solidFill>
                <a:latin typeface="Comic Sans MS" charset="0"/>
                <a:ea typeface="ＭＳ Ｐゴシック" charset="0"/>
                <a:cs typeface="ＭＳ Ｐゴシック" charset="0"/>
              </a:rPr>
              <a:t> </a:t>
            </a:r>
            <a:r>
              <a:rPr lang="en-US" altLang="zh-CN" sz="2400" kern="0" dirty="0">
                <a:solidFill>
                  <a:srgbClr val="000000"/>
                </a:solidFill>
                <a:latin typeface="Comic Sans MS" charset="0"/>
                <a:ea typeface="ＭＳ Ｐゴシック" charset="0"/>
                <a:cs typeface="ＭＳ Ｐゴシック" charset="0"/>
              </a:rPr>
              <a:t>the</a:t>
            </a:r>
            <a:r>
              <a:rPr lang="zh-CN" altLang="en-US" sz="2400" kern="0" dirty="0">
                <a:solidFill>
                  <a:srgbClr val="000000"/>
                </a:solidFill>
                <a:latin typeface="Comic Sans MS" charset="0"/>
                <a:ea typeface="ＭＳ Ｐゴシック" charset="0"/>
                <a:cs typeface="ＭＳ Ｐゴシック" charset="0"/>
              </a:rPr>
              <a:t> </a:t>
            </a:r>
            <a:r>
              <a:rPr lang="en-US" altLang="zh-CN" sz="2400" kern="0" dirty="0">
                <a:solidFill>
                  <a:srgbClr val="000000"/>
                </a:solidFill>
                <a:latin typeface="Comic Sans MS" charset="0"/>
                <a:ea typeface="ＭＳ Ｐゴシック" charset="0"/>
                <a:cs typeface="ＭＳ Ｐゴシック" charset="0"/>
              </a:rPr>
              <a:t>class</a:t>
            </a:r>
            <a:r>
              <a:rPr lang="en-US" sz="2400" kern="0" dirty="0">
                <a:solidFill>
                  <a:srgbClr val="000000"/>
                </a:solidFill>
                <a:latin typeface="Comic Sans MS" charset="0"/>
                <a:ea typeface="ＭＳ Ｐゴシック" charset="0"/>
                <a:cs typeface="ＭＳ Ｐゴシック" charset="0"/>
              </a:rPr>
              <a:t>: </a:t>
            </a:r>
            <a:br>
              <a:rPr lang="en-US" sz="2400" kern="0" dirty="0">
                <a:solidFill>
                  <a:srgbClr val="000000"/>
                </a:solidFill>
                <a:latin typeface="Comic Sans MS" charset="0"/>
                <a:ea typeface="ＭＳ Ｐゴシック" charset="0"/>
                <a:cs typeface="ＭＳ Ｐゴシック" charset="0"/>
              </a:rPr>
            </a:br>
            <a:r>
              <a:rPr lang="en-US" sz="2400" kern="0" dirty="0">
                <a:solidFill>
                  <a:srgbClr val="000000"/>
                </a:solidFill>
                <a:latin typeface="Comic Sans MS" charset="0"/>
                <a:ea typeface="ＭＳ Ｐゴシック" charset="0"/>
                <a:cs typeface="ＭＳ Ｐゴシック" charset="0"/>
              </a:rPr>
              <a:t>If you can move existing calls, it is only m &gt;= n.</a:t>
            </a:r>
            <a:endParaRPr lang="en-US" sz="400" dirty="0">
              <a:ea typeface="ＭＳ Ｐゴシック" charset="0"/>
              <a:cs typeface="ＭＳ Ｐゴシック" charset="0"/>
            </a:endParaRPr>
          </a:p>
        </p:txBody>
      </p:sp>
    </p:spTree>
    <p:extLst>
      <p:ext uri="{BB962C8B-B14F-4D97-AF65-F5344CB8AC3E}">
        <p14:creationId xmlns:p14="http://schemas.microsoft.com/office/powerpoint/2010/main" val="3272465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533400" y="228600"/>
            <a:ext cx="8312150" cy="1146175"/>
          </a:xfrm>
        </p:spPr>
        <p:txBody>
          <a:bodyPr/>
          <a:lstStyle/>
          <a:p>
            <a:r>
              <a:rPr lang="en-US" altLang="x-none" sz="3200" dirty="0">
                <a:ea typeface="ＭＳ Ｐゴシック" charset="-128"/>
              </a:rPr>
              <a:t>Data Center Networks: </a:t>
            </a:r>
            <a:br>
              <a:rPr lang="en-US" altLang="x-none" sz="3200" dirty="0">
                <a:ea typeface="ＭＳ Ｐゴシック" charset="-128"/>
              </a:rPr>
            </a:br>
            <a:r>
              <a:rPr lang="en-US" altLang="x-none" sz="3200" dirty="0">
                <a:ea typeface="ＭＳ Ｐゴシック" charset="-128"/>
              </a:rPr>
              <a:t>Fat-tree Networks</a:t>
            </a:r>
          </a:p>
        </p:txBody>
      </p:sp>
      <p:sp>
        <p:nvSpPr>
          <p:cNvPr id="107522" name="Content Placeholder 5"/>
          <p:cNvSpPr>
            <a:spLocks noGrp="1"/>
          </p:cNvSpPr>
          <p:nvPr>
            <p:ph idx="1"/>
          </p:nvPr>
        </p:nvSpPr>
        <p:spPr>
          <a:xfrm>
            <a:off x="539750" y="1377950"/>
            <a:ext cx="8458200" cy="1524000"/>
          </a:xfrm>
        </p:spPr>
        <p:txBody>
          <a:bodyPr/>
          <a:lstStyle/>
          <a:p>
            <a:pPr>
              <a:buFont typeface="Wingdings" pitchFamily="2" charset="2"/>
              <a:buChar char="q"/>
            </a:pPr>
            <a:r>
              <a:rPr lang="en-US" altLang="x-none" sz="1800" dirty="0">
                <a:ea typeface="ＭＳ Ｐゴシック" charset="-128"/>
              </a:rPr>
              <a:t>K-</a:t>
            </a:r>
            <a:r>
              <a:rPr lang="en-US" altLang="x-none" sz="1800" dirty="0" err="1">
                <a:ea typeface="ＭＳ Ｐゴシック" charset="-128"/>
              </a:rPr>
              <a:t>ary</a:t>
            </a:r>
            <a:r>
              <a:rPr lang="en-US" altLang="x-none" sz="1800" dirty="0">
                <a:ea typeface="ＭＳ Ｐゴシック" charset="-128"/>
              </a:rPr>
              <a:t> fat tree: three-layer topology (edge, aggregation and core)</a:t>
            </a:r>
          </a:p>
          <a:p>
            <a:pPr lvl="1">
              <a:buFont typeface="Courier New" panose="02070309020205020404" pitchFamily="49" charset="0"/>
              <a:buChar char="o"/>
            </a:pPr>
            <a:r>
              <a:rPr lang="en-US" altLang="x-none" sz="1600" dirty="0">
                <a:ea typeface="ＭＳ Ｐゴシック" charset="-128"/>
              </a:rPr>
              <a:t>k pods w/ each pod consists of (k/2)</a:t>
            </a:r>
            <a:r>
              <a:rPr lang="en-US" altLang="x-none" sz="1600" baseline="30000" dirty="0">
                <a:ea typeface="ＭＳ Ｐゴシック" charset="-128"/>
              </a:rPr>
              <a:t>2</a:t>
            </a:r>
            <a:r>
              <a:rPr lang="en-US" altLang="x-none" sz="1600" dirty="0">
                <a:ea typeface="ＭＳ Ｐゴシック" charset="-128"/>
              </a:rPr>
              <a:t> servers &amp; 2 layers of k/2 k-port switches</a:t>
            </a:r>
          </a:p>
          <a:p>
            <a:pPr lvl="2"/>
            <a:r>
              <a:rPr lang="en-US" altLang="x-none" sz="1200" dirty="0">
                <a:ea typeface="ＭＳ Ｐゴシック" charset="-128"/>
              </a:rPr>
              <a:t>each edge switch connects to k/2 servers &amp; k/2 </a:t>
            </a:r>
            <a:r>
              <a:rPr lang="en-US" altLang="x-none" sz="1200" dirty="0" err="1">
                <a:ea typeface="ＭＳ Ｐゴシック" charset="-128"/>
              </a:rPr>
              <a:t>aggr</a:t>
            </a:r>
            <a:r>
              <a:rPr lang="en-US" altLang="x-none" sz="1200" dirty="0">
                <a:ea typeface="ＭＳ Ｐゴシック" charset="-128"/>
              </a:rPr>
              <a:t>. switches</a:t>
            </a:r>
          </a:p>
          <a:p>
            <a:pPr lvl="2"/>
            <a:r>
              <a:rPr lang="en-US" altLang="x-none" sz="1200" dirty="0">
                <a:ea typeface="ＭＳ Ｐゴシック" charset="-128"/>
              </a:rPr>
              <a:t>each </a:t>
            </a:r>
            <a:r>
              <a:rPr lang="en-US" altLang="x-none" sz="1200" dirty="0" err="1">
                <a:ea typeface="ＭＳ Ｐゴシック" charset="-128"/>
              </a:rPr>
              <a:t>aggr</a:t>
            </a:r>
            <a:r>
              <a:rPr lang="en-US" altLang="x-none" sz="1200" dirty="0">
                <a:ea typeface="ＭＳ Ｐゴシック" charset="-128"/>
              </a:rPr>
              <a:t>. switch connects to k/2 edge &amp; k/2 core switches</a:t>
            </a:r>
          </a:p>
          <a:p>
            <a:pPr lvl="1">
              <a:buFont typeface="Courier New" panose="02070309020205020404" pitchFamily="49" charset="0"/>
              <a:buChar char="o"/>
            </a:pPr>
            <a:r>
              <a:rPr lang="en-US" altLang="x-none" sz="1600" dirty="0">
                <a:ea typeface="ＭＳ Ｐゴシック" charset="-128"/>
              </a:rPr>
              <a:t>(k/2)</a:t>
            </a:r>
            <a:r>
              <a:rPr lang="en-US" altLang="x-none" sz="1600" baseline="30000" dirty="0">
                <a:ea typeface="ＭＳ Ｐゴシック" charset="-128"/>
              </a:rPr>
              <a:t>2</a:t>
            </a:r>
            <a:r>
              <a:rPr lang="en-US" altLang="x-none" sz="1600" dirty="0">
                <a:ea typeface="ＭＳ Ｐゴシック" charset="-128"/>
              </a:rPr>
              <a:t> core switches: each connects to k pods</a:t>
            </a:r>
          </a:p>
        </p:txBody>
      </p:sp>
      <p:sp>
        <p:nvSpPr>
          <p:cNvPr id="1075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59C84842-FBA1-1245-A479-03A926B5355D}" type="slidenum">
              <a:rPr lang="en-US" altLang="x-none" sz="1200">
                <a:latin typeface="Tahoma" charset="0"/>
              </a:rPr>
              <a:pPr/>
              <a:t>22</a:t>
            </a:fld>
            <a:endParaRPr lang="en-US" altLang="x-none" sz="1200">
              <a:latin typeface="Tahoma" charset="0"/>
            </a:endParaRPr>
          </a:p>
        </p:txBody>
      </p:sp>
      <p:pic>
        <p:nvPicPr>
          <p:cNvPr id="107524"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825750"/>
            <a:ext cx="9156700"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Rectangle 3"/>
          <p:cNvSpPr>
            <a:spLocks noChangeArrowheads="1"/>
          </p:cNvSpPr>
          <p:nvPr/>
        </p:nvSpPr>
        <p:spPr bwMode="auto">
          <a:xfrm>
            <a:off x="0" y="6525929"/>
            <a:ext cx="42751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100" dirty="0"/>
              <a:t>http://</a:t>
            </a:r>
            <a:r>
              <a:rPr lang="en-US" altLang="x-none" sz="1100" dirty="0" err="1"/>
              <a:t>www.cs.cornell.edu</a:t>
            </a:r>
            <a:r>
              <a:rPr lang="en-US" altLang="x-none" sz="1100" dirty="0"/>
              <a:t>/courses/cs5413/2014fa/lectures/08-fattree.pdf</a:t>
            </a:r>
          </a:p>
        </p:txBody>
      </p:sp>
      <p:sp>
        <p:nvSpPr>
          <p:cNvPr id="2" name="Rectangle 1"/>
          <p:cNvSpPr/>
          <p:nvPr/>
        </p:nvSpPr>
        <p:spPr>
          <a:xfrm>
            <a:off x="4231152" y="6173788"/>
            <a:ext cx="4676280" cy="646331"/>
          </a:xfrm>
          <a:prstGeom prst="rect">
            <a:avLst/>
          </a:prstGeom>
        </p:spPr>
        <p:txBody>
          <a:bodyPr wrap="none">
            <a:spAutoFit/>
          </a:bodyPr>
          <a:lstStyle/>
          <a:p>
            <a:pPr>
              <a:defRPr/>
            </a:pPr>
            <a:r>
              <a:rPr lang="en-US" sz="1800" kern="0" dirty="0">
                <a:solidFill>
                  <a:srgbClr val="000000"/>
                </a:solidFill>
                <a:latin typeface="Comic Sans MS" charset="0"/>
                <a:ea typeface="ＭＳ Ｐゴシック" charset="0"/>
                <a:cs typeface="ＭＳ Ｐゴシック" charset="0"/>
              </a:rPr>
              <a:t>Q: How large a network can k-</a:t>
            </a:r>
            <a:r>
              <a:rPr lang="en-US" sz="1800" kern="0" dirty="0" err="1">
                <a:solidFill>
                  <a:srgbClr val="000000"/>
                </a:solidFill>
                <a:latin typeface="Comic Sans MS" charset="0"/>
                <a:ea typeface="ＭＳ Ｐゴシック" charset="0"/>
                <a:cs typeface="ＭＳ Ｐゴシック" charset="0"/>
              </a:rPr>
              <a:t>ary</a:t>
            </a:r>
            <a:r>
              <a:rPr lang="en-US" sz="1800" kern="0" dirty="0">
                <a:solidFill>
                  <a:srgbClr val="000000"/>
                </a:solidFill>
                <a:latin typeface="Comic Sans MS" charset="0"/>
                <a:ea typeface="ＭＳ Ｐゴシック" charset="0"/>
                <a:cs typeface="ＭＳ Ｐゴシック" charset="0"/>
              </a:rPr>
              <a:t> support</a:t>
            </a:r>
            <a:br>
              <a:rPr lang="en-US" sz="1800" kern="0" dirty="0">
                <a:solidFill>
                  <a:srgbClr val="000000"/>
                </a:solidFill>
                <a:latin typeface="Comic Sans MS" charset="0"/>
                <a:ea typeface="ＭＳ Ｐゴシック" charset="0"/>
                <a:cs typeface="ＭＳ Ｐゴシック" charset="0"/>
              </a:rPr>
            </a:br>
            <a:r>
              <a:rPr lang="en-US" sz="1800" kern="0" dirty="0">
                <a:solidFill>
                  <a:srgbClr val="000000"/>
                </a:solidFill>
                <a:latin typeface="Comic Sans MS" charset="0"/>
                <a:ea typeface="ＭＳ Ｐゴシック" charset="0"/>
                <a:cs typeface="ＭＳ Ｐゴシック" charset="0"/>
              </a:rPr>
              <a:t>using k-port switches?</a:t>
            </a:r>
            <a:endParaRPr lang="en-US" sz="200" dirty="0">
              <a:ea typeface="ＭＳ Ｐゴシック" charset="0"/>
              <a:cs typeface="ＭＳ Ｐゴシック" charset="0"/>
            </a:endParaRPr>
          </a:p>
        </p:txBody>
      </p:sp>
    </p:spTree>
    <p:extLst>
      <p:ext uri="{BB962C8B-B14F-4D97-AF65-F5344CB8AC3E}">
        <p14:creationId xmlns:p14="http://schemas.microsoft.com/office/powerpoint/2010/main" val="1610401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r>
              <a:rPr lang="en-US" altLang="x-none" sz="3200">
                <a:ea typeface="ＭＳ Ｐゴシック" charset="-128"/>
              </a:rPr>
              <a:t>Data Center Networks</a:t>
            </a:r>
          </a:p>
        </p:txBody>
      </p:sp>
      <p:sp>
        <p:nvSpPr>
          <p:cNvPr id="109570" name="Content Placeholder 5"/>
          <p:cNvSpPr>
            <a:spLocks noGrp="1"/>
          </p:cNvSpPr>
          <p:nvPr>
            <p:ph idx="1"/>
          </p:nvPr>
        </p:nvSpPr>
        <p:spPr/>
        <p:txBody>
          <a:bodyPr/>
          <a:lstStyle/>
          <a:p>
            <a:pPr>
              <a:buFont typeface="Wingdings" pitchFamily="2" charset="2"/>
              <a:buChar char="q"/>
            </a:pPr>
            <a:r>
              <a:rPr lang="en-US" altLang="x-none" dirty="0">
                <a:ea typeface="ＭＳ Ｐゴシック" charset="-128"/>
              </a:rPr>
              <a:t>For example, Google Jupiter at 1 </a:t>
            </a:r>
            <a:r>
              <a:rPr lang="en-US" altLang="x-none" dirty="0" err="1">
                <a:ea typeface="ＭＳ Ｐゴシック" charset="-128"/>
              </a:rPr>
              <a:t>Pbits</a:t>
            </a:r>
            <a:r>
              <a:rPr lang="en-US" altLang="x-none" dirty="0">
                <a:ea typeface="ＭＳ Ｐゴシック" charset="-128"/>
              </a:rPr>
              <a:t>/sec bisection </a:t>
            </a:r>
            <a:r>
              <a:rPr lang="en-US" altLang="x-none" dirty="0" err="1">
                <a:ea typeface="ＭＳ Ｐゴシック" charset="-128"/>
              </a:rPr>
              <a:t>bw</a:t>
            </a:r>
            <a:r>
              <a:rPr lang="en-US" altLang="x-none" dirty="0">
                <a:ea typeface="ＭＳ Ｐゴシック" charset="-128"/>
              </a:rPr>
              <a:t>: 100,000 servers at 10G each</a:t>
            </a:r>
          </a:p>
        </p:txBody>
      </p:sp>
      <p:sp>
        <p:nvSpPr>
          <p:cNvPr id="1095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09DA07F2-A943-5A48-9F71-1CCD949CC10F}" type="slidenum">
              <a:rPr lang="en-US" altLang="x-none" sz="1200">
                <a:latin typeface="Tahoma" charset="0"/>
              </a:rPr>
              <a:pPr/>
              <a:t>23</a:t>
            </a:fld>
            <a:endParaRPr lang="en-US" altLang="x-none" sz="1200">
              <a:latin typeface="Tahoma" charset="0"/>
            </a:endParaRPr>
          </a:p>
        </p:txBody>
      </p:sp>
      <p:sp>
        <p:nvSpPr>
          <p:cNvPr id="109572" name="Rectangle 2"/>
          <p:cNvSpPr>
            <a:spLocks noChangeArrowheads="1"/>
          </p:cNvSpPr>
          <p:nvPr/>
        </p:nvSpPr>
        <p:spPr bwMode="auto">
          <a:xfrm>
            <a:off x="387350" y="6407150"/>
            <a:ext cx="36893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000"/>
              <a:t>http://conferences.sigcomm.org/sigcomm/2015/pdf/papers/p183.pdf</a:t>
            </a:r>
          </a:p>
        </p:txBody>
      </p:sp>
      <p:pic>
        <p:nvPicPr>
          <p:cNvPr id="10957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901950"/>
            <a:ext cx="915670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9750" y="6178550"/>
            <a:ext cx="5762625" cy="254000"/>
          </a:xfrm>
          <a:prstGeom prst="rect">
            <a:avLst/>
          </a:prstGeom>
        </p:spPr>
        <p:txBody>
          <a:bodyPr wrap="none">
            <a:spAutoFit/>
          </a:bodyPr>
          <a:lstStyle/>
          <a:p>
            <a:pPr algn="l">
              <a:defRPr/>
            </a:pPr>
            <a:r>
              <a:rPr lang="en-US" sz="1050" dirty="0">
                <a:ea typeface="ＭＳ Ｐゴシック" charset="0"/>
                <a:cs typeface="ＭＳ Ｐゴシック" charset="0"/>
              </a:rPr>
              <a:t>http://</a:t>
            </a:r>
            <a:r>
              <a:rPr lang="en-US" sz="1050" dirty="0" err="1">
                <a:ea typeface="ＭＳ Ｐゴシック" charset="0"/>
                <a:cs typeface="ＭＳ Ｐゴシック" charset="0"/>
              </a:rPr>
              <a:t>googlecloudplatform.blogspot.com</a:t>
            </a:r>
            <a:r>
              <a:rPr lang="en-US" sz="1050" dirty="0">
                <a:ea typeface="ＭＳ Ｐゴシック" charset="0"/>
                <a:cs typeface="ＭＳ Ｐゴシック" charset="0"/>
              </a:rPr>
              <a:t>/2015/06/A-Look-Inside-</a:t>
            </a:r>
            <a:r>
              <a:rPr lang="en-US" sz="1050" dirty="0" err="1">
                <a:ea typeface="ＭＳ Ｐゴシック" charset="0"/>
                <a:cs typeface="ＭＳ Ｐゴシック" charset="0"/>
              </a:rPr>
              <a:t>Googles</a:t>
            </a:r>
            <a:r>
              <a:rPr lang="en-US" sz="1050" dirty="0">
                <a:ea typeface="ＭＳ Ｐゴシック" charset="0"/>
                <a:cs typeface="ＭＳ Ｐゴシック" charset="0"/>
              </a:rPr>
              <a:t>-Data-Center-</a:t>
            </a:r>
            <a:r>
              <a:rPr lang="en-US" sz="1050" dirty="0" err="1">
                <a:ea typeface="ＭＳ Ｐゴシック" charset="0"/>
                <a:cs typeface="ＭＳ Ｐゴシック" charset="0"/>
              </a:rPr>
              <a:t>Networks.html</a:t>
            </a:r>
            <a:endParaRPr lang="en-US" sz="1050" dirty="0">
              <a:ea typeface="ＭＳ Ｐゴシック" charset="0"/>
              <a:cs typeface="ＭＳ Ｐゴシック" charset="0"/>
            </a:endParaRPr>
          </a:p>
        </p:txBody>
      </p:sp>
    </p:spTree>
    <p:extLst>
      <p:ext uri="{BB962C8B-B14F-4D97-AF65-F5344CB8AC3E}">
        <p14:creationId xmlns:p14="http://schemas.microsoft.com/office/powerpoint/2010/main" val="3880883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617" name="Group 7"/>
          <p:cNvGrpSpPr>
            <a:grpSpLocks/>
          </p:cNvGrpSpPr>
          <p:nvPr/>
        </p:nvGrpSpPr>
        <p:grpSpPr bwMode="auto">
          <a:xfrm>
            <a:off x="7400925" y="4273550"/>
            <a:ext cx="1752600" cy="1219200"/>
            <a:chOff x="7245350" y="4273550"/>
            <a:chExt cx="1181100" cy="806450"/>
          </a:xfrm>
        </p:grpSpPr>
        <p:grpSp>
          <p:nvGrpSpPr>
            <p:cNvPr id="111930" name="Group 4"/>
            <p:cNvGrpSpPr>
              <a:grpSpLocks/>
            </p:cNvGrpSpPr>
            <p:nvPr/>
          </p:nvGrpSpPr>
          <p:grpSpPr bwMode="auto">
            <a:xfrm>
              <a:off x="7245350" y="4273550"/>
              <a:ext cx="1176862" cy="733003"/>
              <a:chOff x="628" y="1878"/>
              <a:chExt cx="833" cy="499"/>
            </a:xfrm>
          </p:grpSpPr>
          <p:sp>
            <p:nvSpPr>
              <p:cNvPr id="111948" name="Oval 5"/>
              <p:cNvSpPr>
                <a:spLocks noChangeArrowheads="1"/>
              </p:cNvSpPr>
              <p:nvPr/>
            </p:nvSpPr>
            <p:spPr bwMode="auto">
              <a:xfrm>
                <a:off x="912" y="1878"/>
                <a:ext cx="363" cy="206"/>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949" name="Oval 6"/>
              <p:cNvSpPr>
                <a:spLocks noChangeArrowheads="1"/>
              </p:cNvSpPr>
              <p:nvPr/>
            </p:nvSpPr>
            <p:spPr bwMode="auto">
              <a:xfrm>
                <a:off x="713" y="1932"/>
                <a:ext cx="278" cy="20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950" name="Oval 7"/>
              <p:cNvSpPr>
                <a:spLocks noChangeArrowheads="1"/>
              </p:cNvSpPr>
              <p:nvPr/>
            </p:nvSpPr>
            <p:spPr bwMode="auto">
              <a:xfrm>
                <a:off x="628" y="2056"/>
                <a:ext cx="188" cy="169"/>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951" name="Oval 8"/>
              <p:cNvSpPr>
                <a:spLocks noChangeArrowheads="1"/>
              </p:cNvSpPr>
              <p:nvPr/>
            </p:nvSpPr>
            <p:spPr bwMode="auto">
              <a:xfrm>
                <a:off x="685" y="2131"/>
                <a:ext cx="282" cy="182"/>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952" name="Oval 9"/>
              <p:cNvSpPr>
                <a:spLocks noChangeArrowheads="1"/>
              </p:cNvSpPr>
              <p:nvPr/>
            </p:nvSpPr>
            <p:spPr bwMode="auto">
              <a:xfrm>
                <a:off x="884" y="2161"/>
                <a:ext cx="422" cy="216"/>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953" name="Oval 10"/>
              <p:cNvSpPr>
                <a:spLocks noChangeArrowheads="1"/>
              </p:cNvSpPr>
              <p:nvPr/>
            </p:nvSpPr>
            <p:spPr bwMode="auto">
              <a:xfrm>
                <a:off x="1152" y="1938"/>
                <a:ext cx="271" cy="162"/>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954" name="Oval 11"/>
              <p:cNvSpPr>
                <a:spLocks noChangeArrowheads="1"/>
              </p:cNvSpPr>
              <p:nvPr/>
            </p:nvSpPr>
            <p:spPr bwMode="auto">
              <a:xfrm>
                <a:off x="1193" y="2042"/>
                <a:ext cx="268" cy="163"/>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955" name="Oval 12"/>
              <p:cNvSpPr>
                <a:spLocks noChangeArrowheads="1"/>
              </p:cNvSpPr>
              <p:nvPr/>
            </p:nvSpPr>
            <p:spPr bwMode="auto">
              <a:xfrm>
                <a:off x="1169" y="2076"/>
                <a:ext cx="266" cy="26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956" name="Oval 13"/>
              <p:cNvSpPr>
                <a:spLocks noChangeArrowheads="1"/>
              </p:cNvSpPr>
              <p:nvPr/>
            </p:nvSpPr>
            <p:spPr bwMode="auto">
              <a:xfrm>
                <a:off x="779" y="1996"/>
                <a:ext cx="541" cy="26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111931" name="Group 14"/>
            <p:cNvGrpSpPr>
              <a:grpSpLocks/>
            </p:cNvGrpSpPr>
            <p:nvPr/>
          </p:nvGrpSpPr>
          <p:grpSpPr bwMode="auto">
            <a:xfrm>
              <a:off x="7245350" y="4341121"/>
              <a:ext cx="1181100" cy="738879"/>
              <a:chOff x="628" y="1876"/>
              <a:chExt cx="836" cy="503"/>
            </a:xfrm>
          </p:grpSpPr>
          <p:sp>
            <p:nvSpPr>
              <p:cNvPr id="111932" name="Arc 15"/>
              <p:cNvSpPr>
                <a:spLocks/>
              </p:cNvSpPr>
              <p:nvPr/>
            </p:nvSpPr>
            <p:spPr bwMode="auto">
              <a:xfrm>
                <a:off x="921" y="1876"/>
                <a:ext cx="346" cy="104"/>
              </a:xfrm>
              <a:custGeom>
                <a:avLst/>
                <a:gdLst>
                  <a:gd name="T0" fmla="*/ 0 w 40736"/>
                  <a:gd name="T1" fmla="*/ 0 h 21600"/>
                  <a:gd name="T2" fmla="*/ 0 w 40736"/>
                  <a:gd name="T3" fmla="*/ 0 h 21600"/>
                  <a:gd name="T4" fmla="*/ 0 w 40736"/>
                  <a:gd name="T5" fmla="*/ 0 h 21600"/>
                  <a:gd name="T6" fmla="*/ 0 60000 65536"/>
                  <a:gd name="T7" fmla="*/ 0 60000 65536"/>
                  <a:gd name="T8" fmla="*/ 0 60000 65536"/>
                  <a:gd name="T9" fmla="*/ 0 w 40736"/>
                  <a:gd name="T10" fmla="*/ 0 h 21600"/>
                  <a:gd name="T11" fmla="*/ 40736 w 40736"/>
                  <a:gd name="T12" fmla="*/ 21600 h 21600"/>
                </a:gdLst>
                <a:ahLst/>
                <a:cxnLst>
                  <a:cxn ang="T6">
                    <a:pos x="T0" y="T1"/>
                  </a:cxn>
                  <a:cxn ang="T7">
                    <a:pos x="T2" y="T3"/>
                  </a:cxn>
                  <a:cxn ang="T8">
                    <a:pos x="T4" y="T5"/>
                  </a:cxn>
                </a:cxnLst>
                <a:rect l="T9" t="T10" r="T11" b="T12"/>
                <a:pathLst>
                  <a:path w="40736" h="21600" fill="none" extrusionOk="0">
                    <a:moveTo>
                      <a:pt x="0" y="14968"/>
                    </a:moveTo>
                    <a:cubicBezTo>
                      <a:pt x="2878" y="6046"/>
                      <a:pt x="11182" y="-1"/>
                      <a:pt x="20557" y="0"/>
                    </a:cubicBezTo>
                    <a:cubicBezTo>
                      <a:pt x="29513" y="0"/>
                      <a:pt x="37541" y="5528"/>
                      <a:pt x="40736" y="13895"/>
                    </a:cubicBezTo>
                  </a:path>
                  <a:path w="40736" h="21600" stroke="0" extrusionOk="0">
                    <a:moveTo>
                      <a:pt x="0" y="14968"/>
                    </a:moveTo>
                    <a:cubicBezTo>
                      <a:pt x="2878" y="6046"/>
                      <a:pt x="11182" y="-1"/>
                      <a:pt x="20557" y="0"/>
                    </a:cubicBezTo>
                    <a:cubicBezTo>
                      <a:pt x="29513" y="0"/>
                      <a:pt x="37541" y="5528"/>
                      <a:pt x="40736" y="13895"/>
                    </a:cubicBezTo>
                    <a:lnTo>
                      <a:pt x="20557" y="21600"/>
                    </a:lnTo>
                    <a:lnTo>
                      <a:pt x="0" y="14968"/>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933" name="Arc 16"/>
              <p:cNvSpPr>
                <a:spLocks/>
              </p:cNvSpPr>
              <p:nvPr/>
            </p:nvSpPr>
            <p:spPr bwMode="auto">
              <a:xfrm>
                <a:off x="923" y="1878"/>
                <a:ext cx="342" cy="102"/>
              </a:xfrm>
              <a:custGeom>
                <a:avLst/>
                <a:gdLst>
                  <a:gd name="T0" fmla="*/ 0 w 40698"/>
                  <a:gd name="T1" fmla="*/ 0 h 21600"/>
                  <a:gd name="T2" fmla="*/ 0 w 40698"/>
                  <a:gd name="T3" fmla="*/ 0 h 21600"/>
                  <a:gd name="T4" fmla="*/ 0 w 40698"/>
                  <a:gd name="T5" fmla="*/ 0 h 21600"/>
                  <a:gd name="T6" fmla="*/ 0 60000 65536"/>
                  <a:gd name="T7" fmla="*/ 0 60000 65536"/>
                  <a:gd name="T8" fmla="*/ 0 60000 65536"/>
                  <a:gd name="T9" fmla="*/ 0 w 40698"/>
                  <a:gd name="T10" fmla="*/ 0 h 21600"/>
                  <a:gd name="T11" fmla="*/ 40698 w 40698"/>
                  <a:gd name="T12" fmla="*/ 21600 h 21600"/>
                </a:gdLst>
                <a:ahLst/>
                <a:cxnLst>
                  <a:cxn ang="T6">
                    <a:pos x="T0" y="T1"/>
                  </a:cxn>
                  <a:cxn ang="T7">
                    <a:pos x="T2" y="T3"/>
                  </a:cxn>
                  <a:cxn ang="T8">
                    <a:pos x="T4" y="T5"/>
                  </a:cxn>
                </a:cxnLst>
                <a:rect l="T9" t="T10" r="T11" b="T12"/>
                <a:pathLst>
                  <a:path w="40698" h="21600" fill="none" extrusionOk="0">
                    <a:moveTo>
                      <a:pt x="-1" y="14916"/>
                    </a:moveTo>
                    <a:cubicBezTo>
                      <a:pt x="2894" y="6021"/>
                      <a:pt x="11185" y="-1"/>
                      <a:pt x="20540" y="0"/>
                    </a:cubicBezTo>
                    <a:cubicBezTo>
                      <a:pt x="29474" y="0"/>
                      <a:pt x="37487" y="5501"/>
                      <a:pt x="40697" y="13839"/>
                    </a:cubicBezTo>
                  </a:path>
                  <a:path w="40698" h="21600" stroke="0" extrusionOk="0">
                    <a:moveTo>
                      <a:pt x="-1" y="14916"/>
                    </a:moveTo>
                    <a:cubicBezTo>
                      <a:pt x="2894" y="6021"/>
                      <a:pt x="11185" y="-1"/>
                      <a:pt x="20540" y="0"/>
                    </a:cubicBezTo>
                    <a:cubicBezTo>
                      <a:pt x="29474" y="0"/>
                      <a:pt x="37487" y="5501"/>
                      <a:pt x="40697" y="13839"/>
                    </a:cubicBezTo>
                    <a:lnTo>
                      <a:pt x="20540" y="21600"/>
                    </a:lnTo>
                    <a:lnTo>
                      <a:pt x="-1" y="14916"/>
                    </a:lnTo>
                    <a:close/>
                  </a:path>
                </a:pathLst>
              </a:custGeom>
              <a:solidFill>
                <a:srgbClr val="E7EDED"/>
              </a:solidFill>
              <a:ln w="6350">
                <a:solidFill>
                  <a:srgbClr val="6C8F93"/>
                </a:solidFill>
                <a:round/>
                <a:headEnd/>
                <a:tailEnd/>
              </a:ln>
            </p:spPr>
            <p:txBody>
              <a:bodyPr/>
              <a:lstStyle/>
              <a:p>
                <a:endParaRPr lang="en-US"/>
              </a:p>
            </p:txBody>
          </p:sp>
          <p:sp>
            <p:nvSpPr>
              <p:cNvPr id="111934" name="Arc 17"/>
              <p:cNvSpPr>
                <a:spLocks/>
              </p:cNvSpPr>
              <p:nvPr/>
            </p:nvSpPr>
            <p:spPr bwMode="auto">
              <a:xfrm>
                <a:off x="713" y="1930"/>
                <a:ext cx="214" cy="126"/>
              </a:xfrm>
              <a:custGeom>
                <a:avLst/>
                <a:gdLst>
                  <a:gd name="T0" fmla="*/ 0 w 32990"/>
                  <a:gd name="T1" fmla="*/ 0 h 25945"/>
                  <a:gd name="T2" fmla="*/ 0 w 32990"/>
                  <a:gd name="T3" fmla="*/ 0 h 25945"/>
                  <a:gd name="T4" fmla="*/ 0 w 32990"/>
                  <a:gd name="T5" fmla="*/ 0 h 25945"/>
                  <a:gd name="T6" fmla="*/ 0 60000 65536"/>
                  <a:gd name="T7" fmla="*/ 0 60000 65536"/>
                  <a:gd name="T8" fmla="*/ 0 60000 65536"/>
                  <a:gd name="T9" fmla="*/ 0 w 32990"/>
                  <a:gd name="T10" fmla="*/ 0 h 25945"/>
                  <a:gd name="T11" fmla="*/ 32990 w 32990"/>
                  <a:gd name="T12" fmla="*/ 25945 h 25945"/>
                </a:gdLst>
                <a:ahLst/>
                <a:cxnLst>
                  <a:cxn ang="T6">
                    <a:pos x="T0" y="T1"/>
                  </a:cxn>
                  <a:cxn ang="T7">
                    <a:pos x="T2" y="T3"/>
                  </a:cxn>
                  <a:cxn ang="T8">
                    <a:pos x="T4" y="T5"/>
                  </a:cxn>
                </a:cxnLst>
                <a:rect l="T9" t="T10" r="T11" b="T12"/>
                <a:pathLst>
                  <a:path w="32990" h="25945" fill="none" extrusionOk="0">
                    <a:moveTo>
                      <a:pt x="441" y="25945"/>
                    </a:moveTo>
                    <a:cubicBezTo>
                      <a:pt x="147" y="24515"/>
                      <a:pt x="0" y="23059"/>
                      <a:pt x="0" y="21600"/>
                    </a:cubicBezTo>
                    <a:cubicBezTo>
                      <a:pt x="0" y="9670"/>
                      <a:pt x="9670" y="0"/>
                      <a:pt x="21600" y="0"/>
                    </a:cubicBezTo>
                    <a:cubicBezTo>
                      <a:pt x="25625" y="-1"/>
                      <a:pt x="29569" y="1124"/>
                      <a:pt x="32989" y="3247"/>
                    </a:cubicBezTo>
                  </a:path>
                  <a:path w="32990" h="25945" stroke="0" extrusionOk="0">
                    <a:moveTo>
                      <a:pt x="441" y="25945"/>
                    </a:moveTo>
                    <a:cubicBezTo>
                      <a:pt x="147" y="24515"/>
                      <a:pt x="0" y="23059"/>
                      <a:pt x="0" y="21600"/>
                    </a:cubicBezTo>
                    <a:cubicBezTo>
                      <a:pt x="0" y="9670"/>
                      <a:pt x="9670" y="0"/>
                      <a:pt x="21600" y="0"/>
                    </a:cubicBezTo>
                    <a:cubicBezTo>
                      <a:pt x="25625" y="-1"/>
                      <a:pt x="29569" y="1124"/>
                      <a:pt x="32989" y="3247"/>
                    </a:cubicBezTo>
                    <a:lnTo>
                      <a:pt x="21600" y="21600"/>
                    </a:lnTo>
                    <a:lnTo>
                      <a:pt x="441" y="2594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935" name="Arc 18"/>
              <p:cNvSpPr>
                <a:spLocks/>
              </p:cNvSpPr>
              <p:nvPr/>
            </p:nvSpPr>
            <p:spPr bwMode="auto">
              <a:xfrm>
                <a:off x="715" y="1932"/>
                <a:ext cx="211" cy="123"/>
              </a:xfrm>
              <a:custGeom>
                <a:avLst/>
                <a:gdLst>
                  <a:gd name="T0" fmla="*/ 0 w 32950"/>
                  <a:gd name="T1" fmla="*/ 0 h 25966"/>
                  <a:gd name="T2" fmla="*/ 0 w 32950"/>
                  <a:gd name="T3" fmla="*/ 0 h 25966"/>
                  <a:gd name="T4" fmla="*/ 0 w 32950"/>
                  <a:gd name="T5" fmla="*/ 0 h 25966"/>
                  <a:gd name="T6" fmla="*/ 0 60000 65536"/>
                  <a:gd name="T7" fmla="*/ 0 60000 65536"/>
                  <a:gd name="T8" fmla="*/ 0 60000 65536"/>
                  <a:gd name="T9" fmla="*/ 0 w 32950"/>
                  <a:gd name="T10" fmla="*/ 0 h 25966"/>
                  <a:gd name="T11" fmla="*/ 32950 w 32950"/>
                  <a:gd name="T12" fmla="*/ 25966 h 25966"/>
                </a:gdLst>
                <a:ahLst/>
                <a:cxnLst>
                  <a:cxn ang="T6">
                    <a:pos x="T0" y="T1"/>
                  </a:cxn>
                  <a:cxn ang="T7">
                    <a:pos x="T2" y="T3"/>
                  </a:cxn>
                  <a:cxn ang="T8">
                    <a:pos x="T4" y="T5"/>
                  </a:cxn>
                </a:cxnLst>
                <a:rect l="T9" t="T10" r="T11" b="T12"/>
                <a:pathLst>
                  <a:path w="32950" h="25966" fill="none" extrusionOk="0">
                    <a:moveTo>
                      <a:pt x="445" y="25966"/>
                    </a:moveTo>
                    <a:cubicBezTo>
                      <a:pt x="149" y="24529"/>
                      <a:pt x="0" y="23066"/>
                      <a:pt x="0" y="21600"/>
                    </a:cubicBezTo>
                    <a:cubicBezTo>
                      <a:pt x="0" y="9670"/>
                      <a:pt x="9670" y="0"/>
                      <a:pt x="21600" y="0"/>
                    </a:cubicBezTo>
                    <a:cubicBezTo>
                      <a:pt x="25608" y="-1"/>
                      <a:pt x="29538" y="1115"/>
                      <a:pt x="32949" y="3222"/>
                    </a:cubicBezTo>
                  </a:path>
                  <a:path w="32950" h="25966" stroke="0" extrusionOk="0">
                    <a:moveTo>
                      <a:pt x="445" y="25966"/>
                    </a:moveTo>
                    <a:cubicBezTo>
                      <a:pt x="149" y="24529"/>
                      <a:pt x="0" y="23066"/>
                      <a:pt x="0" y="21600"/>
                    </a:cubicBezTo>
                    <a:cubicBezTo>
                      <a:pt x="0" y="9670"/>
                      <a:pt x="9670" y="0"/>
                      <a:pt x="21600" y="0"/>
                    </a:cubicBezTo>
                    <a:cubicBezTo>
                      <a:pt x="25608" y="-1"/>
                      <a:pt x="29538" y="1115"/>
                      <a:pt x="32949" y="3222"/>
                    </a:cubicBezTo>
                    <a:lnTo>
                      <a:pt x="21600" y="21600"/>
                    </a:lnTo>
                    <a:lnTo>
                      <a:pt x="445" y="25966"/>
                    </a:lnTo>
                    <a:close/>
                  </a:path>
                </a:pathLst>
              </a:custGeom>
              <a:solidFill>
                <a:srgbClr val="E7EDED"/>
              </a:solidFill>
              <a:ln w="6350">
                <a:solidFill>
                  <a:srgbClr val="6C8F93"/>
                </a:solidFill>
                <a:round/>
                <a:headEnd/>
                <a:tailEnd/>
              </a:ln>
            </p:spPr>
            <p:txBody>
              <a:bodyPr/>
              <a:lstStyle/>
              <a:p>
                <a:endParaRPr lang="en-US"/>
              </a:p>
            </p:txBody>
          </p:sp>
          <p:sp>
            <p:nvSpPr>
              <p:cNvPr id="111936" name="Arc 19"/>
              <p:cNvSpPr>
                <a:spLocks/>
              </p:cNvSpPr>
              <p:nvPr/>
            </p:nvSpPr>
            <p:spPr bwMode="auto">
              <a:xfrm>
                <a:off x="682" y="2217"/>
                <a:ext cx="216" cy="99"/>
              </a:xfrm>
              <a:custGeom>
                <a:avLst/>
                <a:gdLst>
                  <a:gd name="T0" fmla="*/ 0 w 32074"/>
                  <a:gd name="T1" fmla="*/ 0 h 22517"/>
                  <a:gd name="T2" fmla="*/ 0 w 32074"/>
                  <a:gd name="T3" fmla="*/ 0 h 22517"/>
                  <a:gd name="T4" fmla="*/ 0 w 32074"/>
                  <a:gd name="T5" fmla="*/ 0 h 22517"/>
                  <a:gd name="T6" fmla="*/ 0 60000 65536"/>
                  <a:gd name="T7" fmla="*/ 0 60000 65536"/>
                  <a:gd name="T8" fmla="*/ 0 60000 65536"/>
                  <a:gd name="T9" fmla="*/ 0 w 32074"/>
                  <a:gd name="T10" fmla="*/ 0 h 22517"/>
                  <a:gd name="T11" fmla="*/ 32074 w 32074"/>
                  <a:gd name="T12" fmla="*/ 22517 h 22517"/>
                </a:gdLst>
                <a:ahLst/>
                <a:cxnLst>
                  <a:cxn ang="T6">
                    <a:pos x="T0" y="T1"/>
                  </a:cxn>
                  <a:cxn ang="T7">
                    <a:pos x="T2" y="T3"/>
                  </a:cxn>
                  <a:cxn ang="T8">
                    <a:pos x="T4" y="T5"/>
                  </a:cxn>
                </a:cxnLst>
                <a:rect l="T9" t="T10" r="T11" b="T12"/>
                <a:pathLst>
                  <a:path w="32074" h="22517" fill="none" extrusionOk="0">
                    <a:moveTo>
                      <a:pt x="32073" y="19807"/>
                    </a:moveTo>
                    <a:cubicBezTo>
                      <a:pt x="28868" y="21584"/>
                      <a:pt x="25264" y="22516"/>
                      <a:pt x="21600" y="22517"/>
                    </a:cubicBezTo>
                    <a:cubicBezTo>
                      <a:pt x="9670" y="22517"/>
                      <a:pt x="0" y="12846"/>
                      <a:pt x="0" y="917"/>
                    </a:cubicBezTo>
                    <a:cubicBezTo>
                      <a:pt x="-1" y="611"/>
                      <a:pt x="6" y="305"/>
                      <a:pt x="19" y="0"/>
                    </a:cubicBezTo>
                  </a:path>
                  <a:path w="32074" h="22517" stroke="0" extrusionOk="0">
                    <a:moveTo>
                      <a:pt x="32073" y="19807"/>
                    </a:moveTo>
                    <a:cubicBezTo>
                      <a:pt x="28868" y="21584"/>
                      <a:pt x="25264" y="22516"/>
                      <a:pt x="21600" y="22517"/>
                    </a:cubicBezTo>
                    <a:cubicBezTo>
                      <a:pt x="9670" y="22517"/>
                      <a:pt x="0" y="12846"/>
                      <a:pt x="0" y="917"/>
                    </a:cubicBezTo>
                    <a:cubicBezTo>
                      <a:pt x="-1" y="611"/>
                      <a:pt x="6" y="305"/>
                      <a:pt x="19" y="0"/>
                    </a:cubicBezTo>
                    <a:lnTo>
                      <a:pt x="21600" y="917"/>
                    </a:lnTo>
                    <a:lnTo>
                      <a:pt x="32073" y="19807"/>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937" name="Arc 20"/>
              <p:cNvSpPr>
                <a:spLocks/>
              </p:cNvSpPr>
              <p:nvPr/>
            </p:nvSpPr>
            <p:spPr bwMode="auto">
              <a:xfrm>
                <a:off x="684" y="2217"/>
                <a:ext cx="213" cy="96"/>
              </a:xfrm>
              <a:custGeom>
                <a:avLst/>
                <a:gdLst>
                  <a:gd name="T0" fmla="*/ 0 w 32013"/>
                  <a:gd name="T1" fmla="*/ 0 h 22524"/>
                  <a:gd name="T2" fmla="*/ 0 w 32013"/>
                  <a:gd name="T3" fmla="*/ 0 h 22524"/>
                  <a:gd name="T4" fmla="*/ 0 w 32013"/>
                  <a:gd name="T5" fmla="*/ 0 h 22524"/>
                  <a:gd name="T6" fmla="*/ 0 60000 65536"/>
                  <a:gd name="T7" fmla="*/ 0 60000 65536"/>
                  <a:gd name="T8" fmla="*/ 0 60000 65536"/>
                  <a:gd name="T9" fmla="*/ 0 w 32013"/>
                  <a:gd name="T10" fmla="*/ 0 h 22524"/>
                  <a:gd name="T11" fmla="*/ 32013 w 32013"/>
                  <a:gd name="T12" fmla="*/ 22524 h 22524"/>
                </a:gdLst>
                <a:ahLst/>
                <a:cxnLst>
                  <a:cxn ang="T6">
                    <a:pos x="T0" y="T1"/>
                  </a:cxn>
                  <a:cxn ang="T7">
                    <a:pos x="T2" y="T3"/>
                  </a:cxn>
                  <a:cxn ang="T8">
                    <a:pos x="T4" y="T5"/>
                  </a:cxn>
                </a:cxnLst>
                <a:rect l="T9" t="T10" r="T11" b="T12"/>
                <a:pathLst>
                  <a:path w="32013" h="22524" fill="none" extrusionOk="0">
                    <a:moveTo>
                      <a:pt x="32013" y="19848"/>
                    </a:moveTo>
                    <a:cubicBezTo>
                      <a:pt x="28823" y="21603"/>
                      <a:pt x="25241" y="22523"/>
                      <a:pt x="21600" y="22524"/>
                    </a:cubicBezTo>
                    <a:cubicBezTo>
                      <a:pt x="9670" y="22524"/>
                      <a:pt x="0" y="12853"/>
                      <a:pt x="0" y="924"/>
                    </a:cubicBezTo>
                    <a:cubicBezTo>
                      <a:pt x="-1" y="615"/>
                      <a:pt x="6" y="307"/>
                      <a:pt x="19" y="-1"/>
                    </a:cubicBezTo>
                  </a:path>
                  <a:path w="32013" h="22524" stroke="0" extrusionOk="0">
                    <a:moveTo>
                      <a:pt x="32013" y="19848"/>
                    </a:moveTo>
                    <a:cubicBezTo>
                      <a:pt x="28823" y="21603"/>
                      <a:pt x="25241" y="22523"/>
                      <a:pt x="21600" y="22524"/>
                    </a:cubicBezTo>
                    <a:cubicBezTo>
                      <a:pt x="9670" y="22524"/>
                      <a:pt x="0" y="12853"/>
                      <a:pt x="0" y="924"/>
                    </a:cubicBezTo>
                    <a:cubicBezTo>
                      <a:pt x="-1" y="615"/>
                      <a:pt x="6" y="307"/>
                      <a:pt x="19" y="-1"/>
                    </a:cubicBezTo>
                    <a:lnTo>
                      <a:pt x="21600" y="924"/>
                    </a:lnTo>
                    <a:lnTo>
                      <a:pt x="32013" y="19848"/>
                    </a:lnTo>
                    <a:close/>
                  </a:path>
                </a:pathLst>
              </a:custGeom>
              <a:solidFill>
                <a:srgbClr val="E7EDED"/>
              </a:solidFill>
              <a:ln w="6350">
                <a:solidFill>
                  <a:srgbClr val="6C8F93"/>
                </a:solidFill>
                <a:round/>
                <a:headEnd/>
                <a:tailEnd/>
              </a:ln>
            </p:spPr>
            <p:txBody>
              <a:bodyPr/>
              <a:lstStyle/>
              <a:p>
                <a:endParaRPr lang="en-US"/>
              </a:p>
            </p:txBody>
          </p:sp>
          <p:sp>
            <p:nvSpPr>
              <p:cNvPr id="111938" name="Arc 21"/>
              <p:cNvSpPr>
                <a:spLocks/>
              </p:cNvSpPr>
              <p:nvPr/>
            </p:nvSpPr>
            <p:spPr bwMode="auto">
              <a:xfrm>
                <a:off x="1262" y="1936"/>
                <a:ext cx="164" cy="120"/>
              </a:xfrm>
              <a:custGeom>
                <a:avLst/>
                <a:gdLst>
                  <a:gd name="T0" fmla="*/ 0 w 26077"/>
                  <a:gd name="T1" fmla="*/ 0 h 32051"/>
                  <a:gd name="T2" fmla="*/ 0 w 26077"/>
                  <a:gd name="T3" fmla="*/ 0 h 32051"/>
                  <a:gd name="T4" fmla="*/ 0 w 26077"/>
                  <a:gd name="T5" fmla="*/ 0 h 32051"/>
                  <a:gd name="T6" fmla="*/ 0 60000 65536"/>
                  <a:gd name="T7" fmla="*/ 0 60000 65536"/>
                  <a:gd name="T8" fmla="*/ 0 60000 65536"/>
                  <a:gd name="T9" fmla="*/ 0 w 26077"/>
                  <a:gd name="T10" fmla="*/ 0 h 32051"/>
                  <a:gd name="T11" fmla="*/ 26077 w 26077"/>
                  <a:gd name="T12" fmla="*/ 32051 h 32051"/>
                </a:gdLst>
                <a:ahLst/>
                <a:cxnLst>
                  <a:cxn ang="T6">
                    <a:pos x="T0" y="T1"/>
                  </a:cxn>
                  <a:cxn ang="T7">
                    <a:pos x="T2" y="T3"/>
                  </a:cxn>
                  <a:cxn ang="T8">
                    <a:pos x="T4" y="T5"/>
                  </a:cxn>
                </a:cxnLst>
                <a:rect l="T9" t="T10" r="T11" b="T12"/>
                <a:pathLst>
                  <a:path w="26077" h="32051" fill="none" extrusionOk="0">
                    <a:moveTo>
                      <a:pt x="0" y="469"/>
                    </a:moveTo>
                    <a:cubicBezTo>
                      <a:pt x="1471" y="157"/>
                      <a:pt x="2972" y="-1"/>
                      <a:pt x="4477" y="0"/>
                    </a:cubicBezTo>
                    <a:cubicBezTo>
                      <a:pt x="16406" y="0"/>
                      <a:pt x="26077" y="9670"/>
                      <a:pt x="26077" y="21600"/>
                    </a:cubicBezTo>
                    <a:cubicBezTo>
                      <a:pt x="26077" y="25255"/>
                      <a:pt x="25149" y="28851"/>
                      <a:pt x="23380" y="32051"/>
                    </a:cubicBezTo>
                  </a:path>
                  <a:path w="26077" h="32051" stroke="0" extrusionOk="0">
                    <a:moveTo>
                      <a:pt x="0" y="469"/>
                    </a:moveTo>
                    <a:cubicBezTo>
                      <a:pt x="1471" y="157"/>
                      <a:pt x="2972" y="-1"/>
                      <a:pt x="4477" y="0"/>
                    </a:cubicBezTo>
                    <a:cubicBezTo>
                      <a:pt x="16406" y="0"/>
                      <a:pt x="26077" y="9670"/>
                      <a:pt x="26077" y="21600"/>
                    </a:cubicBezTo>
                    <a:cubicBezTo>
                      <a:pt x="26077" y="25255"/>
                      <a:pt x="25149" y="28851"/>
                      <a:pt x="23380" y="32051"/>
                    </a:cubicBezTo>
                    <a:lnTo>
                      <a:pt x="4477" y="21600"/>
                    </a:lnTo>
                    <a:lnTo>
                      <a:pt x="0" y="46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939" name="Arc 22"/>
              <p:cNvSpPr>
                <a:spLocks/>
              </p:cNvSpPr>
              <p:nvPr/>
            </p:nvSpPr>
            <p:spPr bwMode="auto">
              <a:xfrm>
                <a:off x="1263" y="1938"/>
                <a:ext cx="161" cy="118"/>
              </a:xfrm>
              <a:custGeom>
                <a:avLst/>
                <a:gdLst>
                  <a:gd name="T0" fmla="*/ 0 w 26034"/>
                  <a:gd name="T1" fmla="*/ 0 h 32133"/>
                  <a:gd name="T2" fmla="*/ 0 w 26034"/>
                  <a:gd name="T3" fmla="*/ 0 h 32133"/>
                  <a:gd name="T4" fmla="*/ 0 w 26034"/>
                  <a:gd name="T5" fmla="*/ 0 h 32133"/>
                  <a:gd name="T6" fmla="*/ 0 60000 65536"/>
                  <a:gd name="T7" fmla="*/ 0 60000 65536"/>
                  <a:gd name="T8" fmla="*/ 0 60000 65536"/>
                  <a:gd name="T9" fmla="*/ 0 w 26034"/>
                  <a:gd name="T10" fmla="*/ 0 h 32133"/>
                  <a:gd name="T11" fmla="*/ 26034 w 26034"/>
                  <a:gd name="T12" fmla="*/ 32133 h 32133"/>
                </a:gdLst>
                <a:ahLst/>
                <a:cxnLst>
                  <a:cxn ang="T6">
                    <a:pos x="T0" y="T1"/>
                  </a:cxn>
                  <a:cxn ang="T7">
                    <a:pos x="T2" y="T3"/>
                  </a:cxn>
                  <a:cxn ang="T8">
                    <a:pos x="T4" y="T5"/>
                  </a:cxn>
                </a:cxnLst>
                <a:rect l="T9" t="T10" r="T11" b="T12"/>
                <a:pathLst>
                  <a:path w="26034" h="32133" fill="none" extrusionOk="0">
                    <a:moveTo>
                      <a:pt x="-1" y="459"/>
                    </a:moveTo>
                    <a:cubicBezTo>
                      <a:pt x="1458" y="154"/>
                      <a:pt x="2944" y="-1"/>
                      <a:pt x="4434" y="0"/>
                    </a:cubicBezTo>
                    <a:cubicBezTo>
                      <a:pt x="16363" y="0"/>
                      <a:pt x="26034" y="9670"/>
                      <a:pt x="26034" y="21600"/>
                    </a:cubicBezTo>
                    <a:cubicBezTo>
                      <a:pt x="26034" y="25287"/>
                      <a:pt x="25089" y="28913"/>
                      <a:pt x="23291" y="32132"/>
                    </a:cubicBezTo>
                  </a:path>
                  <a:path w="26034" h="32133" stroke="0" extrusionOk="0">
                    <a:moveTo>
                      <a:pt x="-1" y="459"/>
                    </a:moveTo>
                    <a:cubicBezTo>
                      <a:pt x="1458" y="154"/>
                      <a:pt x="2944" y="-1"/>
                      <a:pt x="4434" y="0"/>
                    </a:cubicBezTo>
                    <a:cubicBezTo>
                      <a:pt x="16363" y="0"/>
                      <a:pt x="26034" y="9670"/>
                      <a:pt x="26034" y="21600"/>
                    </a:cubicBezTo>
                    <a:cubicBezTo>
                      <a:pt x="26034" y="25287"/>
                      <a:pt x="25089" y="28913"/>
                      <a:pt x="23291" y="32132"/>
                    </a:cubicBezTo>
                    <a:lnTo>
                      <a:pt x="4434" y="21600"/>
                    </a:lnTo>
                    <a:lnTo>
                      <a:pt x="-1" y="459"/>
                    </a:lnTo>
                    <a:close/>
                  </a:path>
                </a:pathLst>
              </a:custGeom>
              <a:solidFill>
                <a:srgbClr val="E7EDED"/>
              </a:solidFill>
              <a:ln w="6350">
                <a:solidFill>
                  <a:srgbClr val="6C8F93"/>
                </a:solidFill>
                <a:round/>
                <a:headEnd/>
                <a:tailEnd/>
              </a:ln>
            </p:spPr>
            <p:txBody>
              <a:bodyPr/>
              <a:lstStyle/>
              <a:p>
                <a:endParaRPr lang="en-US"/>
              </a:p>
            </p:txBody>
          </p:sp>
          <p:sp>
            <p:nvSpPr>
              <p:cNvPr id="111940" name="Arc 23"/>
              <p:cNvSpPr>
                <a:spLocks/>
              </p:cNvSpPr>
              <p:nvPr/>
            </p:nvSpPr>
            <p:spPr bwMode="auto">
              <a:xfrm>
                <a:off x="1308" y="2056"/>
                <a:ext cx="156" cy="119"/>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494" y="-1"/>
                    </a:moveTo>
                    <a:cubicBezTo>
                      <a:pt x="18617" y="4098"/>
                      <a:pt x="21600" y="10304"/>
                      <a:pt x="21600" y="16866"/>
                    </a:cubicBezTo>
                    <a:cubicBezTo>
                      <a:pt x="21600" y="21256"/>
                      <a:pt x="20261" y="25543"/>
                      <a:pt x="17764" y="29154"/>
                    </a:cubicBezTo>
                  </a:path>
                  <a:path w="21600" h="29154" stroke="0" extrusionOk="0">
                    <a:moveTo>
                      <a:pt x="13494" y="-1"/>
                    </a:moveTo>
                    <a:cubicBezTo>
                      <a:pt x="18617" y="4098"/>
                      <a:pt x="21600" y="10304"/>
                      <a:pt x="21600" y="16866"/>
                    </a:cubicBezTo>
                    <a:cubicBezTo>
                      <a:pt x="21600" y="21256"/>
                      <a:pt x="20261" y="25543"/>
                      <a:pt x="17764" y="29154"/>
                    </a:cubicBezTo>
                    <a:lnTo>
                      <a:pt x="0" y="16866"/>
                    </a:lnTo>
                    <a:lnTo>
                      <a:pt x="13494"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941" name="Arc 24"/>
              <p:cNvSpPr>
                <a:spLocks/>
              </p:cNvSpPr>
              <p:nvPr/>
            </p:nvSpPr>
            <p:spPr bwMode="auto">
              <a:xfrm>
                <a:off x="1308" y="2057"/>
                <a:ext cx="154" cy="117"/>
              </a:xfrm>
              <a:custGeom>
                <a:avLst/>
                <a:gdLst>
                  <a:gd name="T0" fmla="*/ 0 w 21600"/>
                  <a:gd name="T1" fmla="*/ 0 h 29302"/>
                  <a:gd name="T2" fmla="*/ 0 w 21600"/>
                  <a:gd name="T3" fmla="*/ 0 h 29302"/>
                  <a:gd name="T4" fmla="*/ 0 w 21600"/>
                  <a:gd name="T5" fmla="*/ 0 h 29302"/>
                  <a:gd name="T6" fmla="*/ 0 60000 65536"/>
                  <a:gd name="T7" fmla="*/ 0 60000 65536"/>
                  <a:gd name="T8" fmla="*/ 0 60000 65536"/>
                  <a:gd name="T9" fmla="*/ 0 w 21600"/>
                  <a:gd name="T10" fmla="*/ 0 h 29302"/>
                  <a:gd name="T11" fmla="*/ 21600 w 21600"/>
                  <a:gd name="T12" fmla="*/ 29302 h 29302"/>
                </a:gdLst>
                <a:ahLst/>
                <a:cxnLst>
                  <a:cxn ang="T6">
                    <a:pos x="T0" y="T1"/>
                  </a:cxn>
                  <a:cxn ang="T7">
                    <a:pos x="T2" y="T3"/>
                  </a:cxn>
                  <a:cxn ang="T8">
                    <a:pos x="T4" y="T5"/>
                  </a:cxn>
                </a:cxnLst>
                <a:rect l="T9" t="T10" r="T11" b="T12"/>
                <a:pathLst>
                  <a:path w="21600" h="29302" fill="none" extrusionOk="0">
                    <a:moveTo>
                      <a:pt x="13412" y="0"/>
                    </a:moveTo>
                    <a:cubicBezTo>
                      <a:pt x="18584" y="4097"/>
                      <a:pt x="21600" y="10333"/>
                      <a:pt x="21600" y="16931"/>
                    </a:cubicBezTo>
                    <a:cubicBezTo>
                      <a:pt x="21600" y="21356"/>
                      <a:pt x="20240" y="25674"/>
                      <a:pt x="17706" y="29301"/>
                    </a:cubicBezTo>
                  </a:path>
                  <a:path w="21600" h="29302" stroke="0" extrusionOk="0">
                    <a:moveTo>
                      <a:pt x="13412" y="0"/>
                    </a:moveTo>
                    <a:cubicBezTo>
                      <a:pt x="18584" y="4097"/>
                      <a:pt x="21600" y="10333"/>
                      <a:pt x="21600" y="16931"/>
                    </a:cubicBezTo>
                    <a:cubicBezTo>
                      <a:pt x="21600" y="21356"/>
                      <a:pt x="20240" y="25674"/>
                      <a:pt x="17706" y="29301"/>
                    </a:cubicBezTo>
                    <a:lnTo>
                      <a:pt x="0" y="16931"/>
                    </a:lnTo>
                    <a:lnTo>
                      <a:pt x="13412" y="0"/>
                    </a:lnTo>
                    <a:close/>
                  </a:path>
                </a:pathLst>
              </a:custGeom>
              <a:solidFill>
                <a:srgbClr val="E7EDED"/>
              </a:solidFill>
              <a:ln w="6350">
                <a:solidFill>
                  <a:srgbClr val="6C8F93"/>
                </a:solidFill>
                <a:round/>
                <a:headEnd/>
                <a:tailEnd/>
              </a:ln>
            </p:spPr>
            <p:txBody>
              <a:bodyPr/>
              <a:lstStyle/>
              <a:p>
                <a:endParaRPr lang="en-US"/>
              </a:p>
            </p:txBody>
          </p:sp>
          <p:sp>
            <p:nvSpPr>
              <p:cNvPr id="111942" name="Arc 25"/>
              <p:cNvSpPr>
                <a:spLocks/>
              </p:cNvSpPr>
              <p:nvPr/>
            </p:nvSpPr>
            <p:spPr bwMode="auto">
              <a:xfrm>
                <a:off x="1257" y="2176"/>
                <a:ext cx="183" cy="172"/>
              </a:xfrm>
              <a:custGeom>
                <a:avLst/>
                <a:gdLst>
                  <a:gd name="T0" fmla="*/ 0 w 28724"/>
                  <a:gd name="T1" fmla="*/ 0 h 27592"/>
                  <a:gd name="T2" fmla="*/ 0 w 28724"/>
                  <a:gd name="T3" fmla="*/ 0 h 27592"/>
                  <a:gd name="T4" fmla="*/ 0 w 28724"/>
                  <a:gd name="T5" fmla="*/ 0 h 27592"/>
                  <a:gd name="T6" fmla="*/ 0 60000 65536"/>
                  <a:gd name="T7" fmla="*/ 0 60000 65536"/>
                  <a:gd name="T8" fmla="*/ 0 60000 65536"/>
                  <a:gd name="T9" fmla="*/ 0 w 28724"/>
                  <a:gd name="T10" fmla="*/ 0 h 27592"/>
                  <a:gd name="T11" fmla="*/ 28724 w 28724"/>
                  <a:gd name="T12" fmla="*/ 27592 h 27592"/>
                </a:gdLst>
                <a:ahLst/>
                <a:cxnLst>
                  <a:cxn ang="T6">
                    <a:pos x="T0" y="T1"/>
                  </a:cxn>
                  <a:cxn ang="T7">
                    <a:pos x="T2" y="T3"/>
                  </a:cxn>
                  <a:cxn ang="T8">
                    <a:pos x="T4" y="T5"/>
                  </a:cxn>
                </a:cxnLst>
                <a:rect l="T9" t="T10" r="T11" b="T12"/>
                <a:pathLst>
                  <a:path w="28724" h="27592" fill="none" extrusionOk="0">
                    <a:moveTo>
                      <a:pt x="27876" y="-1"/>
                    </a:moveTo>
                    <a:cubicBezTo>
                      <a:pt x="28438" y="1947"/>
                      <a:pt x="28724" y="3964"/>
                      <a:pt x="28724" y="5992"/>
                    </a:cubicBezTo>
                    <a:cubicBezTo>
                      <a:pt x="28724" y="17921"/>
                      <a:pt x="19053" y="27592"/>
                      <a:pt x="7124" y="27592"/>
                    </a:cubicBezTo>
                    <a:cubicBezTo>
                      <a:pt x="4698" y="27592"/>
                      <a:pt x="2289" y="27183"/>
                      <a:pt x="-1" y="26383"/>
                    </a:cubicBezTo>
                  </a:path>
                  <a:path w="28724" h="27592" stroke="0" extrusionOk="0">
                    <a:moveTo>
                      <a:pt x="27876" y="-1"/>
                    </a:moveTo>
                    <a:cubicBezTo>
                      <a:pt x="28438" y="1947"/>
                      <a:pt x="28724" y="3964"/>
                      <a:pt x="28724" y="5992"/>
                    </a:cubicBezTo>
                    <a:cubicBezTo>
                      <a:pt x="28724" y="17921"/>
                      <a:pt x="19053" y="27592"/>
                      <a:pt x="7124" y="27592"/>
                    </a:cubicBezTo>
                    <a:cubicBezTo>
                      <a:pt x="4698" y="27592"/>
                      <a:pt x="2289" y="27183"/>
                      <a:pt x="-1" y="26383"/>
                    </a:cubicBezTo>
                    <a:lnTo>
                      <a:pt x="7124" y="5992"/>
                    </a:lnTo>
                    <a:lnTo>
                      <a:pt x="27876"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943" name="Arc 26"/>
              <p:cNvSpPr>
                <a:spLocks/>
              </p:cNvSpPr>
              <p:nvPr/>
            </p:nvSpPr>
            <p:spPr bwMode="auto">
              <a:xfrm>
                <a:off x="1257" y="2176"/>
                <a:ext cx="180" cy="169"/>
              </a:xfrm>
              <a:custGeom>
                <a:avLst/>
                <a:gdLst>
                  <a:gd name="T0" fmla="*/ 0 w 28722"/>
                  <a:gd name="T1" fmla="*/ 0 h 27594"/>
                  <a:gd name="T2" fmla="*/ 0 w 28722"/>
                  <a:gd name="T3" fmla="*/ 0 h 27594"/>
                  <a:gd name="T4" fmla="*/ 0 w 28722"/>
                  <a:gd name="T5" fmla="*/ 0 h 27594"/>
                  <a:gd name="T6" fmla="*/ 0 60000 65536"/>
                  <a:gd name="T7" fmla="*/ 0 60000 65536"/>
                  <a:gd name="T8" fmla="*/ 0 60000 65536"/>
                  <a:gd name="T9" fmla="*/ 0 w 28722"/>
                  <a:gd name="T10" fmla="*/ 0 h 27594"/>
                  <a:gd name="T11" fmla="*/ 28722 w 28722"/>
                  <a:gd name="T12" fmla="*/ 27594 h 27594"/>
                </a:gdLst>
                <a:ahLst/>
                <a:cxnLst>
                  <a:cxn ang="T6">
                    <a:pos x="T0" y="T1"/>
                  </a:cxn>
                  <a:cxn ang="T7">
                    <a:pos x="T2" y="T3"/>
                  </a:cxn>
                  <a:cxn ang="T8">
                    <a:pos x="T4" y="T5"/>
                  </a:cxn>
                </a:cxnLst>
                <a:rect l="T9" t="T10" r="T11" b="T12"/>
                <a:pathLst>
                  <a:path w="28722" h="27594" fill="none" extrusionOk="0">
                    <a:moveTo>
                      <a:pt x="27873" y="0"/>
                    </a:moveTo>
                    <a:cubicBezTo>
                      <a:pt x="28436" y="1948"/>
                      <a:pt x="28722" y="3966"/>
                      <a:pt x="28722" y="5994"/>
                    </a:cubicBezTo>
                    <a:cubicBezTo>
                      <a:pt x="28722" y="17923"/>
                      <a:pt x="19051" y="27594"/>
                      <a:pt x="7122" y="27594"/>
                    </a:cubicBezTo>
                    <a:cubicBezTo>
                      <a:pt x="4697" y="27594"/>
                      <a:pt x="2289" y="27185"/>
                      <a:pt x="-1" y="26386"/>
                    </a:cubicBezTo>
                  </a:path>
                  <a:path w="28722" h="27594" stroke="0" extrusionOk="0">
                    <a:moveTo>
                      <a:pt x="27873" y="0"/>
                    </a:moveTo>
                    <a:cubicBezTo>
                      <a:pt x="28436" y="1948"/>
                      <a:pt x="28722" y="3966"/>
                      <a:pt x="28722" y="5994"/>
                    </a:cubicBezTo>
                    <a:cubicBezTo>
                      <a:pt x="28722" y="17923"/>
                      <a:pt x="19051" y="27594"/>
                      <a:pt x="7122" y="27594"/>
                    </a:cubicBezTo>
                    <a:cubicBezTo>
                      <a:pt x="4697" y="27594"/>
                      <a:pt x="2289" y="27185"/>
                      <a:pt x="-1" y="26386"/>
                    </a:cubicBezTo>
                    <a:lnTo>
                      <a:pt x="7122" y="5994"/>
                    </a:lnTo>
                    <a:lnTo>
                      <a:pt x="27873" y="0"/>
                    </a:lnTo>
                    <a:close/>
                  </a:path>
                </a:pathLst>
              </a:custGeom>
              <a:solidFill>
                <a:srgbClr val="E7EDED"/>
              </a:solidFill>
              <a:ln w="6350">
                <a:solidFill>
                  <a:srgbClr val="6C8F93"/>
                </a:solidFill>
                <a:round/>
                <a:headEnd/>
                <a:tailEnd/>
              </a:ln>
            </p:spPr>
            <p:txBody>
              <a:bodyPr/>
              <a:lstStyle/>
              <a:p>
                <a:endParaRPr lang="en-US"/>
              </a:p>
            </p:txBody>
          </p:sp>
          <p:sp>
            <p:nvSpPr>
              <p:cNvPr id="111944" name="Arc 27"/>
              <p:cNvSpPr>
                <a:spLocks/>
              </p:cNvSpPr>
              <p:nvPr/>
            </p:nvSpPr>
            <p:spPr bwMode="auto">
              <a:xfrm>
                <a:off x="628" y="2055"/>
                <a:ext cx="99" cy="165"/>
              </a:xfrm>
              <a:custGeom>
                <a:avLst/>
                <a:gdLst>
                  <a:gd name="T0" fmla="*/ 0 w 21600"/>
                  <a:gd name="T1" fmla="*/ 0 h 41258"/>
                  <a:gd name="T2" fmla="*/ 0 w 21600"/>
                  <a:gd name="T3" fmla="*/ 0 h 41258"/>
                  <a:gd name="T4" fmla="*/ 0 w 21600"/>
                  <a:gd name="T5" fmla="*/ 0 h 41258"/>
                  <a:gd name="T6" fmla="*/ 0 60000 65536"/>
                  <a:gd name="T7" fmla="*/ 0 60000 65536"/>
                  <a:gd name="T8" fmla="*/ 0 60000 65536"/>
                  <a:gd name="T9" fmla="*/ 0 w 21600"/>
                  <a:gd name="T10" fmla="*/ 0 h 41258"/>
                  <a:gd name="T11" fmla="*/ 21600 w 21600"/>
                  <a:gd name="T12" fmla="*/ 41258 h 41258"/>
                </a:gdLst>
                <a:ahLst/>
                <a:cxnLst>
                  <a:cxn ang="T6">
                    <a:pos x="T0" y="T1"/>
                  </a:cxn>
                  <a:cxn ang="T7">
                    <a:pos x="T2" y="T3"/>
                  </a:cxn>
                  <a:cxn ang="T8">
                    <a:pos x="T4" y="T5"/>
                  </a:cxn>
                </a:cxnLst>
                <a:rect l="T9" t="T10" r="T11" b="T12"/>
                <a:pathLst>
                  <a:path w="21600" h="41258" fill="none" extrusionOk="0">
                    <a:moveTo>
                      <a:pt x="12768" y="41257"/>
                    </a:moveTo>
                    <a:cubicBezTo>
                      <a:pt x="4999" y="37777"/>
                      <a:pt x="0" y="30058"/>
                      <a:pt x="0" y="21546"/>
                    </a:cubicBezTo>
                    <a:cubicBezTo>
                      <a:pt x="-1" y="10211"/>
                      <a:pt x="8761" y="804"/>
                      <a:pt x="20068" y="0"/>
                    </a:cubicBezTo>
                  </a:path>
                  <a:path w="21600" h="41258" stroke="0" extrusionOk="0">
                    <a:moveTo>
                      <a:pt x="12768" y="41257"/>
                    </a:moveTo>
                    <a:cubicBezTo>
                      <a:pt x="4999" y="37777"/>
                      <a:pt x="0" y="30058"/>
                      <a:pt x="0" y="21546"/>
                    </a:cubicBezTo>
                    <a:cubicBezTo>
                      <a:pt x="-1" y="10211"/>
                      <a:pt x="8761" y="804"/>
                      <a:pt x="20068" y="0"/>
                    </a:cubicBezTo>
                    <a:lnTo>
                      <a:pt x="21600" y="21546"/>
                    </a:lnTo>
                    <a:lnTo>
                      <a:pt x="12768" y="41257"/>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945" name="Arc 28"/>
              <p:cNvSpPr>
                <a:spLocks/>
              </p:cNvSpPr>
              <p:nvPr/>
            </p:nvSpPr>
            <p:spPr bwMode="auto">
              <a:xfrm>
                <a:off x="630" y="2057"/>
                <a:ext cx="97" cy="161"/>
              </a:xfrm>
              <a:custGeom>
                <a:avLst/>
                <a:gdLst>
                  <a:gd name="T0" fmla="*/ 0 w 21600"/>
                  <a:gd name="T1" fmla="*/ 0 h 41268"/>
                  <a:gd name="T2" fmla="*/ 0 w 21600"/>
                  <a:gd name="T3" fmla="*/ 0 h 41268"/>
                  <a:gd name="T4" fmla="*/ 0 w 21600"/>
                  <a:gd name="T5" fmla="*/ 0 h 41268"/>
                  <a:gd name="T6" fmla="*/ 0 60000 65536"/>
                  <a:gd name="T7" fmla="*/ 0 60000 65536"/>
                  <a:gd name="T8" fmla="*/ 0 60000 65536"/>
                  <a:gd name="T9" fmla="*/ 0 w 21600"/>
                  <a:gd name="T10" fmla="*/ 0 h 41268"/>
                  <a:gd name="T11" fmla="*/ 21600 w 21600"/>
                  <a:gd name="T12" fmla="*/ 41268 h 41268"/>
                </a:gdLst>
                <a:ahLst/>
                <a:cxnLst>
                  <a:cxn ang="T6">
                    <a:pos x="T0" y="T1"/>
                  </a:cxn>
                  <a:cxn ang="T7">
                    <a:pos x="T2" y="T3"/>
                  </a:cxn>
                  <a:cxn ang="T8">
                    <a:pos x="T4" y="T5"/>
                  </a:cxn>
                </a:cxnLst>
                <a:rect l="T9" t="T10" r="T11" b="T12"/>
                <a:pathLst>
                  <a:path w="21600" h="41268" fill="none" extrusionOk="0">
                    <a:moveTo>
                      <a:pt x="12790" y="41267"/>
                    </a:moveTo>
                    <a:cubicBezTo>
                      <a:pt x="5009" y="37792"/>
                      <a:pt x="0" y="30067"/>
                      <a:pt x="0" y="21546"/>
                    </a:cubicBezTo>
                    <a:cubicBezTo>
                      <a:pt x="-1" y="10209"/>
                      <a:pt x="8763" y="802"/>
                      <a:pt x="20072" y="0"/>
                    </a:cubicBezTo>
                  </a:path>
                  <a:path w="21600" h="41268" stroke="0" extrusionOk="0">
                    <a:moveTo>
                      <a:pt x="12790" y="41267"/>
                    </a:moveTo>
                    <a:cubicBezTo>
                      <a:pt x="5009" y="37792"/>
                      <a:pt x="0" y="30067"/>
                      <a:pt x="0" y="21546"/>
                    </a:cubicBezTo>
                    <a:cubicBezTo>
                      <a:pt x="-1" y="10209"/>
                      <a:pt x="8763" y="802"/>
                      <a:pt x="20072" y="0"/>
                    </a:cubicBezTo>
                    <a:lnTo>
                      <a:pt x="21600" y="21546"/>
                    </a:lnTo>
                    <a:lnTo>
                      <a:pt x="12790" y="41267"/>
                    </a:lnTo>
                    <a:close/>
                  </a:path>
                </a:pathLst>
              </a:custGeom>
              <a:solidFill>
                <a:srgbClr val="E7EDED"/>
              </a:solidFill>
              <a:ln w="6350">
                <a:solidFill>
                  <a:srgbClr val="6C8F93"/>
                </a:solidFill>
                <a:round/>
                <a:headEnd/>
                <a:tailEnd/>
              </a:ln>
            </p:spPr>
            <p:txBody>
              <a:bodyPr/>
              <a:lstStyle/>
              <a:p>
                <a:endParaRPr lang="en-US"/>
              </a:p>
            </p:txBody>
          </p:sp>
          <p:sp>
            <p:nvSpPr>
              <p:cNvPr id="111946" name="Arc 29"/>
              <p:cNvSpPr>
                <a:spLocks/>
              </p:cNvSpPr>
              <p:nvPr/>
            </p:nvSpPr>
            <p:spPr bwMode="auto">
              <a:xfrm>
                <a:off x="890" y="2279"/>
                <a:ext cx="375" cy="100"/>
              </a:xfrm>
              <a:custGeom>
                <a:avLst/>
                <a:gdLst>
                  <a:gd name="T0" fmla="*/ 0 w 39085"/>
                  <a:gd name="T1" fmla="*/ 0 h 21600"/>
                  <a:gd name="T2" fmla="*/ 0 w 39085"/>
                  <a:gd name="T3" fmla="*/ 0 h 21600"/>
                  <a:gd name="T4" fmla="*/ 0 w 39085"/>
                  <a:gd name="T5" fmla="*/ 0 h 21600"/>
                  <a:gd name="T6" fmla="*/ 0 60000 65536"/>
                  <a:gd name="T7" fmla="*/ 0 60000 65536"/>
                  <a:gd name="T8" fmla="*/ 0 60000 65536"/>
                  <a:gd name="T9" fmla="*/ 0 w 39085"/>
                  <a:gd name="T10" fmla="*/ 0 h 21600"/>
                  <a:gd name="T11" fmla="*/ 39085 w 39085"/>
                  <a:gd name="T12" fmla="*/ 21600 h 21600"/>
                </a:gdLst>
                <a:ahLst/>
                <a:cxnLst>
                  <a:cxn ang="T6">
                    <a:pos x="T0" y="T1"/>
                  </a:cxn>
                  <a:cxn ang="T7">
                    <a:pos x="T2" y="T3"/>
                  </a:cxn>
                  <a:cxn ang="T8">
                    <a:pos x="T4" y="T5"/>
                  </a:cxn>
                </a:cxnLst>
                <a:rect l="T9" t="T10" r="T11" b="T12"/>
                <a:pathLst>
                  <a:path w="39085" h="21600" fill="none" extrusionOk="0">
                    <a:moveTo>
                      <a:pt x="39085" y="12120"/>
                    </a:moveTo>
                    <a:cubicBezTo>
                      <a:pt x="35065" y="18049"/>
                      <a:pt x="28368" y="21599"/>
                      <a:pt x="21206" y="21600"/>
                    </a:cubicBezTo>
                    <a:cubicBezTo>
                      <a:pt x="10860" y="21600"/>
                      <a:pt x="1967" y="14264"/>
                      <a:pt x="0" y="4107"/>
                    </a:cubicBezTo>
                  </a:path>
                  <a:path w="39085" h="21600" stroke="0" extrusionOk="0">
                    <a:moveTo>
                      <a:pt x="39085" y="12120"/>
                    </a:moveTo>
                    <a:cubicBezTo>
                      <a:pt x="35065" y="18049"/>
                      <a:pt x="28368" y="21599"/>
                      <a:pt x="21206" y="21600"/>
                    </a:cubicBezTo>
                    <a:cubicBezTo>
                      <a:pt x="10860" y="21600"/>
                      <a:pt x="1967" y="14264"/>
                      <a:pt x="0" y="4107"/>
                    </a:cubicBezTo>
                    <a:lnTo>
                      <a:pt x="21206" y="0"/>
                    </a:lnTo>
                    <a:lnTo>
                      <a:pt x="39085" y="1212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947" name="Arc 30"/>
              <p:cNvSpPr>
                <a:spLocks/>
              </p:cNvSpPr>
              <p:nvPr/>
            </p:nvSpPr>
            <p:spPr bwMode="auto">
              <a:xfrm>
                <a:off x="892" y="2279"/>
                <a:ext cx="370" cy="98"/>
              </a:xfrm>
              <a:custGeom>
                <a:avLst/>
                <a:gdLst>
                  <a:gd name="T0" fmla="*/ 0 w 39018"/>
                  <a:gd name="T1" fmla="*/ 0 h 21600"/>
                  <a:gd name="T2" fmla="*/ 0 w 39018"/>
                  <a:gd name="T3" fmla="*/ 0 h 21600"/>
                  <a:gd name="T4" fmla="*/ 0 w 39018"/>
                  <a:gd name="T5" fmla="*/ 0 h 21600"/>
                  <a:gd name="T6" fmla="*/ 0 60000 65536"/>
                  <a:gd name="T7" fmla="*/ 0 60000 65536"/>
                  <a:gd name="T8" fmla="*/ 0 60000 65536"/>
                  <a:gd name="T9" fmla="*/ 0 w 39018"/>
                  <a:gd name="T10" fmla="*/ 0 h 21600"/>
                  <a:gd name="T11" fmla="*/ 39018 w 39018"/>
                  <a:gd name="T12" fmla="*/ 21600 h 21600"/>
                </a:gdLst>
                <a:ahLst/>
                <a:cxnLst>
                  <a:cxn ang="T6">
                    <a:pos x="T0" y="T1"/>
                  </a:cxn>
                  <a:cxn ang="T7">
                    <a:pos x="T2" y="T3"/>
                  </a:cxn>
                  <a:cxn ang="T8">
                    <a:pos x="T4" y="T5"/>
                  </a:cxn>
                </a:cxnLst>
                <a:rect l="T9" t="T10" r="T11" b="T12"/>
                <a:pathLst>
                  <a:path w="39018" h="21600" fill="none" extrusionOk="0">
                    <a:moveTo>
                      <a:pt x="39017" y="12206"/>
                    </a:moveTo>
                    <a:cubicBezTo>
                      <a:pt x="34990" y="18085"/>
                      <a:pt x="28323" y="21599"/>
                      <a:pt x="21198" y="21600"/>
                    </a:cubicBezTo>
                    <a:cubicBezTo>
                      <a:pt x="10868" y="21600"/>
                      <a:pt x="1984" y="14286"/>
                      <a:pt x="0" y="4149"/>
                    </a:cubicBezTo>
                  </a:path>
                  <a:path w="39018" h="21600" stroke="0" extrusionOk="0">
                    <a:moveTo>
                      <a:pt x="39017" y="12206"/>
                    </a:moveTo>
                    <a:cubicBezTo>
                      <a:pt x="34990" y="18085"/>
                      <a:pt x="28323" y="21599"/>
                      <a:pt x="21198" y="21600"/>
                    </a:cubicBezTo>
                    <a:cubicBezTo>
                      <a:pt x="10868" y="21600"/>
                      <a:pt x="1984" y="14286"/>
                      <a:pt x="0" y="4149"/>
                    </a:cubicBezTo>
                    <a:lnTo>
                      <a:pt x="21198" y="0"/>
                    </a:lnTo>
                    <a:lnTo>
                      <a:pt x="39017" y="12206"/>
                    </a:lnTo>
                    <a:close/>
                  </a:path>
                </a:pathLst>
              </a:custGeom>
              <a:solidFill>
                <a:srgbClr val="E7EDED"/>
              </a:solidFill>
              <a:ln w="6350">
                <a:solidFill>
                  <a:srgbClr val="6C8F93"/>
                </a:solidFill>
                <a:round/>
                <a:headEnd/>
                <a:tailEnd/>
              </a:ln>
            </p:spPr>
            <p:txBody>
              <a:bodyPr/>
              <a:lstStyle/>
              <a:p>
                <a:endParaRPr lang="en-US"/>
              </a:p>
            </p:txBody>
          </p:sp>
        </p:grpSp>
      </p:grpSp>
      <p:sp>
        <p:nvSpPr>
          <p:cNvPr id="1116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65B2CF76-05DC-CE4D-B0EF-DB3C813A80FA}" type="slidenum">
              <a:rPr lang="en-US" altLang="x-none" sz="1200">
                <a:latin typeface="Tahoma" charset="0"/>
              </a:rPr>
              <a:pPr/>
              <a:t>24</a:t>
            </a:fld>
            <a:endParaRPr lang="en-US" altLang="x-none" sz="1200">
              <a:latin typeface="Tahoma" charset="0"/>
            </a:endParaRPr>
          </a:p>
        </p:txBody>
      </p:sp>
      <p:graphicFrame>
        <p:nvGraphicFramePr>
          <p:cNvPr id="111619" name="Object 498"/>
          <p:cNvGraphicFramePr>
            <a:graphicFrameLocks noChangeAspect="1"/>
          </p:cNvGraphicFramePr>
          <p:nvPr/>
        </p:nvGraphicFramePr>
        <p:xfrm>
          <a:off x="12700" y="3740150"/>
          <a:ext cx="2224088" cy="1566863"/>
        </p:xfrm>
        <a:graphic>
          <a:graphicData uri="http://schemas.openxmlformats.org/presentationml/2006/ole">
            <mc:AlternateContent xmlns:mc="http://schemas.openxmlformats.org/markup-compatibility/2006">
              <mc:Choice xmlns:v="urn:schemas-microsoft-com:vml" Requires="v">
                <p:oleObj spid="_x0000_s90295" name="Photo Editor Photo" r:id="rId4" imgW="5668166" imgH="3990476" progId="MSPhotoEd.3">
                  <p:embed/>
                </p:oleObj>
              </mc:Choice>
              <mc:Fallback>
                <p:oleObj name="Photo Editor Photo" r:id="rId4" imgW="5668166" imgH="3990476" progId="MSPhotoEd.3">
                  <p:embed/>
                  <p:pic>
                    <p:nvPicPr>
                      <p:cNvPr id="111619" name="Object 4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3740150"/>
                        <a:ext cx="2224088"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11620" name="Object 497"/>
          <p:cNvGraphicFramePr>
            <a:graphicFrameLocks noChangeAspect="1"/>
          </p:cNvGraphicFramePr>
          <p:nvPr/>
        </p:nvGraphicFramePr>
        <p:xfrm>
          <a:off x="387350" y="1987550"/>
          <a:ext cx="1804988" cy="1338263"/>
        </p:xfrm>
        <a:graphic>
          <a:graphicData uri="http://schemas.openxmlformats.org/presentationml/2006/ole">
            <mc:AlternateContent xmlns:mc="http://schemas.openxmlformats.org/markup-compatibility/2006">
              <mc:Choice xmlns:v="urn:schemas-microsoft-com:vml" Requires="v">
                <p:oleObj spid="_x0000_s90296" name="Photo Editor Photo" r:id="rId6" imgW="3761905" imgH="2790476" progId="MSPhotoEd.3">
                  <p:embed/>
                </p:oleObj>
              </mc:Choice>
              <mc:Fallback>
                <p:oleObj name="Photo Editor Photo" r:id="rId6" imgW="3761905" imgH="2790476" progId="MSPhotoEd.3">
                  <p:embed/>
                  <p:pic>
                    <p:nvPicPr>
                      <p:cNvPr id="111620" name="Object 4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350" y="1987550"/>
                        <a:ext cx="1804988"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111621" name="Group 3"/>
          <p:cNvGrpSpPr>
            <a:grpSpLocks/>
          </p:cNvGrpSpPr>
          <p:nvPr/>
        </p:nvGrpSpPr>
        <p:grpSpPr bwMode="auto">
          <a:xfrm>
            <a:off x="7975600" y="2378075"/>
            <a:ext cx="1181100" cy="806450"/>
            <a:chOff x="1372" y="240"/>
            <a:chExt cx="836" cy="549"/>
          </a:xfrm>
        </p:grpSpPr>
        <p:grpSp>
          <p:nvGrpSpPr>
            <p:cNvPr id="111755" name="Group 4"/>
            <p:cNvGrpSpPr>
              <a:grpSpLocks/>
            </p:cNvGrpSpPr>
            <p:nvPr/>
          </p:nvGrpSpPr>
          <p:grpSpPr bwMode="auto">
            <a:xfrm>
              <a:off x="1372" y="240"/>
              <a:ext cx="833" cy="499"/>
              <a:chOff x="628" y="1878"/>
              <a:chExt cx="833" cy="499"/>
            </a:xfrm>
          </p:grpSpPr>
          <p:sp>
            <p:nvSpPr>
              <p:cNvPr id="111921" name="Oval 5"/>
              <p:cNvSpPr>
                <a:spLocks noChangeArrowheads="1"/>
              </p:cNvSpPr>
              <p:nvPr/>
            </p:nvSpPr>
            <p:spPr bwMode="auto">
              <a:xfrm>
                <a:off x="912" y="1878"/>
                <a:ext cx="363" cy="206"/>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922" name="Oval 6"/>
              <p:cNvSpPr>
                <a:spLocks noChangeArrowheads="1"/>
              </p:cNvSpPr>
              <p:nvPr/>
            </p:nvSpPr>
            <p:spPr bwMode="auto">
              <a:xfrm>
                <a:off x="713" y="1932"/>
                <a:ext cx="278" cy="20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923" name="Oval 7"/>
              <p:cNvSpPr>
                <a:spLocks noChangeArrowheads="1"/>
              </p:cNvSpPr>
              <p:nvPr/>
            </p:nvSpPr>
            <p:spPr bwMode="auto">
              <a:xfrm>
                <a:off x="628" y="2056"/>
                <a:ext cx="188" cy="169"/>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924" name="Oval 8"/>
              <p:cNvSpPr>
                <a:spLocks noChangeArrowheads="1"/>
              </p:cNvSpPr>
              <p:nvPr/>
            </p:nvSpPr>
            <p:spPr bwMode="auto">
              <a:xfrm>
                <a:off x="685" y="2131"/>
                <a:ext cx="282" cy="182"/>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925" name="Oval 9"/>
              <p:cNvSpPr>
                <a:spLocks noChangeArrowheads="1"/>
              </p:cNvSpPr>
              <p:nvPr/>
            </p:nvSpPr>
            <p:spPr bwMode="auto">
              <a:xfrm>
                <a:off x="884" y="2161"/>
                <a:ext cx="422" cy="216"/>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926" name="Oval 10"/>
              <p:cNvSpPr>
                <a:spLocks noChangeArrowheads="1"/>
              </p:cNvSpPr>
              <p:nvPr/>
            </p:nvSpPr>
            <p:spPr bwMode="auto">
              <a:xfrm>
                <a:off x="1152" y="1938"/>
                <a:ext cx="271" cy="162"/>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927" name="Oval 11"/>
              <p:cNvSpPr>
                <a:spLocks noChangeArrowheads="1"/>
              </p:cNvSpPr>
              <p:nvPr/>
            </p:nvSpPr>
            <p:spPr bwMode="auto">
              <a:xfrm>
                <a:off x="1193" y="2042"/>
                <a:ext cx="268" cy="163"/>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928" name="Oval 12"/>
              <p:cNvSpPr>
                <a:spLocks noChangeArrowheads="1"/>
              </p:cNvSpPr>
              <p:nvPr/>
            </p:nvSpPr>
            <p:spPr bwMode="auto">
              <a:xfrm>
                <a:off x="1169" y="2076"/>
                <a:ext cx="266" cy="26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929" name="Oval 13"/>
              <p:cNvSpPr>
                <a:spLocks noChangeArrowheads="1"/>
              </p:cNvSpPr>
              <p:nvPr/>
            </p:nvSpPr>
            <p:spPr bwMode="auto">
              <a:xfrm>
                <a:off x="779" y="1996"/>
                <a:ext cx="541" cy="26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111756" name="Group 14"/>
            <p:cNvGrpSpPr>
              <a:grpSpLocks/>
            </p:cNvGrpSpPr>
            <p:nvPr/>
          </p:nvGrpSpPr>
          <p:grpSpPr bwMode="auto">
            <a:xfrm>
              <a:off x="1372" y="286"/>
              <a:ext cx="836" cy="503"/>
              <a:chOff x="628" y="1876"/>
              <a:chExt cx="836" cy="503"/>
            </a:xfrm>
          </p:grpSpPr>
          <p:sp>
            <p:nvSpPr>
              <p:cNvPr id="111905" name="Arc 15"/>
              <p:cNvSpPr>
                <a:spLocks/>
              </p:cNvSpPr>
              <p:nvPr/>
            </p:nvSpPr>
            <p:spPr bwMode="auto">
              <a:xfrm>
                <a:off x="921" y="1876"/>
                <a:ext cx="346" cy="104"/>
              </a:xfrm>
              <a:custGeom>
                <a:avLst/>
                <a:gdLst>
                  <a:gd name="T0" fmla="*/ 0 w 40736"/>
                  <a:gd name="T1" fmla="*/ 0 h 21600"/>
                  <a:gd name="T2" fmla="*/ 0 w 40736"/>
                  <a:gd name="T3" fmla="*/ 0 h 21600"/>
                  <a:gd name="T4" fmla="*/ 0 w 40736"/>
                  <a:gd name="T5" fmla="*/ 0 h 21600"/>
                  <a:gd name="T6" fmla="*/ 0 60000 65536"/>
                  <a:gd name="T7" fmla="*/ 0 60000 65536"/>
                  <a:gd name="T8" fmla="*/ 0 60000 65536"/>
                  <a:gd name="T9" fmla="*/ 0 w 40736"/>
                  <a:gd name="T10" fmla="*/ 0 h 21600"/>
                  <a:gd name="T11" fmla="*/ 40736 w 40736"/>
                  <a:gd name="T12" fmla="*/ 21600 h 21600"/>
                </a:gdLst>
                <a:ahLst/>
                <a:cxnLst>
                  <a:cxn ang="T6">
                    <a:pos x="T0" y="T1"/>
                  </a:cxn>
                  <a:cxn ang="T7">
                    <a:pos x="T2" y="T3"/>
                  </a:cxn>
                  <a:cxn ang="T8">
                    <a:pos x="T4" y="T5"/>
                  </a:cxn>
                </a:cxnLst>
                <a:rect l="T9" t="T10" r="T11" b="T12"/>
                <a:pathLst>
                  <a:path w="40736" h="21600" fill="none" extrusionOk="0">
                    <a:moveTo>
                      <a:pt x="0" y="14968"/>
                    </a:moveTo>
                    <a:cubicBezTo>
                      <a:pt x="2878" y="6046"/>
                      <a:pt x="11182" y="-1"/>
                      <a:pt x="20557" y="0"/>
                    </a:cubicBezTo>
                    <a:cubicBezTo>
                      <a:pt x="29513" y="0"/>
                      <a:pt x="37541" y="5528"/>
                      <a:pt x="40736" y="13895"/>
                    </a:cubicBezTo>
                  </a:path>
                  <a:path w="40736" h="21600" stroke="0" extrusionOk="0">
                    <a:moveTo>
                      <a:pt x="0" y="14968"/>
                    </a:moveTo>
                    <a:cubicBezTo>
                      <a:pt x="2878" y="6046"/>
                      <a:pt x="11182" y="-1"/>
                      <a:pt x="20557" y="0"/>
                    </a:cubicBezTo>
                    <a:cubicBezTo>
                      <a:pt x="29513" y="0"/>
                      <a:pt x="37541" y="5528"/>
                      <a:pt x="40736" y="13895"/>
                    </a:cubicBezTo>
                    <a:lnTo>
                      <a:pt x="20557" y="21600"/>
                    </a:lnTo>
                    <a:lnTo>
                      <a:pt x="0" y="14968"/>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906" name="Arc 16"/>
              <p:cNvSpPr>
                <a:spLocks/>
              </p:cNvSpPr>
              <p:nvPr/>
            </p:nvSpPr>
            <p:spPr bwMode="auto">
              <a:xfrm>
                <a:off x="923" y="1878"/>
                <a:ext cx="342" cy="102"/>
              </a:xfrm>
              <a:custGeom>
                <a:avLst/>
                <a:gdLst>
                  <a:gd name="T0" fmla="*/ 0 w 40698"/>
                  <a:gd name="T1" fmla="*/ 0 h 21600"/>
                  <a:gd name="T2" fmla="*/ 0 w 40698"/>
                  <a:gd name="T3" fmla="*/ 0 h 21600"/>
                  <a:gd name="T4" fmla="*/ 0 w 40698"/>
                  <a:gd name="T5" fmla="*/ 0 h 21600"/>
                  <a:gd name="T6" fmla="*/ 0 60000 65536"/>
                  <a:gd name="T7" fmla="*/ 0 60000 65536"/>
                  <a:gd name="T8" fmla="*/ 0 60000 65536"/>
                  <a:gd name="T9" fmla="*/ 0 w 40698"/>
                  <a:gd name="T10" fmla="*/ 0 h 21600"/>
                  <a:gd name="T11" fmla="*/ 40698 w 40698"/>
                  <a:gd name="T12" fmla="*/ 21600 h 21600"/>
                </a:gdLst>
                <a:ahLst/>
                <a:cxnLst>
                  <a:cxn ang="T6">
                    <a:pos x="T0" y="T1"/>
                  </a:cxn>
                  <a:cxn ang="T7">
                    <a:pos x="T2" y="T3"/>
                  </a:cxn>
                  <a:cxn ang="T8">
                    <a:pos x="T4" y="T5"/>
                  </a:cxn>
                </a:cxnLst>
                <a:rect l="T9" t="T10" r="T11" b="T12"/>
                <a:pathLst>
                  <a:path w="40698" h="21600" fill="none" extrusionOk="0">
                    <a:moveTo>
                      <a:pt x="-1" y="14916"/>
                    </a:moveTo>
                    <a:cubicBezTo>
                      <a:pt x="2894" y="6021"/>
                      <a:pt x="11185" y="-1"/>
                      <a:pt x="20540" y="0"/>
                    </a:cubicBezTo>
                    <a:cubicBezTo>
                      <a:pt x="29474" y="0"/>
                      <a:pt x="37487" y="5501"/>
                      <a:pt x="40697" y="13839"/>
                    </a:cubicBezTo>
                  </a:path>
                  <a:path w="40698" h="21600" stroke="0" extrusionOk="0">
                    <a:moveTo>
                      <a:pt x="-1" y="14916"/>
                    </a:moveTo>
                    <a:cubicBezTo>
                      <a:pt x="2894" y="6021"/>
                      <a:pt x="11185" y="-1"/>
                      <a:pt x="20540" y="0"/>
                    </a:cubicBezTo>
                    <a:cubicBezTo>
                      <a:pt x="29474" y="0"/>
                      <a:pt x="37487" y="5501"/>
                      <a:pt x="40697" y="13839"/>
                    </a:cubicBezTo>
                    <a:lnTo>
                      <a:pt x="20540" y="21600"/>
                    </a:lnTo>
                    <a:lnTo>
                      <a:pt x="-1" y="14916"/>
                    </a:lnTo>
                    <a:close/>
                  </a:path>
                </a:pathLst>
              </a:custGeom>
              <a:solidFill>
                <a:srgbClr val="E7EDED"/>
              </a:solidFill>
              <a:ln w="6350">
                <a:solidFill>
                  <a:srgbClr val="6C8F93"/>
                </a:solidFill>
                <a:round/>
                <a:headEnd/>
                <a:tailEnd/>
              </a:ln>
            </p:spPr>
            <p:txBody>
              <a:bodyPr/>
              <a:lstStyle/>
              <a:p>
                <a:endParaRPr lang="en-US"/>
              </a:p>
            </p:txBody>
          </p:sp>
          <p:sp>
            <p:nvSpPr>
              <p:cNvPr id="111907" name="Arc 17"/>
              <p:cNvSpPr>
                <a:spLocks/>
              </p:cNvSpPr>
              <p:nvPr/>
            </p:nvSpPr>
            <p:spPr bwMode="auto">
              <a:xfrm>
                <a:off x="713" y="1930"/>
                <a:ext cx="214" cy="126"/>
              </a:xfrm>
              <a:custGeom>
                <a:avLst/>
                <a:gdLst>
                  <a:gd name="T0" fmla="*/ 0 w 32990"/>
                  <a:gd name="T1" fmla="*/ 0 h 25945"/>
                  <a:gd name="T2" fmla="*/ 0 w 32990"/>
                  <a:gd name="T3" fmla="*/ 0 h 25945"/>
                  <a:gd name="T4" fmla="*/ 0 w 32990"/>
                  <a:gd name="T5" fmla="*/ 0 h 25945"/>
                  <a:gd name="T6" fmla="*/ 0 60000 65536"/>
                  <a:gd name="T7" fmla="*/ 0 60000 65536"/>
                  <a:gd name="T8" fmla="*/ 0 60000 65536"/>
                  <a:gd name="T9" fmla="*/ 0 w 32990"/>
                  <a:gd name="T10" fmla="*/ 0 h 25945"/>
                  <a:gd name="T11" fmla="*/ 32990 w 32990"/>
                  <a:gd name="T12" fmla="*/ 25945 h 25945"/>
                </a:gdLst>
                <a:ahLst/>
                <a:cxnLst>
                  <a:cxn ang="T6">
                    <a:pos x="T0" y="T1"/>
                  </a:cxn>
                  <a:cxn ang="T7">
                    <a:pos x="T2" y="T3"/>
                  </a:cxn>
                  <a:cxn ang="T8">
                    <a:pos x="T4" y="T5"/>
                  </a:cxn>
                </a:cxnLst>
                <a:rect l="T9" t="T10" r="T11" b="T12"/>
                <a:pathLst>
                  <a:path w="32990" h="25945" fill="none" extrusionOk="0">
                    <a:moveTo>
                      <a:pt x="441" y="25945"/>
                    </a:moveTo>
                    <a:cubicBezTo>
                      <a:pt x="147" y="24515"/>
                      <a:pt x="0" y="23059"/>
                      <a:pt x="0" y="21600"/>
                    </a:cubicBezTo>
                    <a:cubicBezTo>
                      <a:pt x="0" y="9670"/>
                      <a:pt x="9670" y="0"/>
                      <a:pt x="21600" y="0"/>
                    </a:cubicBezTo>
                    <a:cubicBezTo>
                      <a:pt x="25625" y="-1"/>
                      <a:pt x="29569" y="1124"/>
                      <a:pt x="32989" y="3247"/>
                    </a:cubicBezTo>
                  </a:path>
                  <a:path w="32990" h="25945" stroke="0" extrusionOk="0">
                    <a:moveTo>
                      <a:pt x="441" y="25945"/>
                    </a:moveTo>
                    <a:cubicBezTo>
                      <a:pt x="147" y="24515"/>
                      <a:pt x="0" y="23059"/>
                      <a:pt x="0" y="21600"/>
                    </a:cubicBezTo>
                    <a:cubicBezTo>
                      <a:pt x="0" y="9670"/>
                      <a:pt x="9670" y="0"/>
                      <a:pt x="21600" y="0"/>
                    </a:cubicBezTo>
                    <a:cubicBezTo>
                      <a:pt x="25625" y="-1"/>
                      <a:pt x="29569" y="1124"/>
                      <a:pt x="32989" y="3247"/>
                    </a:cubicBezTo>
                    <a:lnTo>
                      <a:pt x="21600" y="21600"/>
                    </a:lnTo>
                    <a:lnTo>
                      <a:pt x="441" y="2594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908" name="Arc 18"/>
              <p:cNvSpPr>
                <a:spLocks/>
              </p:cNvSpPr>
              <p:nvPr/>
            </p:nvSpPr>
            <p:spPr bwMode="auto">
              <a:xfrm>
                <a:off x="715" y="1932"/>
                <a:ext cx="211" cy="123"/>
              </a:xfrm>
              <a:custGeom>
                <a:avLst/>
                <a:gdLst>
                  <a:gd name="T0" fmla="*/ 0 w 32950"/>
                  <a:gd name="T1" fmla="*/ 0 h 25966"/>
                  <a:gd name="T2" fmla="*/ 0 w 32950"/>
                  <a:gd name="T3" fmla="*/ 0 h 25966"/>
                  <a:gd name="T4" fmla="*/ 0 w 32950"/>
                  <a:gd name="T5" fmla="*/ 0 h 25966"/>
                  <a:gd name="T6" fmla="*/ 0 60000 65536"/>
                  <a:gd name="T7" fmla="*/ 0 60000 65536"/>
                  <a:gd name="T8" fmla="*/ 0 60000 65536"/>
                  <a:gd name="T9" fmla="*/ 0 w 32950"/>
                  <a:gd name="T10" fmla="*/ 0 h 25966"/>
                  <a:gd name="T11" fmla="*/ 32950 w 32950"/>
                  <a:gd name="T12" fmla="*/ 25966 h 25966"/>
                </a:gdLst>
                <a:ahLst/>
                <a:cxnLst>
                  <a:cxn ang="T6">
                    <a:pos x="T0" y="T1"/>
                  </a:cxn>
                  <a:cxn ang="T7">
                    <a:pos x="T2" y="T3"/>
                  </a:cxn>
                  <a:cxn ang="T8">
                    <a:pos x="T4" y="T5"/>
                  </a:cxn>
                </a:cxnLst>
                <a:rect l="T9" t="T10" r="T11" b="T12"/>
                <a:pathLst>
                  <a:path w="32950" h="25966" fill="none" extrusionOk="0">
                    <a:moveTo>
                      <a:pt x="445" y="25966"/>
                    </a:moveTo>
                    <a:cubicBezTo>
                      <a:pt x="149" y="24529"/>
                      <a:pt x="0" y="23066"/>
                      <a:pt x="0" y="21600"/>
                    </a:cubicBezTo>
                    <a:cubicBezTo>
                      <a:pt x="0" y="9670"/>
                      <a:pt x="9670" y="0"/>
                      <a:pt x="21600" y="0"/>
                    </a:cubicBezTo>
                    <a:cubicBezTo>
                      <a:pt x="25608" y="-1"/>
                      <a:pt x="29538" y="1115"/>
                      <a:pt x="32949" y="3222"/>
                    </a:cubicBezTo>
                  </a:path>
                  <a:path w="32950" h="25966" stroke="0" extrusionOk="0">
                    <a:moveTo>
                      <a:pt x="445" y="25966"/>
                    </a:moveTo>
                    <a:cubicBezTo>
                      <a:pt x="149" y="24529"/>
                      <a:pt x="0" y="23066"/>
                      <a:pt x="0" y="21600"/>
                    </a:cubicBezTo>
                    <a:cubicBezTo>
                      <a:pt x="0" y="9670"/>
                      <a:pt x="9670" y="0"/>
                      <a:pt x="21600" y="0"/>
                    </a:cubicBezTo>
                    <a:cubicBezTo>
                      <a:pt x="25608" y="-1"/>
                      <a:pt x="29538" y="1115"/>
                      <a:pt x="32949" y="3222"/>
                    </a:cubicBezTo>
                    <a:lnTo>
                      <a:pt x="21600" y="21600"/>
                    </a:lnTo>
                    <a:lnTo>
                      <a:pt x="445" y="25966"/>
                    </a:lnTo>
                    <a:close/>
                  </a:path>
                </a:pathLst>
              </a:custGeom>
              <a:solidFill>
                <a:srgbClr val="E7EDED"/>
              </a:solidFill>
              <a:ln w="6350">
                <a:solidFill>
                  <a:srgbClr val="6C8F93"/>
                </a:solidFill>
                <a:round/>
                <a:headEnd/>
                <a:tailEnd/>
              </a:ln>
            </p:spPr>
            <p:txBody>
              <a:bodyPr/>
              <a:lstStyle/>
              <a:p>
                <a:endParaRPr lang="en-US"/>
              </a:p>
            </p:txBody>
          </p:sp>
          <p:sp>
            <p:nvSpPr>
              <p:cNvPr id="111909" name="Arc 19"/>
              <p:cNvSpPr>
                <a:spLocks/>
              </p:cNvSpPr>
              <p:nvPr/>
            </p:nvSpPr>
            <p:spPr bwMode="auto">
              <a:xfrm>
                <a:off x="682" y="2217"/>
                <a:ext cx="216" cy="99"/>
              </a:xfrm>
              <a:custGeom>
                <a:avLst/>
                <a:gdLst>
                  <a:gd name="T0" fmla="*/ 0 w 32074"/>
                  <a:gd name="T1" fmla="*/ 0 h 22517"/>
                  <a:gd name="T2" fmla="*/ 0 w 32074"/>
                  <a:gd name="T3" fmla="*/ 0 h 22517"/>
                  <a:gd name="T4" fmla="*/ 0 w 32074"/>
                  <a:gd name="T5" fmla="*/ 0 h 22517"/>
                  <a:gd name="T6" fmla="*/ 0 60000 65536"/>
                  <a:gd name="T7" fmla="*/ 0 60000 65536"/>
                  <a:gd name="T8" fmla="*/ 0 60000 65536"/>
                  <a:gd name="T9" fmla="*/ 0 w 32074"/>
                  <a:gd name="T10" fmla="*/ 0 h 22517"/>
                  <a:gd name="T11" fmla="*/ 32074 w 32074"/>
                  <a:gd name="T12" fmla="*/ 22517 h 22517"/>
                </a:gdLst>
                <a:ahLst/>
                <a:cxnLst>
                  <a:cxn ang="T6">
                    <a:pos x="T0" y="T1"/>
                  </a:cxn>
                  <a:cxn ang="T7">
                    <a:pos x="T2" y="T3"/>
                  </a:cxn>
                  <a:cxn ang="T8">
                    <a:pos x="T4" y="T5"/>
                  </a:cxn>
                </a:cxnLst>
                <a:rect l="T9" t="T10" r="T11" b="T12"/>
                <a:pathLst>
                  <a:path w="32074" h="22517" fill="none" extrusionOk="0">
                    <a:moveTo>
                      <a:pt x="32073" y="19807"/>
                    </a:moveTo>
                    <a:cubicBezTo>
                      <a:pt x="28868" y="21584"/>
                      <a:pt x="25264" y="22516"/>
                      <a:pt x="21600" y="22517"/>
                    </a:cubicBezTo>
                    <a:cubicBezTo>
                      <a:pt x="9670" y="22517"/>
                      <a:pt x="0" y="12846"/>
                      <a:pt x="0" y="917"/>
                    </a:cubicBezTo>
                    <a:cubicBezTo>
                      <a:pt x="-1" y="611"/>
                      <a:pt x="6" y="305"/>
                      <a:pt x="19" y="0"/>
                    </a:cubicBezTo>
                  </a:path>
                  <a:path w="32074" h="22517" stroke="0" extrusionOk="0">
                    <a:moveTo>
                      <a:pt x="32073" y="19807"/>
                    </a:moveTo>
                    <a:cubicBezTo>
                      <a:pt x="28868" y="21584"/>
                      <a:pt x="25264" y="22516"/>
                      <a:pt x="21600" y="22517"/>
                    </a:cubicBezTo>
                    <a:cubicBezTo>
                      <a:pt x="9670" y="22517"/>
                      <a:pt x="0" y="12846"/>
                      <a:pt x="0" y="917"/>
                    </a:cubicBezTo>
                    <a:cubicBezTo>
                      <a:pt x="-1" y="611"/>
                      <a:pt x="6" y="305"/>
                      <a:pt x="19" y="0"/>
                    </a:cubicBezTo>
                    <a:lnTo>
                      <a:pt x="21600" y="917"/>
                    </a:lnTo>
                    <a:lnTo>
                      <a:pt x="32073" y="19807"/>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910" name="Arc 20"/>
              <p:cNvSpPr>
                <a:spLocks/>
              </p:cNvSpPr>
              <p:nvPr/>
            </p:nvSpPr>
            <p:spPr bwMode="auto">
              <a:xfrm>
                <a:off x="684" y="2217"/>
                <a:ext cx="213" cy="96"/>
              </a:xfrm>
              <a:custGeom>
                <a:avLst/>
                <a:gdLst>
                  <a:gd name="T0" fmla="*/ 0 w 32013"/>
                  <a:gd name="T1" fmla="*/ 0 h 22524"/>
                  <a:gd name="T2" fmla="*/ 0 w 32013"/>
                  <a:gd name="T3" fmla="*/ 0 h 22524"/>
                  <a:gd name="T4" fmla="*/ 0 w 32013"/>
                  <a:gd name="T5" fmla="*/ 0 h 22524"/>
                  <a:gd name="T6" fmla="*/ 0 60000 65536"/>
                  <a:gd name="T7" fmla="*/ 0 60000 65536"/>
                  <a:gd name="T8" fmla="*/ 0 60000 65536"/>
                  <a:gd name="T9" fmla="*/ 0 w 32013"/>
                  <a:gd name="T10" fmla="*/ 0 h 22524"/>
                  <a:gd name="T11" fmla="*/ 32013 w 32013"/>
                  <a:gd name="T12" fmla="*/ 22524 h 22524"/>
                </a:gdLst>
                <a:ahLst/>
                <a:cxnLst>
                  <a:cxn ang="T6">
                    <a:pos x="T0" y="T1"/>
                  </a:cxn>
                  <a:cxn ang="T7">
                    <a:pos x="T2" y="T3"/>
                  </a:cxn>
                  <a:cxn ang="T8">
                    <a:pos x="T4" y="T5"/>
                  </a:cxn>
                </a:cxnLst>
                <a:rect l="T9" t="T10" r="T11" b="T12"/>
                <a:pathLst>
                  <a:path w="32013" h="22524" fill="none" extrusionOk="0">
                    <a:moveTo>
                      <a:pt x="32013" y="19848"/>
                    </a:moveTo>
                    <a:cubicBezTo>
                      <a:pt x="28823" y="21603"/>
                      <a:pt x="25241" y="22523"/>
                      <a:pt x="21600" y="22524"/>
                    </a:cubicBezTo>
                    <a:cubicBezTo>
                      <a:pt x="9670" y="22524"/>
                      <a:pt x="0" y="12853"/>
                      <a:pt x="0" y="924"/>
                    </a:cubicBezTo>
                    <a:cubicBezTo>
                      <a:pt x="-1" y="615"/>
                      <a:pt x="6" y="307"/>
                      <a:pt x="19" y="-1"/>
                    </a:cubicBezTo>
                  </a:path>
                  <a:path w="32013" h="22524" stroke="0" extrusionOk="0">
                    <a:moveTo>
                      <a:pt x="32013" y="19848"/>
                    </a:moveTo>
                    <a:cubicBezTo>
                      <a:pt x="28823" y="21603"/>
                      <a:pt x="25241" y="22523"/>
                      <a:pt x="21600" y="22524"/>
                    </a:cubicBezTo>
                    <a:cubicBezTo>
                      <a:pt x="9670" y="22524"/>
                      <a:pt x="0" y="12853"/>
                      <a:pt x="0" y="924"/>
                    </a:cubicBezTo>
                    <a:cubicBezTo>
                      <a:pt x="-1" y="615"/>
                      <a:pt x="6" y="307"/>
                      <a:pt x="19" y="-1"/>
                    </a:cubicBezTo>
                    <a:lnTo>
                      <a:pt x="21600" y="924"/>
                    </a:lnTo>
                    <a:lnTo>
                      <a:pt x="32013" y="19848"/>
                    </a:lnTo>
                    <a:close/>
                  </a:path>
                </a:pathLst>
              </a:custGeom>
              <a:solidFill>
                <a:srgbClr val="E7EDED"/>
              </a:solidFill>
              <a:ln w="6350">
                <a:solidFill>
                  <a:srgbClr val="6C8F93"/>
                </a:solidFill>
                <a:round/>
                <a:headEnd/>
                <a:tailEnd/>
              </a:ln>
            </p:spPr>
            <p:txBody>
              <a:bodyPr/>
              <a:lstStyle/>
              <a:p>
                <a:endParaRPr lang="en-US"/>
              </a:p>
            </p:txBody>
          </p:sp>
          <p:sp>
            <p:nvSpPr>
              <p:cNvPr id="111911" name="Arc 21"/>
              <p:cNvSpPr>
                <a:spLocks/>
              </p:cNvSpPr>
              <p:nvPr/>
            </p:nvSpPr>
            <p:spPr bwMode="auto">
              <a:xfrm>
                <a:off x="1262" y="1936"/>
                <a:ext cx="164" cy="120"/>
              </a:xfrm>
              <a:custGeom>
                <a:avLst/>
                <a:gdLst>
                  <a:gd name="T0" fmla="*/ 0 w 26077"/>
                  <a:gd name="T1" fmla="*/ 0 h 32051"/>
                  <a:gd name="T2" fmla="*/ 0 w 26077"/>
                  <a:gd name="T3" fmla="*/ 0 h 32051"/>
                  <a:gd name="T4" fmla="*/ 0 w 26077"/>
                  <a:gd name="T5" fmla="*/ 0 h 32051"/>
                  <a:gd name="T6" fmla="*/ 0 60000 65536"/>
                  <a:gd name="T7" fmla="*/ 0 60000 65536"/>
                  <a:gd name="T8" fmla="*/ 0 60000 65536"/>
                  <a:gd name="T9" fmla="*/ 0 w 26077"/>
                  <a:gd name="T10" fmla="*/ 0 h 32051"/>
                  <a:gd name="T11" fmla="*/ 26077 w 26077"/>
                  <a:gd name="T12" fmla="*/ 32051 h 32051"/>
                </a:gdLst>
                <a:ahLst/>
                <a:cxnLst>
                  <a:cxn ang="T6">
                    <a:pos x="T0" y="T1"/>
                  </a:cxn>
                  <a:cxn ang="T7">
                    <a:pos x="T2" y="T3"/>
                  </a:cxn>
                  <a:cxn ang="T8">
                    <a:pos x="T4" y="T5"/>
                  </a:cxn>
                </a:cxnLst>
                <a:rect l="T9" t="T10" r="T11" b="T12"/>
                <a:pathLst>
                  <a:path w="26077" h="32051" fill="none" extrusionOk="0">
                    <a:moveTo>
                      <a:pt x="0" y="469"/>
                    </a:moveTo>
                    <a:cubicBezTo>
                      <a:pt x="1471" y="157"/>
                      <a:pt x="2972" y="-1"/>
                      <a:pt x="4477" y="0"/>
                    </a:cubicBezTo>
                    <a:cubicBezTo>
                      <a:pt x="16406" y="0"/>
                      <a:pt x="26077" y="9670"/>
                      <a:pt x="26077" y="21600"/>
                    </a:cubicBezTo>
                    <a:cubicBezTo>
                      <a:pt x="26077" y="25255"/>
                      <a:pt x="25149" y="28851"/>
                      <a:pt x="23380" y="32051"/>
                    </a:cubicBezTo>
                  </a:path>
                  <a:path w="26077" h="32051" stroke="0" extrusionOk="0">
                    <a:moveTo>
                      <a:pt x="0" y="469"/>
                    </a:moveTo>
                    <a:cubicBezTo>
                      <a:pt x="1471" y="157"/>
                      <a:pt x="2972" y="-1"/>
                      <a:pt x="4477" y="0"/>
                    </a:cubicBezTo>
                    <a:cubicBezTo>
                      <a:pt x="16406" y="0"/>
                      <a:pt x="26077" y="9670"/>
                      <a:pt x="26077" y="21600"/>
                    </a:cubicBezTo>
                    <a:cubicBezTo>
                      <a:pt x="26077" y="25255"/>
                      <a:pt x="25149" y="28851"/>
                      <a:pt x="23380" y="32051"/>
                    </a:cubicBezTo>
                    <a:lnTo>
                      <a:pt x="4477" y="21600"/>
                    </a:lnTo>
                    <a:lnTo>
                      <a:pt x="0" y="46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912" name="Arc 22"/>
              <p:cNvSpPr>
                <a:spLocks/>
              </p:cNvSpPr>
              <p:nvPr/>
            </p:nvSpPr>
            <p:spPr bwMode="auto">
              <a:xfrm>
                <a:off x="1263" y="1938"/>
                <a:ext cx="161" cy="118"/>
              </a:xfrm>
              <a:custGeom>
                <a:avLst/>
                <a:gdLst>
                  <a:gd name="T0" fmla="*/ 0 w 26034"/>
                  <a:gd name="T1" fmla="*/ 0 h 32133"/>
                  <a:gd name="T2" fmla="*/ 0 w 26034"/>
                  <a:gd name="T3" fmla="*/ 0 h 32133"/>
                  <a:gd name="T4" fmla="*/ 0 w 26034"/>
                  <a:gd name="T5" fmla="*/ 0 h 32133"/>
                  <a:gd name="T6" fmla="*/ 0 60000 65536"/>
                  <a:gd name="T7" fmla="*/ 0 60000 65536"/>
                  <a:gd name="T8" fmla="*/ 0 60000 65536"/>
                  <a:gd name="T9" fmla="*/ 0 w 26034"/>
                  <a:gd name="T10" fmla="*/ 0 h 32133"/>
                  <a:gd name="T11" fmla="*/ 26034 w 26034"/>
                  <a:gd name="T12" fmla="*/ 32133 h 32133"/>
                </a:gdLst>
                <a:ahLst/>
                <a:cxnLst>
                  <a:cxn ang="T6">
                    <a:pos x="T0" y="T1"/>
                  </a:cxn>
                  <a:cxn ang="T7">
                    <a:pos x="T2" y="T3"/>
                  </a:cxn>
                  <a:cxn ang="T8">
                    <a:pos x="T4" y="T5"/>
                  </a:cxn>
                </a:cxnLst>
                <a:rect l="T9" t="T10" r="T11" b="T12"/>
                <a:pathLst>
                  <a:path w="26034" h="32133" fill="none" extrusionOk="0">
                    <a:moveTo>
                      <a:pt x="-1" y="459"/>
                    </a:moveTo>
                    <a:cubicBezTo>
                      <a:pt x="1458" y="154"/>
                      <a:pt x="2944" y="-1"/>
                      <a:pt x="4434" y="0"/>
                    </a:cubicBezTo>
                    <a:cubicBezTo>
                      <a:pt x="16363" y="0"/>
                      <a:pt x="26034" y="9670"/>
                      <a:pt x="26034" y="21600"/>
                    </a:cubicBezTo>
                    <a:cubicBezTo>
                      <a:pt x="26034" y="25287"/>
                      <a:pt x="25089" y="28913"/>
                      <a:pt x="23291" y="32132"/>
                    </a:cubicBezTo>
                  </a:path>
                  <a:path w="26034" h="32133" stroke="0" extrusionOk="0">
                    <a:moveTo>
                      <a:pt x="-1" y="459"/>
                    </a:moveTo>
                    <a:cubicBezTo>
                      <a:pt x="1458" y="154"/>
                      <a:pt x="2944" y="-1"/>
                      <a:pt x="4434" y="0"/>
                    </a:cubicBezTo>
                    <a:cubicBezTo>
                      <a:pt x="16363" y="0"/>
                      <a:pt x="26034" y="9670"/>
                      <a:pt x="26034" y="21600"/>
                    </a:cubicBezTo>
                    <a:cubicBezTo>
                      <a:pt x="26034" y="25287"/>
                      <a:pt x="25089" y="28913"/>
                      <a:pt x="23291" y="32132"/>
                    </a:cubicBezTo>
                    <a:lnTo>
                      <a:pt x="4434" y="21600"/>
                    </a:lnTo>
                    <a:lnTo>
                      <a:pt x="-1" y="459"/>
                    </a:lnTo>
                    <a:close/>
                  </a:path>
                </a:pathLst>
              </a:custGeom>
              <a:solidFill>
                <a:srgbClr val="E7EDED"/>
              </a:solidFill>
              <a:ln w="6350">
                <a:solidFill>
                  <a:srgbClr val="6C8F93"/>
                </a:solidFill>
                <a:round/>
                <a:headEnd/>
                <a:tailEnd/>
              </a:ln>
            </p:spPr>
            <p:txBody>
              <a:bodyPr/>
              <a:lstStyle/>
              <a:p>
                <a:endParaRPr lang="en-US"/>
              </a:p>
            </p:txBody>
          </p:sp>
          <p:sp>
            <p:nvSpPr>
              <p:cNvPr id="111913" name="Arc 23"/>
              <p:cNvSpPr>
                <a:spLocks/>
              </p:cNvSpPr>
              <p:nvPr/>
            </p:nvSpPr>
            <p:spPr bwMode="auto">
              <a:xfrm>
                <a:off x="1308" y="2056"/>
                <a:ext cx="156" cy="119"/>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494" y="-1"/>
                    </a:moveTo>
                    <a:cubicBezTo>
                      <a:pt x="18617" y="4098"/>
                      <a:pt x="21600" y="10304"/>
                      <a:pt x="21600" y="16866"/>
                    </a:cubicBezTo>
                    <a:cubicBezTo>
                      <a:pt x="21600" y="21256"/>
                      <a:pt x="20261" y="25543"/>
                      <a:pt x="17764" y="29154"/>
                    </a:cubicBezTo>
                  </a:path>
                  <a:path w="21600" h="29154" stroke="0" extrusionOk="0">
                    <a:moveTo>
                      <a:pt x="13494" y="-1"/>
                    </a:moveTo>
                    <a:cubicBezTo>
                      <a:pt x="18617" y="4098"/>
                      <a:pt x="21600" y="10304"/>
                      <a:pt x="21600" y="16866"/>
                    </a:cubicBezTo>
                    <a:cubicBezTo>
                      <a:pt x="21600" y="21256"/>
                      <a:pt x="20261" y="25543"/>
                      <a:pt x="17764" y="29154"/>
                    </a:cubicBezTo>
                    <a:lnTo>
                      <a:pt x="0" y="16866"/>
                    </a:lnTo>
                    <a:lnTo>
                      <a:pt x="13494"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914" name="Arc 24"/>
              <p:cNvSpPr>
                <a:spLocks/>
              </p:cNvSpPr>
              <p:nvPr/>
            </p:nvSpPr>
            <p:spPr bwMode="auto">
              <a:xfrm>
                <a:off x="1308" y="2057"/>
                <a:ext cx="154" cy="117"/>
              </a:xfrm>
              <a:custGeom>
                <a:avLst/>
                <a:gdLst>
                  <a:gd name="T0" fmla="*/ 0 w 21600"/>
                  <a:gd name="T1" fmla="*/ 0 h 29302"/>
                  <a:gd name="T2" fmla="*/ 0 w 21600"/>
                  <a:gd name="T3" fmla="*/ 0 h 29302"/>
                  <a:gd name="T4" fmla="*/ 0 w 21600"/>
                  <a:gd name="T5" fmla="*/ 0 h 29302"/>
                  <a:gd name="T6" fmla="*/ 0 60000 65536"/>
                  <a:gd name="T7" fmla="*/ 0 60000 65536"/>
                  <a:gd name="T8" fmla="*/ 0 60000 65536"/>
                  <a:gd name="T9" fmla="*/ 0 w 21600"/>
                  <a:gd name="T10" fmla="*/ 0 h 29302"/>
                  <a:gd name="T11" fmla="*/ 21600 w 21600"/>
                  <a:gd name="T12" fmla="*/ 29302 h 29302"/>
                </a:gdLst>
                <a:ahLst/>
                <a:cxnLst>
                  <a:cxn ang="T6">
                    <a:pos x="T0" y="T1"/>
                  </a:cxn>
                  <a:cxn ang="T7">
                    <a:pos x="T2" y="T3"/>
                  </a:cxn>
                  <a:cxn ang="T8">
                    <a:pos x="T4" y="T5"/>
                  </a:cxn>
                </a:cxnLst>
                <a:rect l="T9" t="T10" r="T11" b="T12"/>
                <a:pathLst>
                  <a:path w="21600" h="29302" fill="none" extrusionOk="0">
                    <a:moveTo>
                      <a:pt x="13412" y="0"/>
                    </a:moveTo>
                    <a:cubicBezTo>
                      <a:pt x="18584" y="4097"/>
                      <a:pt x="21600" y="10333"/>
                      <a:pt x="21600" y="16931"/>
                    </a:cubicBezTo>
                    <a:cubicBezTo>
                      <a:pt x="21600" y="21356"/>
                      <a:pt x="20240" y="25674"/>
                      <a:pt x="17706" y="29301"/>
                    </a:cubicBezTo>
                  </a:path>
                  <a:path w="21600" h="29302" stroke="0" extrusionOk="0">
                    <a:moveTo>
                      <a:pt x="13412" y="0"/>
                    </a:moveTo>
                    <a:cubicBezTo>
                      <a:pt x="18584" y="4097"/>
                      <a:pt x="21600" y="10333"/>
                      <a:pt x="21600" y="16931"/>
                    </a:cubicBezTo>
                    <a:cubicBezTo>
                      <a:pt x="21600" y="21356"/>
                      <a:pt x="20240" y="25674"/>
                      <a:pt x="17706" y="29301"/>
                    </a:cubicBezTo>
                    <a:lnTo>
                      <a:pt x="0" y="16931"/>
                    </a:lnTo>
                    <a:lnTo>
                      <a:pt x="13412" y="0"/>
                    </a:lnTo>
                    <a:close/>
                  </a:path>
                </a:pathLst>
              </a:custGeom>
              <a:solidFill>
                <a:srgbClr val="E7EDED"/>
              </a:solidFill>
              <a:ln w="6350">
                <a:solidFill>
                  <a:srgbClr val="6C8F93"/>
                </a:solidFill>
                <a:round/>
                <a:headEnd/>
                <a:tailEnd/>
              </a:ln>
            </p:spPr>
            <p:txBody>
              <a:bodyPr/>
              <a:lstStyle/>
              <a:p>
                <a:endParaRPr lang="en-US"/>
              </a:p>
            </p:txBody>
          </p:sp>
          <p:sp>
            <p:nvSpPr>
              <p:cNvPr id="111915" name="Arc 25"/>
              <p:cNvSpPr>
                <a:spLocks/>
              </p:cNvSpPr>
              <p:nvPr/>
            </p:nvSpPr>
            <p:spPr bwMode="auto">
              <a:xfrm>
                <a:off x="1257" y="2176"/>
                <a:ext cx="183" cy="172"/>
              </a:xfrm>
              <a:custGeom>
                <a:avLst/>
                <a:gdLst>
                  <a:gd name="T0" fmla="*/ 0 w 28724"/>
                  <a:gd name="T1" fmla="*/ 0 h 27592"/>
                  <a:gd name="T2" fmla="*/ 0 w 28724"/>
                  <a:gd name="T3" fmla="*/ 0 h 27592"/>
                  <a:gd name="T4" fmla="*/ 0 w 28724"/>
                  <a:gd name="T5" fmla="*/ 0 h 27592"/>
                  <a:gd name="T6" fmla="*/ 0 60000 65536"/>
                  <a:gd name="T7" fmla="*/ 0 60000 65536"/>
                  <a:gd name="T8" fmla="*/ 0 60000 65536"/>
                  <a:gd name="T9" fmla="*/ 0 w 28724"/>
                  <a:gd name="T10" fmla="*/ 0 h 27592"/>
                  <a:gd name="T11" fmla="*/ 28724 w 28724"/>
                  <a:gd name="T12" fmla="*/ 27592 h 27592"/>
                </a:gdLst>
                <a:ahLst/>
                <a:cxnLst>
                  <a:cxn ang="T6">
                    <a:pos x="T0" y="T1"/>
                  </a:cxn>
                  <a:cxn ang="T7">
                    <a:pos x="T2" y="T3"/>
                  </a:cxn>
                  <a:cxn ang="T8">
                    <a:pos x="T4" y="T5"/>
                  </a:cxn>
                </a:cxnLst>
                <a:rect l="T9" t="T10" r="T11" b="T12"/>
                <a:pathLst>
                  <a:path w="28724" h="27592" fill="none" extrusionOk="0">
                    <a:moveTo>
                      <a:pt x="27876" y="-1"/>
                    </a:moveTo>
                    <a:cubicBezTo>
                      <a:pt x="28438" y="1947"/>
                      <a:pt x="28724" y="3964"/>
                      <a:pt x="28724" y="5992"/>
                    </a:cubicBezTo>
                    <a:cubicBezTo>
                      <a:pt x="28724" y="17921"/>
                      <a:pt x="19053" y="27592"/>
                      <a:pt x="7124" y="27592"/>
                    </a:cubicBezTo>
                    <a:cubicBezTo>
                      <a:pt x="4698" y="27592"/>
                      <a:pt x="2289" y="27183"/>
                      <a:pt x="-1" y="26383"/>
                    </a:cubicBezTo>
                  </a:path>
                  <a:path w="28724" h="27592" stroke="0" extrusionOk="0">
                    <a:moveTo>
                      <a:pt x="27876" y="-1"/>
                    </a:moveTo>
                    <a:cubicBezTo>
                      <a:pt x="28438" y="1947"/>
                      <a:pt x="28724" y="3964"/>
                      <a:pt x="28724" y="5992"/>
                    </a:cubicBezTo>
                    <a:cubicBezTo>
                      <a:pt x="28724" y="17921"/>
                      <a:pt x="19053" y="27592"/>
                      <a:pt x="7124" y="27592"/>
                    </a:cubicBezTo>
                    <a:cubicBezTo>
                      <a:pt x="4698" y="27592"/>
                      <a:pt x="2289" y="27183"/>
                      <a:pt x="-1" y="26383"/>
                    </a:cubicBezTo>
                    <a:lnTo>
                      <a:pt x="7124" y="5992"/>
                    </a:lnTo>
                    <a:lnTo>
                      <a:pt x="27876"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916" name="Arc 26"/>
              <p:cNvSpPr>
                <a:spLocks/>
              </p:cNvSpPr>
              <p:nvPr/>
            </p:nvSpPr>
            <p:spPr bwMode="auto">
              <a:xfrm>
                <a:off x="1257" y="2176"/>
                <a:ext cx="180" cy="169"/>
              </a:xfrm>
              <a:custGeom>
                <a:avLst/>
                <a:gdLst>
                  <a:gd name="T0" fmla="*/ 0 w 28722"/>
                  <a:gd name="T1" fmla="*/ 0 h 27594"/>
                  <a:gd name="T2" fmla="*/ 0 w 28722"/>
                  <a:gd name="T3" fmla="*/ 0 h 27594"/>
                  <a:gd name="T4" fmla="*/ 0 w 28722"/>
                  <a:gd name="T5" fmla="*/ 0 h 27594"/>
                  <a:gd name="T6" fmla="*/ 0 60000 65536"/>
                  <a:gd name="T7" fmla="*/ 0 60000 65536"/>
                  <a:gd name="T8" fmla="*/ 0 60000 65536"/>
                  <a:gd name="T9" fmla="*/ 0 w 28722"/>
                  <a:gd name="T10" fmla="*/ 0 h 27594"/>
                  <a:gd name="T11" fmla="*/ 28722 w 28722"/>
                  <a:gd name="T12" fmla="*/ 27594 h 27594"/>
                </a:gdLst>
                <a:ahLst/>
                <a:cxnLst>
                  <a:cxn ang="T6">
                    <a:pos x="T0" y="T1"/>
                  </a:cxn>
                  <a:cxn ang="T7">
                    <a:pos x="T2" y="T3"/>
                  </a:cxn>
                  <a:cxn ang="T8">
                    <a:pos x="T4" y="T5"/>
                  </a:cxn>
                </a:cxnLst>
                <a:rect l="T9" t="T10" r="T11" b="T12"/>
                <a:pathLst>
                  <a:path w="28722" h="27594" fill="none" extrusionOk="0">
                    <a:moveTo>
                      <a:pt x="27873" y="0"/>
                    </a:moveTo>
                    <a:cubicBezTo>
                      <a:pt x="28436" y="1948"/>
                      <a:pt x="28722" y="3966"/>
                      <a:pt x="28722" y="5994"/>
                    </a:cubicBezTo>
                    <a:cubicBezTo>
                      <a:pt x="28722" y="17923"/>
                      <a:pt x="19051" y="27594"/>
                      <a:pt x="7122" y="27594"/>
                    </a:cubicBezTo>
                    <a:cubicBezTo>
                      <a:pt x="4697" y="27594"/>
                      <a:pt x="2289" y="27185"/>
                      <a:pt x="-1" y="26386"/>
                    </a:cubicBezTo>
                  </a:path>
                  <a:path w="28722" h="27594" stroke="0" extrusionOk="0">
                    <a:moveTo>
                      <a:pt x="27873" y="0"/>
                    </a:moveTo>
                    <a:cubicBezTo>
                      <a:pt x="28436" y="1948"/>
                      <a:pt x="28722" y="3966"/>
                      <a:pt x="28722" y="5994"/>
                    </a:cubicBezTo>
                    <a:cubicBezTo>
                      <a:pt x="28722" y="17923"/>
                      <a:pt x="19051" y="27594"/>
                      <a:pt x="7122" y="27594"/>
                    </a:cubicBezTo>
                    <a:cubicBezTo>
                      <a:pt x="4697" y="27594"/>
                      <a:pt x="2289" y="27185"/>
                      <a:pt x="-1" y="26386"/>
                    </a:cubicBezTo>
                    <a:lnTo>
                      <a:pt x="7122" y="5994"/>
                    </a:lnTo>
                    <a:lnTo>
                      <a:pt x="27873" y="0"/>
                    </a:lnTo>
                    <a:close/>
                  </a:path>
                </a:pathLst>
              </a:custGeom>
              <a:solidFill>
                <a:srgbClr val="E7EDED"/>
              </a:solidFill>
              <a:ln w="6350">
                <a:solidFill>
                  <a:srgbClr val="6C8F93"/>
                </a:solidFill>
                <a:round/>
                <a:headEnd/>
                <a:tailEnd/>
              </a:ln>
            </p:spPr>
            <p:txBody>
              <a:bodyPr/>
              <a:lstStyle/>
              <a:p>
                <a:endParaRPr lang="en-US"/>
              </a:p>
            </p:txBody>
          </p:sp>
          <p:sp>
            <p:nvSpPr>
              <p:cNvPr id="111917" name="Arc 27"/>
              <p:cNvSpPr>
                <a:spLocks/>
              </p:cNvSpPr>
              <p:nvPr/>
            </p:nvSpPr>
            <p:spPr bwMode="auto">
              <a:xfrm>
                <a:off x="628" y="2055"/>
                <a:ext cx="99" cy="165"/>
              </a:xfrm>
              <a:custGeom>
                <a:avLst/>
                <a:gdLst>
                  <a:gd name="T0" fmla="*/ 0 w 21600"/>
                  <a:gd name="T1" fmla="*/ 0 h 41258"/>
                  <a:gd name="T2" fmla="*/ 0 w 21600"/>
                  <a:gd name="T3" fmla="*/ 0 h 41258"/>
                  <a:gd name="T4" fmla="*/ 0 w 21600"/>
                  <a:gd name="T5" fmla="*/ 0 h 41258"/>
                  <a:gd name="T6" fmla="*/ 0 60000 65536"/>
                  <a:gd name="T7" fmla="*/ 0 60000 65536"/>
                  <a:gd name="T8" fmla="*/ 0 60000 65536"/>
                  <a:gd name="T9" fmla="*/ 0 w 21600"/>
                  <a:gd name="T10" fmla="*/ 0 h 41258"/>
                  <a:gd name="T11" fmla="*/ 21600 w 21600"/>
                  <a:gd name="T12" fmla="*/ 41258 h 41258"/>
                </a:gdLst>
                <a:ahLst/>
                <a:cxnLst>
                  <a:cxn ang="T6">
                    <a:pos x="T0" y="T1"/>
                  </a:cxn>
                  <a:cxn ang="T7">
                    <a:pos x="T2" y="T3"/>
                  </a:cxn>
                  <a:cxn ang="T8">
                    <a:pos x="T4" y="T5"/>
                  </a:cxn>
                </a:cxnLst>
                <a:rect l="T9" t="T10" r="T11" b="T12"/>
                <a:pathLst>
                  <a:path w="21600" h="41258" fill="none" extrusionOk="0">
                    <a:moveTo>
                      <a:pt x="12768" y="41257"/>
                    </a:moveTo>
                    <a:cubicBezTo>
                      <a:pt x="4999" y="37777"/>
                      <a:pt x="0" y="30058"/>
                      <a:pt x="0" y="21546"/>
                    </a:cubicBezTo>
                    <a:cubicBezTo>
                      <a:pt x="-1" y="10211"/>
                      <a:pt x="8761" y="804"/>
                      <a:pt x="20068" y="0"/>
                    </a:cubicBezTo>
                  </a:path>
                  <a:path w="21600" h="41258" stroke="0" extrusionOk="0">
                    <a:moveTo>
                      <a:pt x="12768" y="41257"/>
                    </a:moveTo>
                    <a:cubicBezTo>
                      <a:pt x="4999" y="37777"/>
                      <a:pt x="0" y="30058"/>
                      <a:pt x="0" y="21546"/>
                    </a:cubicBezTo>
                    <a:cubicBezTo>
                      <a:pt x="-1" y="10211"/>
                      <a:pt x="8761" y="804"/>
                      <a:pt x="20068" y="0"/>
                    </a:cubicBezTo>
                    <a:lnTo>
                      <a:pt x="21600" y="21546"/>
                    </a:lnTo>
                    <a:lnTo>
                      <a:pt x="12768" y="41257"/>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918" name="Arc 28"/>
              <p:cNvSpPr>
                <a:spLocks/>
              </p:cNvSpPr>
              <p:nvPr/>
            </p:nvSpPr>
            <p:spPr bwMode="auto">
              <a:xfrm>
                <a:off x="630" y="2057"/>
                <a:ext cx="97" cy="161"/>
              </a:xfrm>
              <a:custGeom>
                <a:avLst/>
                <a:gdLst>
                  <a:gd name="T0" fmla="*/ 0 w 21600"/>
                  <a:gd name="T1" fmla="*/ 0 h 41268"/>
                  <a:gd name="T2" fmla="*/ 0 w 21600"/>
                  <a:gd name="T3" fmla="*/ 0 h 41268"/>
                  <a:gd name="T4" fmla="*/ 0 w 21600"/>
                  <a:gd name="T5" fmla="*/ 0 h 41268"/>
                  <a:gd name="T6" fmla="*/ 0 60000 65536"/>
                  <a:gd name="T7" fmla="*/ 0 60000 65536"/>
                  <a:gd name="T8" fmla="*/ 0 60000 65536"/>
                  <a:gd name="T9" fmla="*/ 0 w 21600"/>
                  <a:gd name="T10" fmla="*/ 0 h 41268"/>
                  <a:gd name="T11" fmla="*/ 21600 w 21600"/>
                  <a:gd name="T12" fmla="*/ 41268 h 41268"/>
                </a:gdLst>
                <a:ahLst/>
                <a:cxnLst>
                  <a:cxn ang="T6">
                    <a:pos x="T0" y="T1"/>
                  </a:cxn>
                  <a:cxn ang="T7">
                    <a:pos x="T2" y="T3"/>
                  </a:cxn>
                  <a:cxn ang="T8">
                    <a:pos x="T4" y="T5"/>
                  </a:cxn>
                </a:cxnLst>
                <a:rect l="T9" t="T10" r="T11" b="T12"/>
                <a:pathLst>
                  <a:path w="21600" h="41268" fill="none" extrusionOk="0">
                    <a:moveTo>
                      <a:pt x="12790" y="41267"/>
                    </a:moveTo>
                    <a:cubicBezTo>
                      <a:pt x="5009" y="37792"/>
                      <a:pt x="0" y="30067"/>
                      <a:pt x="0" y="21546"/>
                    </a:cubicBezTo>
                    <a:cubicBezTo>
                      <a:pt x="-1" y="10209"/>
                      <a:pt x="8763" y="802"/>
                      <a:pt x="20072" y="0"/>
                    </a:cubicBezTo>
                  </a:path>
                  <a:path w="21600" h="41268" stroke="0" extrusionOk="0">
                    <a:moveTo>
                      <a:pt x="12790" y="41267"/>
                    </a:moveTo>
                    <a:cubicBezTo>
                      <a:pt x="5009" y="37792"/>
                      <a:pt x="0" y="30067"/>
                      <a:pt x="0" y="21546"/>
                    </a:cubicBezTo>
                    <a:cubicBezTo>
                      <a:pt x="-1" y="10209"/>
                      <a:pt x="8763" y="802"/>
                      <a:pt x="20072" y="0"/>
                    </a:cubicBezTo>
                    <a:lnTo>
                      <a:pt x="21600" y="21546"/>
                    </a:lnTo>
                    <a:lnTo>
                      <a:pt x="12790" y="41267"/>
                    </a:lnTo>
                    <a:close/>
                  </a:path>
                </a:pathLst>
              </a:custGeom>
              <a:solidFill>
                <a:srgbClr val="E7EDED"/>
              </a:solidFill>
              <a:ln w="6350">
                <a:solidFill>
                  <a:srgbClr val="6C8F93"/>
                </a:solidFill>
                <a:round/>
                <a:headEnd/>
                <a:tailEnd/>
              </a:ln>
            </p:spPr>
            <p:txBody>
              <a:bodyPr/>
              <a:lstStyle/>
              <a:p>
                <a:endParaRPr lang="en-US"/>
              </a:p>
            </p:txBody>
          </p:sp>
          <p:sp>
            <p:nvSpPr>
              <p:cNvPr id="111919" name="Arc 29"/>
              <p:cNvSpPr>
                <a:spLocks/>
              </p:cNvSpPr>
              <p:nvPr/>
            </p:nvSpPr>
            <p:spPr bwMode="auto">
              <a:xfrm>
                <a:off x="890" y="2279"/>
                <a:ext cx="375" cy="100"/>
              </a:xfrm>
              <a:custGeom>
                <a:avLst/>
                <a:gdLst>
                  <a:gd name="T0" fmla="*/ 0 w 39085"/>
                  <a:gd name="T1" fmla="*/ 0 h 21600"/>
                  <a:gd name="T2" fmla="*/ 0 w 39085"/>
                  <a:gd name="T3" fmla="*/ 0 h 21600"/>
                  <a:gd name="T4" fmla="*/ 0 w 39085"/>
                  <a:gd name="T5" fmla="*/ 0 h 21600"/>
                  <a:gd name="T6" fmla="*/ 0 60000 65536"/>
                  <a:gd name="T7" fmla="*/ 0 60000 65536"/>
                  <a:gd name="T8" fmla="*/ 0 60000 65536"/>
                  <a:gd name="T9" fmla="*/ 0 w 39085"/>
                  <a:gd name="T10" fmla="*/ 0 h 21600"/>
                  <a:gd name="T11" fmla="*/ 39085 w 39085"/>
                  <a:gd name="T12" fmla="*/ 21600 h 21600"/>
                </a:gdLst>
                <a:ahLst/>
                <a:cxnLst>
                  <a:cxn ang="T6">
                    <a:pos x="T0" y="T1"/>
                  </a:cxn>
                  <a:cxn ang="T7">
                    <a:pos x="T2" y="T3"/>
                  </a:cxn>
                  <a:cxn ang="T8">
                    <a:pos x="T4" y="T5"/>
                  </a:cxn>
                </a:cxnLst>
                <a:rect l="T9" t="T10" r="T11" b="T12"/>
                <a:pathLst>
                  <a:path w="39085" h="21600" fill="none" extrusionOk="0">
                    <a:moveTo>
                      <a:pt x="39085" y="12120"/>
                    </a:moveTo>
                    <a:cubicBezTo>
                      <a:pt x="35065" y="18049"/>
                      <a:pt x="28368" y="21599"/>
                      <a:pt x="21206" y="21600"/>
                    </a:cubicBezTo>
                    <a:cubicBezTo>
                      <a:pt x="10860" y="21600"/>
                      <a:pt x="1967" y="14264"/>
                      <a:pt x="0" y="4107"/>
                    </a:cubicBezTo>
                  </a:path>
                  <a:path w="39085" h="21600" stroke="0" extrusionOk="0">
                    <a:moveTo>
                      <a:pt x="39085" y="12120"/>
                    </a:moveTo>
                    <a:cubicBezTo>
                      <a:pt x="35065" y="18049"/>
                      <a:pt x="28368" y="21599"/>
                      <a:pt x="21206" y="21600"/>
                    </a:cubicBezTo>
                    <a:cubicBezTo>
                      <a:pt x="10860" y="21600"/>
                      <a:pt x="1967" y="14264"/>
                      <a:pt x="0" y="4107"/>
                    </a:cubicBezTo>
                    <a:lnTo>
                      <a:pt x="21206" y="0"/>
                    </a:lnTo>
                    <a:lnTo>
                      <a:pt x="39085" y="1212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920" name="Arc 30"/>
              <p:cNvSpPr>
                <a:spLocks/>
              </p:cNvSpPr>
              <p:nvPr/>
            </p:nvSpPr>
            <p:spPr bwMode="auto">
              <a:xfrm>
                <a:off x="892" y="2279"/>
                <a:ext cx="370" cy="98"/>
              </a:xfrm>
              <a:custGeom>
                <a:avLst/>
                <a:gdLst>
                  <a:gd name="T0" fmla="*/ 0 w 39018"/>
                  <a:gd name="T1" fmla="*/ 0 h 21600"/>
                  <a:gd name="T2" fmla="*/ 0 w 39018"/>
                  <a:gd name="T3" fmla="*/ 0 h 21600"/>
                  <a:gd name="T4" fmla="*/ 0 w 39018"/>
                  <a:gd name="T5" fmla="*/ 0 h 21600"/>
                  <a:gd name="T6" fmla="*/ 0 60000 65536"/>
                  <a:gd name="T7" fmla="*/ 0 60000 65536"/>
                  <a:gd name="T8" fmla="*/ 0 60000 65536"/>
                  <a:gd name="T9" fmla="*/ 0 w 39018"/>
                  <a:gd name="T10" fmla="*/ 0 h 21600"/>
                  <a:gd name="T11" fmla="*/ 39018 w 39018"/>
                  <a:gd name="T12" fmla="*/ 21600 h 21600"/>
                </a:gdLst>
                <a:ahLst/>
                <a:cxnLst>
                  <a:cxn ang="T6">
                    <a:pos x="T0" y="T1"/>
                  </a:cxn>
                  <a:cxn ang="T7">
                    <a:pos x="T2" y="T3"/>
                  </a:cxn>
                  <a:cxn ang="T8">
                    <a:pos x="T4" y="T5"/>
                  </a:cxn>
                </a:cxnLst>
                <a:rect l="T9" t="T10" r="T11" b="T12"/>
                <a:pathLst>
                  <a:path w="39018" h="21600" fill="none" extrusionOk="0">
                    <a:moveTo>
                      <a:pt x="39017" y="12206"/>
                    </a:moveTo>
                    <a:cubicBezTo>
                      <a:pt x="34990" y="18085"/>
                      <a:pt x="28323" y="21599"/>
                      <a:pt x="21198" y="21600"/>
                    </a:cubicBezTo>
                    <a:cubicBezTo>
                      <a:pt x="10868" y="21600"/>
                      <a:pt x="1984" y="14286"/>
                      <a:pt x="0" y="4149"/>
                    </a:cubicBezTo>
                  </a:path>
                  <a:path w="39018" h="21600" stroke="0" extrusionOk="0">
                    <a:moveTo>
                      <a:pt x="39017" y="12206"/>
                    </a:moveTo>
                    <a:cubicBezTo>
                      <a:pt x="34990" y="18085"/>
                      <a:pt x="28323" y="21599"/>
                      <a:pt x="21198" y="21600"/>
                    </a:cubicBezTo>
                    <a:cubicBezTo>
                      <a:pt x="10868" y="21600"/>
                      <a:pt x="1984" y="14286"/>
                      <a:pt x="0" y="4149"/>
                    </a:cubicBezTo>
                    <a:lnTo>
                      <a:pt x="21198" y="0"/>
                    </a:lnTo>
                    <a:lnTo>
                      <a:pt x="39017" y="12206"/>
                    </a:lnTo>
                    <a:close/>
                  </a:path>
                </a:pathLst>
              </a:custGeom>
              <a:solidFill>
                <a:srgbClr val="E7EDED"/>
              </a:solidFill>
              <a:ln w="6350">
                <a:solidFill>
                  <a:srgbClr val="6C8F93"/>
                </a:solidFill>
                <a:round/>
                <a:headEnd/>
                <a:tailEnd/>
              </a:ln>
            </p:spPr>
            <p:txBody>
              <a:bodyPr/>
              <a:lstStyle/>
              <a:p>
                <a:endParaRPr lang="en-US"/>
              </a:p>
            </p:txBody>
          </p:sp>
        </p:grpSp>
        <p:sp>
          <p:nvSpPr>
            <p:cNvPr id="111757" name="Freeform 31"/>
            <p:cNvSpPr>
              <a:spLocks/>
            </p:cNvSpPr>
            <p:nvPr/>
          </p:nvSpPr>
          <p:spPr bwMode="auto">
            <a:xfrm>
              <a:off x="1628" y="398"/>
              <a:ext cx="365" cy="183"/>
            </a:xfrm>
            <a:custGeom>
              <a:avLst/>
              <a:gdLst>
                <a:gd name="T0" fmla="*/ 0 w 1460"/>
                <a:gd name="T1" fmla="*/ 0 h 730"/>
                <a:gd name="T2" fmla="*/ 0 w 1460"/>
                <a:gd name="T3" fmla="*/ 0 h 730"/>
                <a:gd name="T4" fmla="*/ 0 w 1460"/>
                <a:gd name="T5" fmla="*/ 0 h 730"/>
                <a:gd name="T6" fmla="*/ 0 w 1460"/>
                <a:gd name="T7" fmla="*/ 0 h 730"/>
                <a:gd name="T8" fmla="*/ 0 60000 65536"/>
                <a:gd name="T9" fmla="*/ 0 60000 65536"/>
                <a:gd name="T10" fmla="*/ 0 60000 65536"/>
                <a:gd name="T11" fmla="*/ 0 60000 65536"/>
                <a:gd name="T12" fmla="*/ 0 w 1460"/>
                <a:gd name="T13" fmla="*/ 0 h 730"/>
                <a:gd name="T14" fmla="*/ 1460 w 1460"/>
                <a:gd name="T15" fmla="*/ 730 h 730"/>
              </a:gdLst>
              <a:ahLst/>
              <a:cxnLst>
                <a:cxn ang="T8">
                  <a:pos x="T0" y="T1"/>
                </a:cxn>
                <a:cxn ang="T9">
                  <a:pos x="T2" y="T3"/>
                </a:cxn>
                <a:cxn ang="T10">
                  <a:pos x="T4" y="T5"/>
                </a:cxn>
                <a:cxn ang="T11">
                  <a:pos x="T6" y="T7"/>
                </a:cxn>
              </a:cxnLst>
              <a:rect l="T12" t="T13" r="T14" b="T15"/>
              <a:pathLst>
                <a:path w="1460" h="730">
                  <a:moveTo>
                    <a:pt x="177" y="0"/>
                  </a:moveTo>
                  <a:lnTo>
                    <a:pt x="1460" y="0"/>
                  </a:lnTo>
                  <a:lnTo>
                    <a:pt x="726" y="730"/>
                  </a:lnTo>
                  <a:lnTo>
                    <a:pt x="0" y="8"/>
                  </a:lnTo>
                </a:path>
              </a:pathLst>
            </a:custGeom>
            <a:noFill/>
            <a:ln w="9525">
              <a:solidFill>
                <a:srgbClr val="CF0E3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11758" name="Group 32"/>
            <p:cNvGrpSpPr>
              <a:grpSpLocks/>
            </p:cNvGrpSpPr>
            <p:nvPr/>
          </p:nvGrpSpPr>
          <p:grpSpPr bwMode="auto">
            <a:xfrm>
              <a:off x="1927" y="332"/>
              <a:ext cx="171" cy="169"/>
              <a:chOff x="1179" y="1966"/>
              <a:chExt cx="171" cy="169"/>
            </a:xfrm>
          </p:grpSpPr>
          <p:sp>
            <p:nvSpPr>
              <p:cNvPr id="111885" name="Freeform 33"/>
              <p:cNvSpPr>
                <a:spLocks/>
              </p:cNvSpPr>
              <p:nvPr/>
            </p:nvSpPr>
            <p:spPr bwMode="auto">
              <a:xfrm>
                <a:off x="1203" y="2068"/>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7" y="72"/>
                    </a:lnTo>
                    <a:lnTo>
                      <a:pt x="0" y="7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86" name="Freeform 34"/>
              <p:cNvSpPr>
                <a:spLocks/>
              </p:cNvSpPr>
              <p:nvPr/>
            </p:nvSpPr>
            <p:spPr bwMode="auto">
              <a:xfrm>
                <a:off x="1205" y="2070"/>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7" y="72"/>
                    </a:lnTo>
                    <a:lnTo>
                      <a:pt x="0" y="72"/>
                    </a:lnTo>
                    <a:close/>
                  </a:path>
                </a:pathLst>
              </a:custGeom>
              <a:solidFill>
                <a:srgbClr val="C9C9B6"/>
              </a:solidFill>
              <a:ln w="3175">
                <a:solidFill>
                  <a:srgbClr val="494936"/>
                </a:solidFill>
                <a:round/>
                <a:headEnd/>
                <a:tailEnd/>
              </a:ln>
            </p:spPr>
            <p:txBody>
              <a:bodyPr/>
              <a:lstStyle/>
              <a:p>
                <a:endParaRPr lang="en-US"/>
              </a:p>
            </p:txBody>
          </p:sp>
          <p:sp>
            <p:nvSpPr>
              <p:cNvPr id="111887" name="Rectangle 35"/>
              <p:cNvSpPr>
                <a:spLocks noChangeArrowheads="1"/>
              </p:cNvSpPr>
              <p:nvPr/>
            </p:nvSpPr>
            <p:spPr bwMode="auto">
              <a:xfrm>
                <a:off x="1203" y="2086"/>
                <a:ext cx="129" cy="2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88" name="Rectangle 36"/>
              <p:cNvSpPr>
                <a:spLocks noChangeArrowheads="1"/>
              </p:cNvSpPr>
              <p:nvPr/>
            </p:nvSpPr>
            <p:spPr bwMode="auto">
              <a:xfrm>
                <a:off x="1204" y="2087"/>
                <a:ext cx="127" cy="20"/>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89" name="Freeform 37"/>
              <p:cNvSpPr>
                <a:spLocks/>
              </p:cNvSpPr>
              <p:nvPr/>
            </p:nvSpPr>
            <p:spPr bwMode="auto">
              <a:xfrm>
                <a:off x="1332" y="2068"/>
                <a:ext cx="16" cy="40"/>
              </a:xfrm>
              <a:custGeom>
                <a:avLst/>
                <a:gdLst>
                  <a:gd name="T0" fmla="*/ 0 w 64"/>
                  <a:gd name="T1" fmla="*/ 0 h 160"/>
                  <a:gd name="T2" fmla="*/ 0 w 64"/>
                  <a:gd name="T3" fmla="*/ 0 h 160"/>
                  <a:gd name="T4" fmla="*/ 0 w 64"/>
                  <a:gd name="T5" fmla="*/ 0 h 160"/>
                  <a:gd name="T6" fmla="*/ 0 w 64"/>
                  <a:gd name="T7" fmla="*/ 0 h 160"/>
                  <a:gd name="T8" fmla="*/ 0 w 64"/>
                  <a:gd name="T9" fmla="*/ 0 h 160"/>
                  <a:gd name="T10" fmla="*/ 0 60000 65536"/>
                  <a:gd name="T11" fmla="*/ 0 60000 65536"/>
                  <a:gd name="T12" fmla="*/ 0 60000 65536"/>
                  <a:gd name="T13" fmla="*/ 0 60000 65536"/>
                  <a:gd name="T14" fmla="*/ 0 60000 65536"/>
                  <a:gd name="T15" fmla="*/ 0 w 64"/>
                  <a:gd name="T16" fmla="*/ 0 h 160"/>
                  <a:gd name="T17" fmla="*/ 64 w 64"/>
                  <a:gd name="T18" fmla="*/ 160 h 160"/>
                </a:gdLst>
                <a:ahLst/>
                <a:cxnLst>
                  <a:cxn ang="T10">
                    <a:pos x="T0" y="T1"/>
                  </a:cxn>
                  <a:cxn ang="T11">
                    <a:pos x="T2" y="T3"/>
                  </a:cxn>
                  <a:cxn ang="T12">
                    <a:pos x="T4" y="T5"/>
                  </a:cxn>
                  <a:cxn ang="T13">
                    <a:pos x="T6" y="T7"/>
                  </a:cxn>
                  <a:cxn ang="T14">
                    <a:pos x="T8" y="T9"/>
                  </a:cxn>
                </a:cxnLst>
                <a:rect l="T15" t="T16" r="T17" b="T18"/>
                <a:pathLst>
                  <a:path w="64" h="160">
                    <a:moveTo>
                      <a:pt x="0" y="160"/>
                    </a:moveTo>
                    <a:lnTo>
                      <a:pt x="64" y="96"/>
                    </a:lnTo>
                    <a:lnTo>
                      <a:pt x="64" y="0"/>
                    </a:lnTo>
                    <a:lnTo>
                      <a:pt x="0" y="72"/>
                    </a:lnTo>
                    <a:lnTo>
                      <a:pt x="0" y="160"/>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90" name="Freeform 38"/>
              <p:cNvSpPr>
                <a:spLocks/>
              </p:cNvSpPr>
              <p:nvPr/>
            </p:nvSpPr>
            <p:spPr bwMode="auto">
              <a:xfrm>
                <a:off x="1332" y="2068"/>
                <a:ext cx="16" cy="40"/>
              </a:xfrm>
              <a:custGeom>
                <a:avLst/>
                <a:gdLst>
                  <a:gd name="T0" fmla="*/ 0 w 64"/>
                  <a:gd name="T1" fmla="*/ 0 h 160"/>
                  <a:gd name="T2" fmla="*/ 0 w 64"/>
                  <a:gd name="T3" fmla="*/ 0 h 160"/>
                  <a:gd name="T4" fmla="*/ 0 w 64"/>
                  <a:gd name="T5" fmla="*/ 0 h 160"/>
                  <a:gd name="T6" fmla="*/ 0 w 64"/>
                  <a:gd name="T7" fmla="*/ 0 h 160"/>
                  <a:gd name="T8" fmla="*/ 0 w 64"/>
                  <a:gd name="T9" fmla="*/ 0 h 160"/>
                  <a:gd name="T10" fmla="*/ 0 60000 65536"/>
                  <a:gd name="T11" fmla="*/ 0 60000 65536"/>
                  <a:gd name="T12" fmla="*/ 0 60000 65536"/>
                  <a:gd name="T13" fmla="*/ 0 60000 65536"/>
                  <a:gd name="T14" fmla="*/ 0 60000 65536"/>
                  <a:gd name="T15" fmla="*/ 0 w 64"/>
                  <a:gd name="T16" fmla="*/ 0 h 160"/>
                  <a:gd name="T17" fmla="*/ 64 w 64"/>
                  <a:gd name="T18" fmla="*/ 160 h 160"/>
                </a:gdLst>
                <a:ahLst/>
                <a:cxnLst>
                  <a:cxn ang="T10">
                    <a:pos x="T0" y="T1"/>
                  </a:cxn>
                  <a:cxn ang="T11">
                    <a:pos x="T2" y="T3"/>
                  </a:cxn>
                  <a:cxn ang="T12">
                    <a:pos x="T4" y="T5"/>
                  </a:cxn>
                  <a:cxn ang="T13">
                    <a:pos x="T6" y="T7"/>
                  </a:cxn>
                  <a:cxn ang="T14">
                    <a:pos x="T8" y="T9"/>
                  </a:cxn>
                </a:cxnLst>
                <a:rect l="T15" t="T16" r="T17" b="T18"/>
                <a:pathLst>
                  <a:path w="64" h="160">
                    <a:moveTo>
                      <a:pt x="0" y="160"/>
                    </a:moveTo>
                    <a:lnTo>
                      <a:pt x="64" y="96"/>
                    </a:lnTo>
                    <a:lnTo>
                      <a:pt x="64" y="0"/>
                    </a:lnTo>
                    <a:lnTo>
                      <a:pt x="0" y="72"/>
                    </a:lnTo>
                    <a:lnTo>
                      <a:pt x="0" y="160"/>
                    </a:lnTo>
                    <a:close/>
                  </a:path>
                </a:pathLst>
              </a:custGeom>
              <a:solidFill>
                <a:srgbClr val="7A7A5A"/>
              </a:solidFill>
              <a:ln w="3175">
                <a:solidFill>
                  <a:srgbClr val="494936"/>
                </a:solidFill>
                <a:round/>
                <a:headEnd/>
                <a:tailEnd/>
              </a:ln>
            </p:spPr>
            <p:txBody>
              <a:bodyPr/>
              <a:lstStyle/>
              <a:p>
                <a:endParaRPr lang="en-US"/>
              </a:p>
            </p:txBody>
          </p:sp>
          <p:sp>
            <p:nvSpPr>
              <p:cNvPr id="111891" name="Freeform 39"/>
              <p:cNvSpPr>
                <a:spLocks/>
              </p:cNvSpPr>
              <p:nvPr/>
            </p:nvSpPr>
            <p:spPr bwMode="auto">
              <a:xfrm>
                <a:off x="1207" y="2068"/>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9" y="56"/>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92" name="Freeform 40"/>
              <p:cNvSpPr>
                <a:spLocks/>
              </p:cNvSpPr>
              <p:nvPr/>
            </p:nvSpPr>
            <p:spPr bwMode="auto">
              <a:xfrm>
                <a:off x="1207" y="2068"/>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9" y="56"/>
                    </a:lnTo>
                    <a:lnTo>
                      <a:pt x="0" y="56"/>
                    </a:lnTo>
                    <a:close/>
                  </a:path>
                </a:pathLst>
              </a:custGeom>
              <a:solidFill>
                <a:srgbClr val="000000"/>
              </a:solidFill>
              <a:ln w="3175">
                <a:solidFill>
                  <a:srgbClr val="000000"/>
                </a:solidFill>
                <a:round/>
                <a:headEnd/>
                <a:tailEnd/>
              </a:ln>
            </p:spPr>
            <p:txBody>
              <a:bodyPr/>
              <a:lstStyle/>
              <a:p>
                <a:endParaRPr lang="en-US"/>
              </a:p>
            </p:txBody>
          </p:sp>
          <p:sp>
            <p:nvSpPr>
              <p:cNvPr id="111893" name="Freeform 41"/>
              <p:cNvSpPr>
                <a:spLocks/>
              </p:cNvSpPr>
              <p:nvPr/>
            </p:nvSpPr>
            <p:spPr bwMode="auto">
              <a:xfrm>
                <a:off x="1205" y="1966"/>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9" y="0"/>
                    </a:lnTo>
                    <a:lnTo>
                      <a:pt x="565" y="0"/>
                    </a:lnTo>
                    <a:lnTo>
                      <a:pt x="509" y="56"/>
                    </a:lnTo>
                    <a:lnTo>
                      <a:pt x="0" y="5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94" name="Freeform 42"/>
              <p:cNvSpPr>
                <a:spLocks/>
              </p:cNvSpPr>
              <p:nvPr/>
            </p:nvSpPr>
            <p:spPr bwMode="auto">
              <a:xfrm>
                <a:off x="1205" y="1966"/>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9" y="0"/>
                    </a:lnTo>
                    <a:lnTo>
                      <a:pt x="565" y="0"/>
                    </a:lnTo>
                    <a:lnTo>
                      <a:pt x="509" y="56"/>
                    </a:lnTo>
                    <a:lnTo>
                      <a:pt x="0" y="56"/>
                    </a:lnTo>
                    <a:close/>
                  </a:path>
                </a:pathLst>
              </a:custGeom>
              <a:solidFill>
                <a:srgbClr val="C9C9B6"/>
              </a:solidFill>
              <a:ln w="3175">
                <a:solidFill>
                  <a:srgbClr val="494936"/>
                </a:solidFill>
                <a:round/>
                <a:headEnd/>
                <a:tailEnd/>
              </a:ln>
            </p:spPr>
            <p:txBody>
              <a:bodyPr/>
              <a:lstStyle/>
              <a:p>
                <a:endParaRPr lang="en-US"/>
              </a:p>
            </p:txBody>
          </p:sp>
          <p:sp>
            <p:nvSpPr>
              <p:cNvPr id="111895" name="Rectangle 43"/>
              <p:cNvSpPr>
                <a:spLocks noChangeArrowheads="1"/>
              </p:cNvSpPr>
              <p:nvPr/>
            </p:nvSpPr>
            <p:spPr bwMode="auto">
              <a:xfrm>
                <a:off x="1206" y="1981"/>
                <a:ext cx="127" cy="98"/>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96" name="Rectangle 44"/>
              <p:cNvSpPr>
                <a:spLocks noChangeArrowheads="1"/>
              </p:cNvSpPr>
              <p:nvPr/>
            </p:nvSpPr>
            <p:spPr bwMode="auto">
              <a:xfrm>
                <a:off x="1216" y="1993"/>
                <a:ext cx="105" cy="76"/>
              </a:xfrm>
              <a:prstGeom prst="rect">
                <a:avLst/>
              </a:prstGeom>
              <a:solidFill>
                <a:srgbClr val="FFFFFF"/>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97" name="Freeform 45"/>
              <p:cNvSpPr>
                <a:spLocks/>
              </p:cNvSpPr>
              <p:nvPr/>
            </p:nvSpPr>
            <p:spPr bwMode="auto">
              <a:xfrm>
                <a:off x="1332" y="1966"/>
                <a:ext cx="14" cy="112"/>
              </a:xfrm>
              <a:custGeom>
                <a:avLst/>
                <a:gdLst>
                  <a:gd name="T0" fmla="*/ 0 w 56"/>
                  <a:gd name="T1" fmla="*/ 0 h 449"/>
                  <a:gd name="T2" fmla="*/ 0 w 56"/>
                  <a:gd name="T3" fmla="*/ 0 h 449"/>
                  <a:gd name="T4" fmla="*/ 0 w 56"/>
                  <a:gd name="T5" fmla="*/ 0 h 449"/>
                  <a:gd name="T6" fmla="*/ 0 w 56"/>
                  <a:gd name="T7" fmla="*/ 0 h 449"/>
                  <a:gd name="T8" fmla="*/ 0 w 56"/>
                  <a:gd name="T9" fmla="*/ 0 h 449"/>
                  <a:gd name="T10" fmla="*/ 0 60000 65536"/>
                  <a:gd name="T11" fmla="*/ 0 60000 65536"/>
                  <a:gd name="T12" fmla="*/ 0 60000 65536"/>
                  <a:gd name="T13" fmla="*/ 0 60000 65536"/>
                  <a:gd name="T14" fmla="*/ 0 60000 65536"/>
                  <a:gd name="T15" fmla="*/ 0 w 56"/>
                  <a:gd name="T16" fmla="*/ 0 h 449"/>
                  <a:gd name="T17" fmla="*/ 56 w 56"/>
                  <a:gd name="T18" fmla="*/ 449 h 449"/>
                </a:gdLst>
                <a:ahLst/>
                <a:cxnLst>
                  <a:cxn ang="T10">
                    <a:pos x="T0" y="T1"/>
                  </a:cxn>
                  <a:cxn ang="T11">
                    <a:pos x="T2" y="T3"/>
                  </a:cxn>
                  <a:cxn ang="T12">
                    <a:pos x="T4" y="T5"/>
                  </a:cxn>
                  <a:cxn ang="T13">
                    <a:pos x="T6" y="T7"/>
                  </a:cxn>
                  <a:cxn ang="T14">
                    <a:pos x="T8" y="T9"/>
                  </a:cxn>
                </a:cxnLst>
                <a:rect l="T15" t="T16" r="T17" b="T18"/>
                <a:pathLst>
                  <a:path w="56" h="449">
                    <a:moveTo>
                      <a:pt x="0" y="449"/>
                    </a:moveTo>
                    <a:lnTo>
                      <a:pt x="56" y="401"/>
                    </a:lnTo>
                    <a:lnTo>
                      <a:pt x="56" y="0"/>
                    </a:lnTo>
                    <a:lnTo>
                      <a:pt x="0" y="56"/>
                    </a:lnTo>
                    <a:lnTo>
                      <a:pt x="0" y="44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98" name="Freeform 46"/>
              <p:cNvSpPr>
                <a:spLocks/>
              </p:cNvSpPr>
              <p:nvPr/>
            </p:nvSpPr>
            <p:spPr bwMode="auto">
              <a:xfrm>
                <a:off x="1332" y="1966"/>
                <a:ext cx="14" cy="112"/>
              </a:xfrm>
              <a:custGeom>
                <a:avLst/>
                <a:gdLst>
                  <a:gd name="T0" fmla="*/ 0 w 56"/>
                  <a:gd name="T1" fmla="*/ 0 h 449"/>
                  <a:gd name="T2" fmla="*/ 0 w 56"/>
                  <a:gd name="T3" fmla="*/ 0 h 449"/>
                  <a:gd name="T4" fmla="*/ 0 w 56"/>
                  <a:gd name="T5" fmla="*/ 0 h 449"/>
                  <a:gd name="T6" fmla="*/ 0 w 56"/>
                  <a:gd name="T7" fmla="*/ 0 h 449"/>
                  <a:gd name="T8" fmla="*/ 0 w 56"/>
                  <a:gd name="T9" fmla="*/ 0 h 449"/>
                  <a:gd name="T10" fmla="*/ 0 60000 65536"/>
                  <a:gd name="T11" fmla="*/ 0 60000 65536"/>
                  <a:gd name="T12" fmla="*/ 0 60000 65536"/>
                  <a:gd name="T13" fmla="*/ 0 60000 65536"/>
                  <a:gd name="T14" fmla="*/ 0 60000 65536"/>
                  <a:gd name="T15" fmla="*/ 0 w 56"/>
                  <a:gd name="T16" fmla="*/ 0 h 449"/>
                  <a:gd name="T17" fmla="*/ 56 w 56"/>
                  <a:gd name="T18" fmla="*/ 449 h 449"/>
                </a:gdLst>
                <a:ahLst/>
                <a:cxnLst>
                  <a:cxn ang="T10">
                    <a:pos x="T0" y="T1"/>
                  </a:cxn>
                  <a:cxn ang="T11">
                    <a:pos x="T2" y="T3"/>
                  </a:cxn>
                  <a:cxn ang="T12">
                    <a:pos x="T4" y="T5"/>
                  </a:cxn>
                  <a:cxn ang="T13">
                    <a:pos x="T6" y="T7"/>
                  </a:cxn>
                  <a:cxn ang="T14">
                    <a:pos x="T8" y="T9"/>
                  </a:cxn>
                </a:cxnLst>
                <a:rect l="T15" t="T16" r="T17" b="T18"/>
                <a:pathLst>
                  <a:path w="56" h="449">
                    <a:moveTo>
                      <a:pt x="0" y="449"/>
                    </a:moveTo>
                    <a:lnTo>
                      <a:pt x="56" y="401"/>
                    </a:lnTo>
                    <a:lnTo>
                      <a:pt x="56" y="0"/>
                    </a:lnTo>
                    <a:lnTo>
                      <a:pt x="0" y="56"/>
                    </a:lnTo>
                    <a:lnTo>
                      <a:pt x="0" y="449"/>
                    </a:lnTo>
                    <a:close/>
                  </a:path>
                </a:pathLst>
              </a:custGeom>
              <a:solidFill>
                <a:srgbClr val="7A7A5A"/>
              </a:solidFill>
              <a:ln w="3175">
                <a:solidFill>
                  <a:srgbClr val="494936"/>
                </a:solidFill>
                <a:round/>
                <a:headEnd/>
                <a:tailEnd/>
              </a:ln>
            </p:spPr>
            <p:txBody>
              <a:bodyPr/>
              <a:lstStyle/>
              <a:p>
                <a:endParaRPr lang="en-US"/>
              </a:p>
            </p:txBody>
          </p:sp>
          <p:sp>
            <p:nvSpPr>
              <p:cNvPr id="111899" name="Freeform 47"/>
              <p:cNvSpPr>
                <a:spLocks/>
              </p:cNvSpPr>
              <p:nvPr/>
            </p:nvSpPr>
            <p:spPr bwMode="auto">
              <a:xfrm>
                <a:off x="1179" y="2104"/>
                <a:ext cx="159" cy="25"/>
              </a:xfrm>
              <a:custGeom>
                <a:avLst/>
                <a:gdLst>
                  <a:gd name="T0" fmla="*/ 0 w 638"/>
                  <a:gd name="T1" fmla="*/ 0 h 96"/>
                  <a:gd name="T2" fmla="*/ 0 w 638"/>
                  <a:gd name="T3" fmla="*/ 0 h 96"/>
                  <a:gd name="T4" fmla="*/ 0 w 638"/>
                  <a:gd name="T5" fmla="*/ 0 h 96"/>
                  <a:gd name="T6" fmla="*/ 0 w 638"/>
                  <a:gd name="T7" fmla="*/ 0 h 96"/>
                  <a:gd name="T8" fmla="*/ 0 w 638"/>
                  <a:gd name="T9" fmla="*/ 0 h 96"/>
                  <a:gd name="T10" fmla="*/ 0 60000 65536"/>
                  <a:gd name="T11" fmla="*/ 0 60000 65536"/>
                  <a:gd name="T12" fmla="*/ 0 60000 65536"/>
                  <a:gd name="T13" fmla="*/ 0 60000 65536"/>
                  <a:gd name="T14" fmla="*/ 0 60000 65536"/>
                  <a:gd name="T15" fmla="*/ 0 w 638"/>
                  <a:gd name="T16" fmla="*/ 0 h 96"/>
                  <a:gd name="T17" fmla="*/ 638 w 638"/>
                  <a:gd name="T18" fmla="*/ 96 h 96"/>
                </a:gdLst>
                <a:ahLst/>
                <a:cxnLst>
                  <a:cxn ang="T10">
                    <a:pos x="T0" y="T1"/>
                  </a:cxn>
                  <a:cxn ang="T11">
                    <a:pos x="T2" y="T3"/>
                  </a:cxn>
                  <a:cxn ang="T12">
                    <a:pos x="T4" y="T5"/>
                  </a:cxn>
                  <a:cxn ang="T13">
                    <a:pos x="T6" y="T7"/>
                  </a:cxn>
                  <a:cxn ang="T14">
                    <a:pos x="T8" y="T9"/>
                  </a:cxn>
                </a:cxnLst>
                <a:rect l="T15" t="T16" r="T17" b="T18"/>
                <a:pathLst>
                  <a:path w="638" h="96">
                    <a:moveTo>
                      <a:pt x="0" y="96"/>
                    </a:moveTo>
                    <a:lnTo>
                      <a:pt x="81" y="0"/>
                    </a:lnTo>
                    <a:lnTo>
                      <a:pt x="638" y="0"/>
                    </a:lnTo>
                    <a:lnTo>
                      <a:pt x="557" y="96"/>
                    </a:lnTo>
                    <a:lnTo>
                      <a:pt x="0" y="9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900" name="Freeform 48"/>
              <p:cNvSpPr>
                <a:spLocks/>
              </p:cNvSpPr>
              <p:nvPr/>
            </p:nvSpPr>
            <p:spPr bwMode="auto">
              <a:xfrm>
                <a:off x="1179" y="2104"/>
                <a:ext cx="159" cy="25"/>
              </a:xfrm>
              <a:custGeom>
                <a:avLst/>
                <a:gdLst>
                  <a:gd name="T0" fmla="*/ 0 w 638"/>
                  <a:gd name="T1" fmla="*/ 0 h 96"/>
                  <a:gd name="T2" fmla="*/ 0 w 638"/>
                  <a:gd name="T3" fmla="*/ 0 h 96"/>
                  <a:gd name="T4" fmla="*/ 0 w 638"/>
                  <a:gd name="T5" fmla="*/ 0 h 96"/>
                  <a:gd name="T6" fmla="*/ 0 w 638"/>
                  <a:gd name="T7" fmla="*/ 0 h 96"/>
                  <a:gd name="T8" fmla="*/ 0 w 638"/>
                  <a:gd name="T9" fmla="*/ 0 h 96"/>
                  <a:gd name="T10" fmla="*/ 0 60000 65536"/>
                  <a:gd name="T11" fmla="*/ 0 60000 65536"/>
                  <a:gd name="T12" fmla="*/ 0 60000 65536"/>
                  <a:gd name="T13" fmla="*/ 0 60000 65536"/>
                  <a:gd name="T14" fmla="*/ 0 60000 65536"/>
                  <a:gd name="T15" fmla="*/ 0 w 638"/>
                  <a:gd name="T16" fmla="*/ 0 h 96"/>
                  <a:gd name="T17" fmla="*/ 638 w 638"/>
                  <a:gd name="T18" fmla="*/ 96 h 96"/>
                </a:gdLst>
                <a:ahLst/>
                <a:cxnLst>
                  <a:cxn ang="T10">
                    <a:pos x="T0" y="T1"/>
                  </a:cxn>
                  <a:cxn ang="T11">
                    <a:pos x="T2" y="T3"/>
                  </a:cxn>
                  <a:cxn ang="T12">
                    <a:pos x="T4" y="T5"/>
                  </a:cxn>
                  <a:cxn ang="T13">
                    <a:pos x="T6" y="T7"/>
                  </a:cxn>
                  <a:cxn ang="T14">
                    <a:pos x="T8" y="T9"/>
                  </a:cxn>
                </a:cxnLst>
                <a:rect l="T15" t="T16" r="T17" b="T18"/>
                <a:pathLst>
                  <a:path w="638" h="96">
                    <a:moveTo>
                      <a:pt x="0" y="96"/>
                    </a:moveTo>
                    <a:lnTo>
                      <a:pt x="81" y="0"/>
                    </a:lnTo>
                    <a:lnTo>
                      <a:pt x="638" y="0"/>
                    </a:lnTo>
                    <a:lnTo>
                      <a:pt x="557" y="96"/>
                    </a:lnTo>
                    <a:lnTo>
                      <a:pt x="0" y="96"/>
                    </a:lnTo>
                    <a:close/>
                  </a:path>
                </a:pathLst>
              </a:custGeom>
              <a:solidFill>
                <a:srgbClr val="C9C9B6"/>
              </a:solidFill>
              <a:ln w="3175">
                <a:solidFill>
                  <a:srgbClr val="494936"/>
                </a:solidFill>
                <a:round/>
                <a:headEnd/>
                <a:tailEnd/>
              </a:ln>
            </p:spPr>
            <p:txBody>
              <a:bodyPr/>
              <a:lstStyle/>
              <a:p>
                <a:endParaRPr lang="en-US"/>
              </a:p>
            </p:txBody>
          </p:sp>
          <p:sp>
            <p:nvSpPr>
              <p:cNvPr id="111901" name="Freeform 49"/>
              <p:cNvSpPr>
                <a:spLocks/>
              </p:cNvSpPr>
              <p:nvPr/>
            </p:nvSpPr>
            <p:spPr bwMode="auto">
              <a:xfrm>
                <a:off x="1318" y="2104"/>
                <a:ext cx="20" cy="31"/>
              </a:xfrm>
              <a:custGeom>
                <a:avLst/>
                <a:gdLst>
                  <a:gd name="T0" fmla="*/ 0 w 81"/>
                  <a:gd name="T1" fmla="*/ 0 h 120"/>
                  <a:gd name="T2" fmla="*/ 0 w 81"/>
                  <a:gd name="T3" fmla="*/ 0 h 120"/>
                  <a:gd name="T4" fmla="*/ 0 w 81"/>
                  <a:gd name="T5" fmla="*/ 0 h 120"/>
                  <a:gd name="T6" fmla="*/ 0 w 81"/>
                  <a:gd name="T7" fmla="*/ 0 h 120"/>
                  <a:gd name="T8" fmla="*/ 0 w 81"/>
                  <a:gd name="T9" fmla="*/ 0 h 120"/>
                  <a:gd name="T10" fmla="*/ 0 60000 65536"/>
                  <a:gd name="T11" fmla="*/ 0 60000 65536"/>
                  <a:gd name="T12" fmla="*/ 0 60000 65536"/>
                  <a:gd name="T13" fmla="*/ 0 60000 65536"/>
                  <a:gd name="T14" fmla="*/ 0 60000 65536"/>
                  <a:gd name="T15" fmla="*/ 0 w 81"/>
                  <a:gd name="T16" fmla="*/ 0 h 120"/>
                  <a:gd name="T17" fmla="*/ 81 w 81"/>
                  <a:gd name="T18" fmla="*/ 120 h 120"/>
                </a:gdLst>
                <a:ahLst/>
                <a:cxnLst>
                  <a:cxn ang="T10">
                    <a:pos x="T0" y="T1"/>
                  </a:cxn>
                  <a:cxn ang="T11">
                    <a:pos x="T2" y="T3"/>
                  </a:cxn>
                  <a:cxn ang="T12">
                    <a:pos x="T4" y="T5"/>
                  </a:cxn>
                  <a:cxn ang="T13">
                    <a:pos x="T6" y="T7"/>
                  </a:cxn>
                  <a:cxn ang="T14">
                    <a:pos x="T8" y="T9"/>
                  </a:cxn>
                </a:cxnLst>
                <a:rect l="T15" t="T16" r="T17" b="T18"/>
                <a:pathLst>
                  <a:path w="81" h="120">
                    <a:moveTo>
                      <a:pt x="0" y="120"/>
                    </a:moveTo>
                    <a:lnTo>
                      <a:pt x="81" y="40"/>
                    </a:lnTo>
                    <a:lnTo>
                      <a:pt x="81" y="0"/>
                    </a:lnTo>
                    <a:lnTo>
                      <a:pt x="0" y="104"/>
                    </a:lnTo>
                    <a:lnTo>
                      <a:pt x="0" y="120"/>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902" name="Freeform 50"/>
              <p:cNvSpPr>
                <a:spLocks/>
              </p:cNvSpPr>
              <p:nvPr/>
            </p:nvSpPr>
            <p:spPr bwMode="auto">
              <a:xfrm>
                <a:off x="1318" y="2104"/>
                <a:ext cx="20" cy="31"/>
              </a:xfrm>
              <a:custGeom>
                <a:avLst/>
                <a:gdLst>
                  <a:gd name="T0" fmla="*/ 0 w 81"/>
                  <a:gd name="T1" fmla="*/ 0 h 120"/>
                  <a:gd name="T2" fmla="*/ 0 w 81"/>
                  <a:gd name="T3" fmla="*/ 0 h 120"/>
                  <a:gd name="T4" fmla="*/ 0 w 81"/>
                  <a:gd name="T5" fmla="*/ 0 h 120"/>
                  <a:gd name="T6" fmla="*/ 0 w 81"/>
                  <a:gd name="T7" fmla="*/ 0 h 120"/>
                  <a:gd name="T8" fmla="*/ 0 w 81"/>
                  <a:gd name="T9" fmla="*/ 0 h 120"/>
                  <a:gd name="T10" fmla="*/ 0 60000 65536"/>
                  <a:gd name="T11" fmla="*/ 0 60000 65536"/>
                  <a:gd name="T12" fmla="*/ 0 60000 65536"/>
                  <a:gd name="T13" fmla="*/ 0 60000 65536"/>
                  <a:gd name="T14" fmla="*/ 0 60000 65536"/>
                  <a:gd name="T15" fmla="*/ 0 w 81"/>
                  <a:gd name="T16" fmla="*/ 0 h 120"/>
                  <a:gd name="T17" fmla="*/ 81 w 81"/>
                  <a:gd name="T18" fmla="*/ 120 h 120"/>
                </a:gdLst>
                <a:ahLst/>
                <a:cxnLst>
                  <a:cxn ang="T10">
                    <a:pos x="T0" y="T1"/>
                  </a:cxn>
                  <a:cxn ang="T11">
                    <a:pos x="T2" y="T3"/>
                  </a:cxn>
                  <a:cxn ang="T12">
                    <a:pos x="T4" y="T5"/>
                  </a:cxn>
                  <a:cxn ang="T13">
                    <a:pos x="T6" y="T7"/>
                  </a:cxn>
                  <a:cxn ang="T14">
                    <a:pos x="T8" y="T9"/>
                  </a:cxn>
                </a:cxnLst>
                <a:rect l="T15" t="T16" r="T17" b="T18"/>
                <a:pathLst>
                  <a:path w="81" h="120">
                    <a:moveTo>
                      <a:pt x="0" y="120"/>
                    </a:moveTo>
                    <a:lnTo>
                      <a:pt x="81" y="40"/>
                    </a:lnTo>
                    <a:lnTo>
                      <a:pt x="81" y="0"/>
                    </a:lnTo>
                    <a:lnTo>
                      <a:pt x="0" y="104"/>
                    </a:lnTo>
                    <a:lnTo>
                      <a:pt x="0" y="120"/>
                    </a:lnTo>
                    <a:close/>
                  </a:path>
                </a:pathLst>
              </a:custGeom>
              <a:solidFill>
                <a:srgbClr val="7A7A5A"/>
              </a:solidFill>
              <a:ln w="3175">
                <a:solidFill>
                  <a:srgbClr val="494936"/>
                </a:solidFill>
                <a:round/>
                <a:headEnd/>
                <a:tailEnd/>
              </a:ln>
            </p:spPr>
            <p:txBody>
              <a:bodyPr/>
              <a:lstStyle/>
              <a:p>
                <a:endParaRPr lang="en-US"/>
              </a:p>
            </p:txBody>
          </p:sp>
          <p:sp>
            <p:nvSpPr>
              <p:cNvPr id="111903" name="Rectangle 51"/>
              <p:cNvSpPr>
                <a:spLocks noChangeArrowheads="1"/>
              </p:cNvSpPr>
              <p:nvPr/>
            </p:nvSpPr>
            <p:spPr bwMode="auto">
              <a:xfrm>
                <a:off x="1179" y="2129"/>
                <a:ext cx="139"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904" name="Rectangle 52"/>
              <p:cNvSpPr>
                <a:spLocks noChangeArrowheads="1"/>
              </p:cNvSpPr>
              <p:nvPr/>
            </p:nvSpPr>
            <p:spPr bwMode="auto">
              <a:xfrm>
                <a:off x="1180" y="2130"/>
                <a:ext cx="137" cy="4"/>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111759" name="Group 53"/>
            <p:cNvGrpSpPr>
              <a:grpSpLocks/>
            </p:cNvGrpSpPr>
            <p:nvPr/>
          </p:nvGrpSpPr>
          <p:grpSpPr bwMode="auto">
            <a:xfrm>
              <a:off x="1971" y="370"/>
              <a:ext cx="94" cy="56"/>
              <a:chOff x="1223" y="2004"/>
              <a:chExt cx="94" cy="56"/>
            </a:xfrm>
          </p:grpSpPr>
          <p:grpSp>
            <p:nvGrpSpPr>
              <p:cNvPr id="111858" name="Group 54"/>
              <p:cNvGrpSpPr>
                <a:grpSpLocks/>
              </p:cNvGrpSpPr>
              <p:nvPr/>
            </p:nvGrpSpPr>
            <p:grpSpPr bwMode="auto">
              <a:xfrm>
                <a:off x="1223" y="2004"/>
                <a:ext cx="93" cy="56"/>
                <a:chOff x="1223" y="2004"/>
                <a:chExt cx="93" cy="56"/>
              </a:xfrm>
            </p:grpSpPr>
            <p:sp>
              <p:nvSpPr>
                <p:cNvPr id="111876" name="Oval 55"/>
                <p:cNvSpPr>
                  <a:spLocks noChangeArrowheads="1"/>
                </p:cNvSpPr>
                <p:nvPr/>
              </p:nvSpPr>
              <p:spPr bwMode="auto">
                <a:xfrm>
                  <a:off x="1255" y="2004"/>
                  <a:ext cx="41"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77" name="Oval 56"/>
                <p:cNvSpPr>
                  <a:spLocks noChangeArrowheads="1"/>
                </p:cNvSpPr>
                <p:nvPr/>
              </p:nvSpPr>
              <p:spPr bwMode="auto">
                <a:xfrm>
                  <a:off x="1233" y="2010"/>
                  <a:ext cx="30"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78" name="Oval 57"/>
                <p:cNvSpPr>
                  <a:spLocks noChangeArrowheads="1"/>
                </p:cNvSpPr>
                <p:nvPr/>
              </p:nvSpPr>
              <p:spPr bwMode="auto">
                <a:xfrm>
                  <a:off x="1223" y="2024"/>
                  <a:ext cx="2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79" name="Oval 58"/>
                <p:cNvSpPr>
                  <a:spLocks noChangeArrowheads="1"/>
                </p:cNvSpPr>
                <p:nvPr/>
              </p:nvSpPr>
              <p:spPr bwMode="auto">
                <a:xfrm>
                  <a:off x="1229" y="2032"/>
                  <a:ext cx="32" cy="2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80" name="Oval 59"/>
                <p:cNvSpPr>
                  <a:spLocks noChangeArrowheads="1"/>
                </p:cNvSpPr>
                <p:nvPr/>
              </p:nvSpPr>
              <p:spPr bwMode="auto">
                <a:xfrm>
                  <a:off x="1251" y="2036"/>
                  <a:ext cx="49"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81" name="Oval 60"/>
                <p:cNvSpPr>
                  <a:spLocks noChangeArrowheads="1"/>
                </p:cNvSpPr>
                <p:nvPr/>
              </p:nvSpPr>
              <p:spPr bwMode="auto">
                <a:xfrm>
                  <a:off x="1281" y="2010"/>
                  <a:ext cx="31"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82" name="Oval 61"/>
                <p:cNvSpPr>
                  <a:spLocks noChangeArrowheads="1"/>
                </p:cNvSpPr>
                <p:nvPr/>
              </p:nvSpPr>
              <p:spPr bwMode="auto">
                <a:xfrm>
                  <a:off x="1285" y="2022"/>
                  <a:ext cx="31"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83" name="Oval 62"/>
                <p:cNvSpPr>
                  <a:spLocks noChangeArrowheads="1"/>
                </p:cNvSpPr>
                <p:nvPr/>
              </p:nvSpPr>
              <p:spPr bwMode="auto">
                <a:xfrm>
                  <a:off x="1283" y="2026"/>
                  <a:ext cx="31"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84" name="Oval 63"/>
                <p:cNvSpPr>
                  <a:spLocks noChangeArrowheads="1"/>
                </p:cNvSpPr>
                <p:nvPr/>
              </p:nvSpPr>
              <p:spPr bwMode="auto">
                <a:xfrm>
                  <a:off x="1239" y="2018"/>
                  <a:ext cx="61"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111859" name="Group 64"/>
              <p:cNvGrpSpPr>
                <a:grpSpLocks/>
              </p:cNvGrpSpPr>
              <p:nvPr/>
            </p:nvGrpSpPr>
            <p:grpSpPr bwMode="auto">
              <a:xfrm>
                <a:off x="1223" y="2004"/>
                <a:ext cx="94" cy="56"/>
                <a:chOff x="1223" y="2004"/>
                <a:chExt cx="94" cy="56"/>
              </a:xfrm>
            </p:grpSpPr>
            <p:sp>
              <p:nvSpPr>
                <p:cNvPr id="111860" name="Arc 65"/>
                <p:cNvSpPr>
                  <a:spLocks/>
                </p:cNvSpPr>
                <p:nvPr/>
              </p:nvSpPr>
              <p:spPr bwMode="auto">
                <a:xfrm>
                  <a:off x="1256" y="2004"/>
                  <a:ext cx="39" cy="12"/>
                </a:xfrm>
                <a:custGeom>
                  <a:avLst/>
                  <a:gdLst>
                    <a:gd name="T0" fmla="*/ 0 w 41085"/>
                    <a:gd name="T1" fmla="*/ 0 h 21600"/>
                    <a:gd name="T2" fmla="*/ 0 w 41085"/>
                    <a:gd name="T3" fmla="*/ 0 h 21600"/>
                    <a:gd name="T4" fmla="*/ 0 w 41085"/>
                    <a:gd name="T5" fmla="*/ 0 h 21600"/>
                    <a:gd name="T6" fmla="*/ 0 60000 65536"/>
                    <a:gd name="T7" fmla="*/ 0 60000 65536"/>
                    <a:gd name="T8" fmla="*/ 0 60000 65536"/>
                    <a:gd name="T9" fmla="*/ 0 w 41085"/>
                    <a:gd name="T10" fmla="*/ 0 h 21600"/>
                    <a:gd name="T11" fmla="*/ 41085 w 41085"/>
                    <a:gd name="T12" fmla="*/ 21600 h 21600"/>
                  </a:gdLst>
                  <a:ahLst/>
                  <a:cxnLst>
                    <a:cxn ang="T6">
                      <a:pos x="T0" y="T1"/>
                    </a:cxn>
                    <a:cxn ang="T7">
                      <a:pos x="T2" y="T3"/>
                    </a:cxn>
                    <a:cxn ang="T8">
                      <a:pos x="T4" y="T5"/>
                    </a:cxn>
                  </a:cxnLst>
                  <a:rect l="T9" t="T10" r="T11" b="T12"/>
                  <a:pathLst>
                    <a:path w="41085" h="21600" fill="none" extrusionOk="0">
                      <a:moveTo>
                        <a:pt x="0" y="15905"/>
                      </a:moveTo>
                      <a:cubicBezTo>
                        <a:pt x="2567" y="6513"/>
                        <a:pt x="11099" y="-1"/>
                        <a:pt x="20836" y="0"/>
                      </a:cubicBezTo>
                      <a:cubicBezTo>
                        <a:pt x="29864" y="0"/>
                        <a:pt x="37941" y="5615"/>
                        <a:pt x="41084" y="14080"/>
                      </a:cubicBezTo>
                    </a:path>
                    <a:path w="41085" h="21600" stroke="0" extrusionOk="0">
                      <a:moveTo>
                        <a:pt x="0" y="15905"/>
                      </a:moveTo>
                      <a:cubicBezTo>
                        <a:pt x="2567" y="6513"/>
                        <a:pt x="11099" y="-1"/>
                        <a:pt x="20836" y="0"/>
                      </a:cubicBezTo>
                      <a:cubicBezTo>
                        <a:pt x="29864" y="0"/>
                        <a:pt x="37941" y="5615"/>
                        <a:pt x="41084" y="14080"/>
                      </a:cubicBezTo>
                      <a:lnTo>
                        <a:pt x="20836" y="21600"/>
                      </a:lnTo>
                      <a:lnTo>
                        <a:pt x="0" y="1590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61" name="Arc 66"/>
                <p:cNvSpPr>
                  <a:spLocks/>
                </p:cNvSpPr>
                <p:nvPr/>
              </p:nvSpPr>
              <p:spPr bwMode="auto">
                <a:xfrm>
                  <a:off x="1257" y="2005"/>
                  <a:ext cx="37" cy="11"/>
                </a:xfrm>
                <a:custGeom>
                  <a:avLst/>
                  <a:gdLst>
                    <a:gd name="T0" fmla="*/ 0 w 40935"/>
                    <a:gd name="T1" fmla="*/ 0 h 21600"/>
                    <a:gd name="T2" fmla="*/ 0 w 40935"/>
                    <a:gd name="T3" fmla="*/ 0 h 21600"/>
                    <a:gd name="T4" fmla="*/ 0 w 40935"/>
                    <a:gd name="T5" fmla="*/ 0 h 21600"/>
                    <a:gd name="T6" fmla="*/ 0 60000 65536"/>
                    <a:gd name="T7" fmla="*/ 0 60000 65536"/>
                    <a:gd name="T8" fmla="*/ 0 60000 65536"/>
                    <a:gd name="T9" fmla="*/ 0 w 40935"/>
                    <a:gd name="T10" fmla="*/ 0 h 21600"/>
                    <a:gd name="T11" fmla="*/ 40935 w 40935"/>
                    <a:gd name="T12" fmla="*/ 21600 h 21600"/>
                  </a:gdLst>
                  <a:ahLst/>
                  <a:cxnLst>
                    <a:cxn ang="T6">
                      <a:pos x="T0" y="T1"/>
                    </a:cxn>
                    <a:cxn ang="T7">
                      <a:pos x="T2" y="T3"/>
                    </a:cxn>
                    <a:cxn ang="T8">
                      <a:pos x="T4" y="T5"/>
                    </a:cxn>
                  </a:cxnLst>
                  <a:rect l="T9" t="T10" r="T11" b="T12"/>
                  <a:pathLst>
                    <a:path w="40935" h="21600" fill="none" extrusionOk="0">
                      <a:moveTo>
                        <a:pt x="-1" y="15705"/>
                      </a:moveTo>
                      <a:cubicBezTo>
                        <a:pt x="2635" y="6413"/>
                        <a:pt x="11120" y="-1"/>
                        <a:pt x="20780" y="0"/>
                      </a:cubicBezTo>
                      <a:cubicBezTo>
                        <a:pt x="29712" y="0"/>
                        <a:pt x="37723" y="5498"/>
                        <a:pt x="40935" y="13832"/>
                      </a:cubicBezTo>
                    </a:path>
                    <a:path w="40935" h="21600" stroke="0" extrusionOk="0">
                      <a:moveTo>
                        <a:pt x="-1" y="15705"/>
                      </a:moveTo>
                      <a:cubicBezTo>
                        <a:pt x="2635" y="6413"/>
                        <a:pt x="11120" y="-1"/>
                        <a:pt x="20780" y="0"/>
                      </a:cubicBezTo>
                      <a:cubicBezTo>
                        <a:pt x="29712" y="0"/>
                        <a:pt x="37723" y="5498"/>
                        <a:pt x="40935" y="13832"/>
                      </a:cubicBezTo>
                      <a:lnTo>
                        <a:pt x="20780" y="21600"/>
                      </a:lnTo>
                      <a:lnTo>
                        <a:pt x="-1" y="15705"/>
                      </a:lnTo>
                      <a:close/>
                    </a:path>
                  </a:pathLst>
                </a:custGeom>
                <a:solidFill>
                  <a:srgbClr val="E7EDED"/>
                </a:solidFill>
                <a:ln w="3175">
                  <a:solidFill>
                    <a:srgbClr val="6C8F93"/>
                  </a:solidFill>
                  <a:round/>
                  <a:headEnd/>
                  <a:tailEnd/>
                </a:ln>
              </p:spPr>
              <p:txBody>
                <a:bodyPr/>
                <a:lstStyle/>
                <a:p>
                  <a:endParaRPr lang="en-US"/>
                </a:p>
              </p:txBody>
            </p:sp>
            <p:sp>
              <p:nvSpPr>
                <p:cNvPr id="111862" name="Arc 67"/>
                <p:cNvSpPr>
                  <a:spLocks/>
                </p:cNvSpPr>
                <p:nvPr/>
              </p:nvSpPr>
              <p:spPr bwMode="auto">
                <a:xfrm>
                  <a:off x="1233" y="2010"/>
                  <a:ext cx="23" cy="14"/>
                </a:xfrm>
                <a:custGeom>
                  <a:avLst/>
                  <a:gdLst>
                    <a:gd name="T0" fmla="*/ 0 w 33372"/>
                    <a:gd name="T1" fmla="*/ 0 h 26005"/>
                    <a:gd name="T2" fmla="*/ 0 w 33372"/>
                    <a:gd name="T3" fmla="*/ 0 h 26005"/>
                    <a:gd name="T4" fmla="*/ 0 w 33372"/>
                    <a:gd name="T5" fmla="*/ 0 h 26005"/>
                    <a:gd name="T6" fmla="*/ 0 60000 65536"/>
                    <a:gd name="T7" fmla="*/ 0 60000 65536"/>
                    <a:gd name="T8" fmla="*/ 0 60000 65536"/>
                    <a:gd name="T9" fmla="*/ 0 w 33372"/>
                    <a:gd name="T10" fmla="*/ 0 h 26005"/>
                    <a:gd name="T11" fmla="*/ 33372 w 33372"/>
                    <a:gd name="T12" fmla="*/ 26005 h 26005"/>
                  </a:gdLst>
                  <a:ahLst/>
                  <a:cxnLst>
                    <a:cxn ang="T6">
                      <a:pos x="T0" y="T1"/>
                    </a:cxn>
                    <a:cxn ang="T7">
                      <a:pos x="T2" y="T3"/>
                    </a:cxn>
                    <a:cxn ang="T8">
                      <a:pos x="T4" y="T5"/>
                    </a:cxn>
                  </a:cxnLst>
                  <a:rect l="T9" t="T10" r="T11" b="T12"/>
                  <a:pathLst>
                    <a:path w="33372" h="26005" fill="none" extrusionOk="0">
                      <a:moveTo>
                        <a:pt x="453" y="26005"/>
                      </a:moveTo>
                      <a:cubicBezTo>
                        <a:pt x="152" y="24556"/>
                        <a:pt x="0" y="23080"/>
                        <a:pt x="0" y="21600"/>
                      </a:cubicBezTo>
                      <a:cubicBezTo>
                        <a:pt x="0" y="9670"/>
                        <a:pt x="9670" y="0"/>
                        <a:pt x="21600" y="0"/>
                      </a:cubicBezTo>
                      <a:cubicBezTo>
                        <a:pt x="25779" y="-1"/>
                        <a:pt x="29868" y="1212"/>
                        <a:pt x="33372" y="3489"/>
                      </a:cubicBezTo>
                    </a:path>
                    <a:path w="33372" h="26005" stroke="0" extrusionOk="0">
                      <a:moveTo>
                        <a:pt x="453" y="26005"/>
                      </a:moveTo>
                      <a:cubicBezTo>
                        <a:pt x="152" y="24556"/>
                        <a:pt x="0" y="23080"/>
                        <a:pt x="0" y="21600"/>
                      </a:cubicBezTo>
                      <a:cubicBezTo>
                        <a:pt x="0" y="9670"/>
                        <a:pt x="9670" y="0"/>
                        <a:pt x="21600" y="0"/>
                      </a:cubicBezTo>
                      <a:cubicBezTo>
                        <a:pt x="25779" y="-1"/>
                        <a:pt x="29868" y="1212"/>
                        <a:pt x="33372" y="3489"/>
                      </a:cubicBezTo>
                      <a:lnTo>
                        <a:pt x="21600" y="21600"/>
                      </a:lnTo>
                      <a:lnTo>
                        <a:pt x="453" y="2600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63" name="Arc 68"/>
                <p:cNvSpPr>
                  <a:spLocks/>
                </p:cNvSpPr>
                <p:nvPr/>
              </p:nvSpPr>
              <p:spPr bwMode="auto">
                <a:xfrm>
                  <a:off x="1234" y="2011"/>
                  <a:ext cx="22" cy="13"/>
                </a:xfrm>
                <a:custGeom>
                  <a:avLst/>
                  <a:gdLst>
                    <a:gd name="T0" fmla="*/ 0 w 33223"/>
                    <a:gd name="T1" fmla="*/ 0 h 26082"/>
                    <a:gd name="T2" fmla="*/ 0 w 33223"/>
                    <a:gd name="T3" fmla="*/ 0 h 26082"/>
                    <a:gd name="T4" fmla="*/ 0 w 33223"/>
                    <a:gd name="T5" fmla="*/ 0 h 26082"/>
                    <a:gd name="T6" fmla="*/ 0 60000 65536"/>
                    <a:gd name="T7" fmla="*/ 0 60000 65536"/>
                    <a:gd name="T8" fmla="*/ 0 60000 65536"/>
                    <a:gd name="T9" fmla="*/ 0 w 33223"/>
                    <a:gd name="T10" fmla="*/ 0 h 26082"/>
                    <a:gd name="T11" fmla="*/ 33223 w 33223"/>
                    <a:gd name="T12" fmla="*/ 26082 h 26082"/>
                  </a:gdLst>
                  <a:ahLst/>
                  <a:cxnLst>
                    <a:cxn ang="T6">
                      <a:pos x="T0" y="T1"/>
                    </a:cxn>
                    <a:cxn ang="T7">
                      <a:pos x="T2" y="T3"/>
                    </a:cxn>
                    <a:cxn ang="T8">
                      <a:pos x="T4" y="T5"/>
                    </a:cxn>
                  </a:cxnLst>
                  <a:rect l="T9" t="T10" r="T11" b="T12"/>
                  <a:pathLst>
                    <a:path w="33223" h="26082" fill="none" extrusionOk="0">
                      <a:moveTo>
                        <a:pt x="470" y="26081"/>
                      </a:moveTo>
                      <a:cubicBezTo>
                        <a:pt x="157" y="24608"/>
                        <a:pt x="0" y="23106"/>
                        <a:pt x="0" y="21600"/>
                      </a:cubicBezTo>
                      <a:cubicBezTo>
                        <a:pt x="0" y="9670"/>
                        <a:pt x="9670" y="0"/>
                        <a:pt x="21600" y="0"/>
                      </a:cubicBezTo>
                      <a:cubicBezTo>
                        <a:pt x="25718" y="-1"/>
                        <a:pt x="29751" y="1177"/>
                        <a:pt x="33223" y="3393"/>
                      </a:cubicBezTo>
                    </a:path>
                    <a:path w="33223" h="26082" stroke="0" extrusionOk="0">
                      <a:moveTo>
                        <a:pt x="470" y="26081"/>
                      </a:moveTo>
                      <a:cubicBezTo>
                        <a:pt x="157" y="24608"/>
                        <a:pt x="0" y="23106"/>
                        <a:pt x="0" y="21600"/>
                      </a:cubicBezTo>
                      <a:cubicBezTo>
                        <a:pt x="0" y="9670"/>
                        <a:pt x="9670" y="0"/>
                        <a:pt x="21600" y="0"/>
                      </a:cubicBezTo>
                      <a:cubicBezTo>
                        <a:pt x="25718" y="-1"/>
                        <a:pt x="29751" y="1177"/>
                        <a:pt x="33223" y="3393"/>
                      </a:cubicBezTo>
                      <a:lnTo>
                        <a:pt x="21600" y="21600"/>
                      </a:lnTo>
                      <a:lnTo>
                        <a:pt x="470" y="26081"/>
                      </a:lnTo>
                      <a:close/>
                    </a:path>
                  </a:pathLst>
                </a:custGeom>
                <a:solidFill>
                  <a:srgbClr val="E7EDED"/>
                </a:solidFill>
                <a:ln w="3175">
                  <a:solidFill>
                    <a:srgbClr val="6C8F93"/>
                  </a:solidFill>
                  <a:round/>
                  <a:headEnd/>
                  <a:tailEnd/>
                </a:ln>
              </p:spPr>
              <p:txBody>
                <a:bodyPr/>
                <a:lstStyle/>
                <a:p>
                  <a:endParaRPr lang="en-US"/>
                </a:p>
              </p:txBody>
            </p:sp>
            <p:sp>
              <p:nvSpPr>
                <p:cNvPr id="111864" name="Arc 69"/>
                <p:cNvSpPr>
                  <a:spLocks/>
                </p:cNvSpPr>
                <p:nvPr/>
              </p:nvSpPr>
              <p:spPr bwMode="auto">
                <a:xfrm>
                  <a:off x="1229" y="2042"/>
                  <a:ext cx="24" cy="10"/>
                </a:xfrm>
                <a:custGeom>
                  <a:avLst/>
                  <a:gdLst>
                    <a:gd name="T0" fmla="*/ 0 w 31800"/>
                    <a:gd name="T1" fmla="*/ 0 h 21600"/>
                    <a:gd name="T2" fmla="*/ 0 w 31800"/>
                    <a:gd name="T3" fmla="*/ 0 h 21600"/>
                    <a:gd name="T4" fmla="*/ 0 w 31800"/>
                    <a:gd name="T5" fmla="*/ 0 h 21600"/>
                    <a:gd name="T6" fmla="*/ 0 60000 65536"/>
                    <a:gd name="T7" fmla="*/ 0 60000 65536"/>
                    <a:gd name="T8" fmla="*/ 0 60000 65536"/>
                    <a:gd name="T9" fmla="*/ 0 w 31800"/>
                    <a:gd name="T10" fmla="*/ 0 h 21600"/>
                    <a:gd name="T11" fmla="*/ 31800 w 31800"/>
                    <a:gd name="T12" fmla="*/ 21600 h 21600"/>
                  </a:gdLst>
                  <a:ahLst/>
                  <a:cxnLst>
                    <a:cxn ang="T6">
                      <a:pos x="T0" y="T1"/>
                    </a:cxn>
                    <a:cxn ang="T7">
                      <a:pos x="T2" y="T3"/>
                    </a:cxn>
                    <a:cxn ang="T8">
                      <a:pos x="T4" y="T5"/>
                    </a:cxn>
                  </a:cxnLst>
                  <a:rect l="T9" t="T10" r="T11" b="T12"/>
                  <a:pathLst>
                    <a:path w="31800" h="21600" fill="none" extrusionOk="0">
                      <a:moveTo>
                        <a:pt x="31799" y="19039"/>
                      </a:moveTo>
                      <a:cubicBezTo>
                        <a:pt x="28662" y="20720"/>
                        <a:pt x="25158" y="21599"/>
                        <a:pt x="21600" y="21600"/>
                      </a:cubicBezTo>
                      <a:cubicBezTo>
                        <a:pt x="9670" y="21600"/>
                        <a:pt x="0" y="11929"/>
                        <a:pt x="0" y="0"/>
                      </a:cubicBezTo>
                    </a:path>
                    <a:path w="31800" h="21600" stroke="0" extrusionOk="0">
                      <a:moveTo>
                        <a:pt x="31799" y="19039"/>
                      </a:moveTo>
                      <a:cubicBezTo>
                        <a:pt x="28662" y="20720"/>
                        <a:pt x="25158" y="21599"/>
                        <a:pt x="21600" y="21600"/>
                      </a:cubicBezTo>
                      <a:cubicBezTo>
                        <a:pt x="9670" y="21600"/>
                        <a:pt x="0" y="11929"/>
                        <a:pt x="0" y="0"/>
                      </a:cubicBezTo>
                      <a:lnTo>
                        <a:pt x="21600" y="0"/>
                      </a:lnTo>
                      <a:lnTo>
                        <a:pt x="31799" y="1903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65" name="Arc 70"/>
                <p:cNvSpPr>
                  <a:spLocks/>
                </p:cNvSpPr>
                <p:nvPr/>
              </p:nvSpPr>
              <p:spPr bwMode="auto">
                <a:xfrm>
                  <a:off x="1230" y="2042"/>
                  <a:ext cx="22" cy="9"/>
                </a:xfrm>
                <a:custGeom>
                  <a:avLst/>
                  <a:gdLst>
                    <a:gd name="T0" fmla="*/ 0 w 31479"/>
                    <a:gd name="T1" fmla="*/ 0 h 21600"/>
                    <a:gd name="T2" fmla="*/ 0 w 31479"/>
                    <a:gd name="T3" fmla="*/ 0 h 21600"/>
                    <a:gd name="T4" fmla="*/ 0 w 31479"/>
                    <a:gd name="T5" fmla="*/ 0 h 21600"/>
                    <a:gd name="T6" fmla="*/ 0 60000 65536"/>
                    <a:gd name="T7" fmla="*/ 0 60000 65536"/>
                    <a:gd name="T8" fmla="*/ 0 60000 65536"/>
                    <a:gd name="T9" fmla="*/ 0 w 31479"/>
                    <a:gd name="T10" fmla="*/ 0 h 21600"/>
                    <a:gd name="T11" fmla="*/ 31479 w 31479"/>
                    <a:gd name="T12" fmla="*/ 21600 h 21600"/>
                  </a:gdLst>
                  <a:ahLst/>
                  <a:cxnLst>
                    <a:cxn ang="T6">
                      <a:pos x="T0" y="T1"/>
                    </a:cxn>
                    <a:cxn ang="T7">
                      <a:pos x="T2" y="T3"/>
                    </a:cxn>
                    <a:cxn ang="T8">
                      <a:pos x="T4" y="T5"/>
                    </a:cxn>
                  </a:cxnLst>
                  <a:rect l="T9" t="T10" r="T11" b="T12"/>
                  <a:pathLst>
                    <a:path w="31479" h="21600" fill="none" extrusionOk="0">
                      <a:moveTo>
                        <a:pt x="31478" y="19208"/>
                      </a:moveTo>
                      <a:cubicBezTo>
                        <a:pt x="28422" y="20780"/>
                        <a:pt x="25036" y="21599"/>
                        <a:pt x="21600" y="21600"/>
                      </a:cubicBezTo>
                      <a:cubicBezTo>
                        <a:pt x="9670" y="21600"/>
                        <a:pt x="0" y="11929"/>
                        <a:pt x="0" y="0"/>
                      </a:cubicBezTo>
                    </a:path>
                    <a:path w="31479" h="21600" stroke="0" extrusionOk="0">
                      <a:moveTo>
                        <a:pt x="31478" y="19208"/>
                      </a:moveTo>
                      <a:cubicBezTo>
                        <a:pt x="28422" y="20780"/>
                        <a:pt x="25036" y="21599"/>
                        <a:pt x="21600" y="21600"/>
                      </a:cubicBezTo>
                      <a:cubicBezTo>
                        <a:pt x="9670" y="21600"/>
                        <a:pt x="0" y="11929"/>
                        <a:pt x="0" y="0"/>
                      </a:cubicBezTo>
                      <a:lnTo>
                        <a:pt x="21600" y="0"/>
                      </a:lnTo>
                      <a:lnTo>
                        <a:pt x="31478" y="19208"/>
                      </a:lnTo>
                      <a:close/>
                    </a:path>
                  </a:pathLst>
                </a:custGeom>
                <a:solidFill>
                  <a:srgbClr val="E7EDED"/>
                </a:solidFill>
                <a:ln w="3175">
                  <a:solidFill>
                    <a:srgbClr val="6C8F93"/>
                  </a:solidFill>
                  <a:round/>
                  <a:headEnd/>
                  <a:tailEnd/>
                </a:ln>
              </p:spPr>
              <p:txBody>
                <a:bodyPr/>
                <a:lstStyle/>
                <a:p>
                  <a:endParaRPr lang="en-US"/>
                </a:p>
              </p:txBody>
            </p:sp>
            <p:sp>
              <p:nvSpPr>
                <p:cNvPr id="111866" name="Arc 71"/>
                <p:cNvSpPr>
                  <a:spLocks/>
                </p:cNvSpPr>
                <p:nvPr/>
              </p:nvSpPr>
              <p:spPr bwMode="auto">
                <a:xfrm>
                  <a:off x="1294" y="2010"/>
                  <a:ext cx="19" cy="14"/>
                </a:xfrm>
                <a:custGeom>
                  <a:avLst/>
                  <a:gdLst>
                    <a:gd name="T0" fmla="*/ 0 w 25986"/>
                    <a:gd name="T1" fmla="*/ 0 h 33449"/>
                    <a:gd name="T2" fmla="*/ 0 w 25986"/>
                    <a:gd name="T3" fmla="*/ 0 h 33449"/>
                    <a:gd name="T4" fmla="*/ 0 w 25986"/>
                    <a:gd name="T5" fmla="*/ 0 h 33449"/>
                    <a:gd name="T6" fmla="*/ 0 60000 65536"/>
                    <a:gd name="T7" fmla="*/ 0 60000 65536"/>
                    <a:gd name="T8" fmla="*/ 0 60000 65536"/>
                    <a:gd name="T9" fmla="*/ 0 w 25986"/>
                    <a:gd name="T10" fmla="*/ 0 h 33449"/>
                    <a:gd name="T11" fmla="*/ 25986 w 25986"/>
                    <a:gd name="T12" fmla="*/ 33449 h 33449"/>
                  </a:gdLst>
                  <a:ahLst/>
                  <a:cxnLst>
                    <a:cxn ang="T6">
                      <a:pos x="T0" y="T1"/>
                    </a:cxn>
                    <a:cxn ang="T7">
                      <a:pos x="T2" y="T3"/>
                    </a:cxn>
                    <a:cxn ang="T8">
                      <a:pos x="T4" y="T5"/>
                    </a:cxn>
                  </a:cxnLst>
                  <a:rect l="T9" t="T10" r="T11" b="T12"/>
                  <a:pathLst>
                    <a:path w="25986" h="33449" fill="none" extrusionOk="0">
                      <a:moveTo>
                        <a:pt x="-1" y="449"/>
                      </a:moveTo>
                      <a:cubicBezTo>
                        <a:pt x="1442" y="150"/>
                        <a:pt x="2912" y="-1"/>
                        <a:pt x="4386" y="0"/>
                      </a:cubicBezTo>
                      <a:cubicBezTo>
                        <a:pt x="16315" y="0"/>
                        <a:pt x="25986" y="9670"/>
                        <a:pt x="25986" y="21600"/>
                      </a:cubicBezTo>
                      <a:cubicBezTo>
                        <a:pt x="25986" y="25810"/>
                        <a:pt x="24755" y="29928"/>
                        <a:pt x="22445" y="33448"/>
                      </a:cubicBezTo>
                    </a:path>
                    <a:path w="25986" h="33449" stroke="0" extrusionOk="0">
                      <a:moveTo>
                        <a:pt x="-1" y="449"/>
                      </a:moveTo>
                      <a:cubicBezTo>
                        <a:pt x="1442" y="150"/>
                        <a:pt x="2912" y="-1"/>
                        <a:pt x="4386" y="0"/>
                      </a:cubicBezTo>
                      <a:cubicBezTo>
                        <a:pt x="16315" y="0"/>
                        <a:pt x="25986" y="9670"/>
                        <a:pt x="25986" y="21600"/>
                      </a:cubicBezTo>
                      <a:cubicBezTo>
                        <a:pt x="25986" y="25810"/>
                        <a:pt x="24755" y="29928"/>
                        <a:pt x="22445" y="33448"/>
                      </a:cubicBezTo>
                      <a:lnTo>
                        <a:pt x="4386" y="21600"/>
                      </a:lnTo>
                      <a:lnTo>
                        <a:pt x="-1" y="44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67" name="Arc 72"/>
                <p:cNvSpPr>
                  <a:spLocks/>
                </p:cNvSpPr>
                <p:nvPr/>
              </p:nvSpPr>
              <p:spPr bwMode="auto">
                <a:xfrm>
                  <a:off x="1294" y="2011"/>
                  <a:ext cx="17" cy="13"/>
                </a:xfrm>
                <a:custGeom>
                  <a:avLst/>
                  <a:gdLst>
                    <a:gd name="T0" fmla="*/ 0 w 25776"/>
                    <a:gd name="T1" fmla="*/ 0 h 33873"/>
                    <a:gd name="T2" fmla="*/ 0 w 25776"/>
                    <a:gd name="T3" fmla="*/ 0 h 33873"/>
                    <a:gd name="T4" fmla="*/ 0 w 25776"/>
                    <a:gd name="T5" fmla="*/ 0 h 33873"/>
                    <a:gd name="T6" fmla="*/ 0 60000 65536"/>
                    <a:gd name="T7" fmla="*/ 0 60000 65536"/>
                    <a:gd name="T8" fmla="*/ 0 60000 65536"/>
                    <a:gd name="T9" fmla="*/ 0 w 25776"/>
                    <a:gd name="T10" fmla="*/ 0 h 33873"/>
                    <a:gd name="T11" fmla="*/ 25776 w 25776"/>
                    <a:gd name="T12" fmla="*/ 33873 h 33873"/>
                  </a:gdLst>
                  <a:ahLst/>
                  <a:cxnLst>
                    <a:cxn ang="T6">
                      <a:pos x="T0" y="T1"/>
                    </a:cxn>
                    <a:cxn ang="T7">
                      <a:pos x="T2" y="T3"/>
                    </a:cxn>
                    <a:cxn ang="T8">
                      <a:pos x="T4" y="T5"/>
                    </a:cxn>
                  </a:cxnLst>
                  <a:rect l="T9" t="T10" r="T11" b="T12"/>
                  <a:pathLst>
                    <a:path w="25776" h="33873" fill="none" extrusionOk="0">
                      <a:moveTo>
                        <a:pt x="0" y="407"/>
                      </a:moveTo>
                      <a:cubicBezTo>
                        <a:pt x="1375" y="136"/>
                        <a:pt x="2774" y="-1"/>
                        <a:pt x="4176" y="0"/>
                      </a:cubicBezTo>
                      <a:cubicBezTo>
                        <a:pt x="16105" y="0"/>
                        <a:pt x="25776" y="9670"/>
                        <a:pt x="25776" y="21600"/>
                      </a:cubicBezTo>
                      <a:cubicBezTo>
                        <a:pt x="25776" y="25984"/>
                        <a:pt x="24441" y="30264"/>
                        <a:pt x="21950" y="33872"/>
                      </a:cubicBezTo>
                    </a:path>
                    <a:path w="25776" h="33873" stroke="0" extrusionOk="0">
                      <a:moveTo>
                        <a:pt x="0" y="407"/>
                      </a:moveTo>
                      <a:cubicBezTo>
                        <a:pt x="1375" y="136"/>
                        <a:pt x="2774" y="-1"/>
                        <a:pt x="4176" y="0"/>
                      </a:cubicBezTo>
                      <a:cubicBezTo>
                        <a:pt x="16105" y="0"/>
                        <a:pt x="25776" y="9670"/>
                        <a:pt x="25776" y="21600"/>
                      </a:cubicBezTo>
                      <a:cubicBezTo>
                        <a:pt x="25776" y="25984"/>
                        <a:pt x="24441" y="30264"/>
                        <a:pt x="21950" y="33872"/>
                      </a:cubicBezTo>
                      <a:lnTo>
                        <a:pt x="4176" y="21600"/>
                      </a:lnTo>
                      <a:lnTo>
                        <a:pt x="0" y="407"/>
                      </a:lnTo>
                      <a:close/>
                    </a:path>
                  </a:pathLst>
                </a:custGeom>
                <a:solidFill>
                  <a:srgbClr val="E7EDED"/>
                </a:solidFill>
                <a:ln w="3175">
                  <a:solidFill>
                    <a:srgbClr val="6C8F93"/>
                  </a:solidFill>
                  <a:round/>
                  <a:headEnd/>
                  <a:tailEnd/>
                </a:ln>
              </p:spPr>
              <p:txBody>
                <a:bodyPr/>
                <a:lstStyle/>
                <a:p>
                  <a:endParaRPr lang="en-US"/>
                </a:p>
              </p:txBody>
            </p:sp>
            <p:sp>
              <p:nvSpPr>
                <p:cNvPr id="111868" name="Arc 73"/>
                <p:cNvSpPr>
                  <a:spLocks/>
                </p:cNvSpPr>
                <p:nvPr/>
              </p:nvSpPr>
              <p:spPr bwMode="auto">
                <a:xfrm>
                  <a:off x="1300" y="2024"/>
                  <a:ext cx="17" cy="14"/>
                </a:xfrm>
                <a:custGeom>
                  <a:avLst/>
                  <a:gdLst>
                    <a:gd name="T0" fmla="*/ 0 w 21600"/>
                    <a:gd name="T1" fmla="*/ 0 h 30094"/>
                    <a:gd name="T2" fmla="*/ 0 w 21600"/>
                    <a:gd name="T3" fmla="*/ 0 h 30094"/>
                    <a:gd name="T4" fmla="*/ 0 w 21600"/>
                    <a:gd name="T5" fmla="*/ 0 h 30094"/>
                    <a:gd name="T6" fmla="*/ 0 60000 65536"/>
                    <a:gd name="T7" fmla="*/ 0 60000 65536"/>
                    <a:gd name="T8" fmla="*/ 0 60000 65536"/>
                    <a:gd name="T9" fmla="*/ 0 w 21600"/>
                    <a:gd name="T10" fmla="*/ 0 h 30094"/>
                    <a:gd name="T11" fmla="*/ 21600 w 21600"/>
                    <a:gd name="T12" fmla="*/ 30094 h 30094"/>
                  </a:gdLst>
                  <a:ahLst/>
                  <a:cxnLst>
                    <a:cxn ang="T6">
                      <a:pos x="T0" y="T1"/>
                    </a:cxn>
                    <a:cxn ang="T7">
                      <a:pos x="T2" y="T3"/>
                    </a:cxn>
                    <a:cxn ang="T8">
                      <a:pos x="T4" y="T5"/>
                    </a:cxn>
                  </a:cxnLst>
                  <a:rect l="T9" t="T10" r="T11" b="T12"/>
                  <a:pathLst>
                    <a:path w="21600" h="30094" fill="none" extrusionOk="0">
                      <a:moveTo>
                        <a:pt x="13043" y="-1"/>
                      </a:moveTo>
                      <a:cubicBezTo>
                        <a:pt x="18433" y="4083"/>
                        <a:pt x="21600" y="10454"/>
                        <a:pt x="21600" y="17217"/>
                      </a:cubicBezTo>
                      <a:cubicBezTo>
                        <a:pt x="21600" y="21855"/>
                        <a:pt x="20107" y="26370"/>
                        <a:pt x="17341" y="30093"/>
                      </a:cubicBezTo>
                    </a:path>
                    <a:path w="21600" h="30094" stroke="0" extrusionOk="0">
                      <a:moveTo>
                        <a:pt x="13043" y="-1"/>
                      </a:moveTo>
                      <a:cubicBezTo>
                        <a:pt x="18433" y="4083"/>
                        <a:pt x="21600" y="10454"/>
                        <a:pt x="21600" y="17217"/>
                      </a:cubicBezTo>
                      <a:cubicBezTo>
                        <a:pt x="21600" y="21855"/>
                        <a:pt x="20107" y="26370"/>
                        <a:pt x="17341" y="30093"/>
                      </a:cubicBezTo>
                      <a:lnTo>
                        <a:pt x="0" y="17217"/>
                      </a:lnTo>
                      <a:lnTo>
                        <a:pt x="13043"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69" name="Arc 74"/>
                <p:cNvSpPr>
                  <a:spLocks/>
                </p:cNvSpPr>
                <p:nvPr/>
              </p:nvSpPr>
              <p:spPr bwMode="auto">
                <a:xfrm>
                  <a:off x="1300" y="2025"/>
                  <a:ext cx="16" cy="13"/>
                </a:xfrm>
                <a:custGeom>
                  <a:avLst/>
                  <a:gdLst>
                    <a:gd name="T0" fmla="*/ 0 w 21600"/>
                    <a:gd name="T1" fmla="*/ 0 h 30713"/>
                    <a:gd name="T2" fmla="*/ 0 w 21600"/>
                    <a:gd name="T3" fmla="*/ 0 h 30713"/>
                    <a:gd name="T4" fmla="*/ 0 w 21600"/>
                    <a:gd name="T5" fmla="*/ 0 h 30713"/>
                    <a:gd name="T6" fmla="*/ 0 60000 65536"/>
                    <a:gd name="T7" fmla="*/ 0 60000 65536"/>
                    <a:gd name="T8" fmla="*/ 0 60000 65536"/>
                    <a:gd name="T9" fmla="*/ 0 w 21600"/>
                    <a:gd name="T10" fmla="*/ 0 h 30713"/>
                    <a:gd name="T11" fmla="*/ 21600 w 21600"/>
                    <a:gd name="T12" fmla="*/ 30713 h 30713"/>
                  </a:gdLst>
                  <a:ahLst/>
                  <a:cxnLst>
                    <a:cxn ang="T6">
                      <a:pos x="T0" y="T1"/>
                    </a:cxn>
                    <a:cxn ang="T7">
                      <a:pos x="T2" y="T3"/>
                    </a:cxn>
                    <a:cxn ang="T8">
                      <a:pos x="T4" y="T5"/>
                    </a:cxn>
                  </a:cxnLst>
                  <a:rect l="T9" t="T10" r="T11" b="T12"/>
                  <a:pathLst>
                    <a:path w="21600" h="30713" fill="none" extrusionOk="0">
                      <a:moveTo>
                        <a:pt x="12687" y="0"/>
                      </a:moveTo>
                      <a:cubicBezTo>
                        <a:pt x="18286" y="4063"/>
                        <a:pt x="21600" y="10563"/>
                        <a:pt x="21600" y="17481"/>
                      </a:cubicBezTo>
                      <a:cubicBezTo>
                        <a:pt x="21600" y="22271"/>
                        <a:pt x="20007" y="26926"/>
                        <a:pt x="17072" y="30712"/>
                      </a:cubicBezTo>
                    </a:path>
                    <a:path w="21600" h="30713" stroke="0" extrusionOk="0">
                      <a:moveTo>
                        <a:pt x="12687" y="0"/>
                      </a:moveTo>
                      <a:cubicBezTo>
                        <a:pt x="18286" y="4063"/>
                        <a:pt x="21600" y="10563"/>
                        <a:pt x="21600" y="17481"/>
                      </a:cubicBezTo>
                      <a:cubicBezTo>
                        <a:pt x="21600" y="22271"/>
                        <a:pt x="20007" y="26926"/>
                        <a:pt x="17072" y="30712"/>
                      </a:cubicBezTo>
                      <a:lnTo>
                        <a:pt x="0" y="17481"/>
                      </a:lnTo>
                      <a:lnTo>
                        <a:pt x="12687" y="0"/>
                      </a:lnTo>
                      <a:close/>
                    </a:path>
                  </a:pathLst>
                </a:custGeom>
                <a:solidFill>
                  <a:srgbClr val="E7EDED"/>
                </a:solidFill>
                <a:ln w="3175">
                  <a:solidFill>
                    <a:srgbClr val="6C8F93"/>
                  </a:solidFill>
                  <a:round/>
                  <a:headEnd/>
                  <a:tailEnd/>
                </a:ln>
              </p:spPr>
              <p:txBody>
                <a:bodyPr/>
                <a:lstStyle/>
                <a:p>
                  <a:endParaRPr lang="en-US"/>
                </a:p>
              </p:txBody>
            </p:sp>
            <p:sp>
              <p:nvSpPr>
                <p:cNvPr id="111870" name="Arc 75"/>
                <p:cNvSpPr>
                  <a:spLocks/>
                </p:cNvSpPr>
                <p:nvPr/>
              </p:nvSpPr>
              <p:spPr bwMode="auto">
                <a:xfrm>
                  <a:off x="1294" y="2037"/>
                  <a:ext cx="20" cy="19"/>
                </a:xfrm>
                <a:custGeom>
                  <a:avLst/>
                  <a:gdLst>
                    <a:gd name="T0" fmla="*/ 0 w 28231"/>
                    <a:gd name="T1" fmla="*/ 0 h 27833"/>
                    <a:gd name="T2" fmla="*/ 0 w 28231"/>
                    <a:gd name="T3" fmla="*/ 0 h 27833"/>
                    <a:gd name="T4" fmla="*/ 0 w 28231"/>
                    <a:gd name="T5" fmla="*/ 0 h 27833"/>
                    <a:gd name="T6" fmla="*/ 0 60000 65536"/>
                    <a:gd name="T7" fmla="*/ 0 60000 65536"/>
                    <a:gd name="T8" fmla="*/ 0 60000 65536"/>
                    <a:gd name="T9" fmla="*/ 0 w 28231"/>
                    <a:gd name="T10" fmla="*/ 0 h 27833"/>
                    <a:gd name="T11" fmla="*/ 28231 w 28231"/>
                    <a:gd name="T12" fmla="*/ 27833 h 27833"/>
                  </a:gdLst>
                  <a:ahLst/>
                  <a:cxnLst>
                    <a:cxn ang="T6">
                      <a:pos x="T0" y="T1"/>
                    </a:cxn>
                    <a:cxn ang="T7">
                      <a:pos x="T2" y="T3"/>
                    </a:cxn>
                    <a:cxn ang="T8">
                      <a:pos x="T4" y="T5"/>
                    </a:cxn>
                  </a:cxnLst>
                  <a:rect l="T9" t="T10" r="T11" b="T12"/>
                  <a:pathLst>
                    <a:path w="28231" h="27833" fill="none" extrusionOk="0">
                      <a:moveTo>
                        <a:pt x="27312" y="-1"/>
                      </a:moveTo>
                      <a:cubicBezTo>
                        <a:pt x="27921" y="2021"/>
                        <a:pt x="28231" y="4121"/>
                        <a:pt x="28231" y="6233"/>
                      </a:cubicBezTo>
                      <a:cubicBezTo>
                        <a:pt x="28231" y="18162"/>
                        <a:pt x="18560" y="27833"/>
                        <a:pt x="6631" y="27833"/>
                      </a:cubicBezTo>
                      <a:cubicBezTo>
                        <a:pt x="4379" y="27833"/>
                        <a:pt x="2142" y="27481"/>
                        <a:pt x="0" y="26789"/>
                      </a:cubicBezTo>
                    </a:path>
                    <a:path w="28231" h="27833" stroke="0" extrusionOk="0">
                      <a:moveTo>
                        <a:pt x="27312" y="-1"/>
                      </a:moveTo>
                      <a:cubicBezTo>
                        <a:pt x="27921" y="2021"/>
                        <a:pt x="28231" y="4121"/>
                        <a:pt x="28231" y="6233"/>
                      </a:cubicBezTo>
                      <a:cubicBezTo>
                        <a:pt x="28231" y="18162"/>
                        <a:pt x="18560" y="27833"/>
                        <a:pt x="6631" y="27833"/>
                      </a:cubicBezTo>
                      <a:cubicBezTo>
                        <a:pt x="4379" y="27833"/>
                        <a:pt x="2142" y="27481"/>
                        <a:pt x="0" y="26789"/>
                      </a:cubicBezTo>
                      <a:lnTo>
                        <a:pt x="6631" y="6233"/>
                      </a:lnTo>
                      <a:lnTo>
                        <a:pt x="27312"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71" name="Arc 76"/>
                <p:cNvSpPr>
                  <a:spLocks/>
                </p:cNvSpPr>
                <p:nvPr/>
              </p:nvSpPr>
              <p:spPr bwMode="auto">
                <a:xfrm>
                  <a:off x="1295" y="2037"/>
                  <a:ext cx="19" cy="18"/>
                </a:xfrm>
                <a:custGeom>
                  <a:avLst/>
                  <a:gdLst>
                    <a:gd name="T0" fmla="*/ 0 w 28217"/>
                    <a:gd name="T1" fmla="*/ 0 h 27846"/>
                    <a:gd name="T2" fmla="*/ 0 w 28217"/>
                    <a:gd name="T3" fmla="*/ 0 h 27846"/>
                    <a:gd name="T4" fmla="*/ 0 w 28217"/>
                    <a:gd name="T5" fmla="*/ 0 h 27846"/>
                    <a:gd name="T6" fmla="*/ 0 60000 65536"/>
                    <a:gd name="T7" fmla="*/ 0 60000 65536"/>
                    <a:gd name="T8" fmla="*/ 0 60000 65536"/>
                    <a:gd name="T9" fmla="*/ 0 w 28217"/>
                    <a:gd name="T10" fmla="*/ 0 h 27846"/>
                    <a:gd name="T11" fmla="*/ 28217 w 28217"/>
                    <a:gd name="T12" fmla="*/ 27846 h 27846"/>
                  </a:gdLst>
                  <a:ahLst/>
                  <a:cxnLst>
                    <a:cxn ang="T6">
                      <a:pos x="T0" y="T1"/>
                    </a:cxn>
                    <a:cxn ang="T7">
                      <a:pos x="T2" y="T3"/>
                    </a:cxn>
                    <a:cxn ang="T8">
                      <a:pos x="T4" y="T5"/>
                    </a:cxn>
                  </a:cxnLst>
                  <a:rect l="T9" t="T10" r="T11" b="T12"/>
                  <a:pathLst>
                    <a:path w="28217" h="27846" fill="none" extrusionOk="0">
                      <a:moveTo>
                        <a:pt x="27294" y="-1"/>
                      </a:moveTo>
                      <a:cubicBezTo>
                        <a:pt x="27906" y="2025"/>
                        <a:pt x="28217" y="4130"/>
                        <a:pt x="28217" y="6246"/>
                      </a:cubicBezTo>
                      <a:cubicBezTo>
                        <a:pt x="28217" y="18175"/>
                        <a:pt x="18546" y="27846"/>
                        <a:pt x="6617" y="27846"/>
                      </a:cubicBezTo>
                      <a:cubicBezTo>
                        <a:pt x="4370" y="27846"/>
                        <a:pt x="2138" y="27495"/>
                        <a:pt x="-1" y="26807"/>
                      </a:cubicBezTo>
                    </a:path>
                    <a:path w="28217" h="27846" stroke="0" extrusionOk="0">
                      <a:moveTo>
                        <a:pt x="27294" y="-1"/>
                      </a:moveTo>
                      <a:cubicBezTo>
                        <a:pt x="27906" y="2025"/>
                        <a:pt x="28217" y="4130"/>
                        <a:pt x="28217" y="6246"/>
                      </a:cubicBezTo>
                      <a:cubicBezTo>
                        <a:pt x="28217" y="18175"/>
                        <a:pt x="18546" y="27846"/>
                        <a:pt x="6617" y="27846"/>
                      </a:cubicBezTo>
                      <a:cubicBezTo>
                        <a:pt x="4370" y="27846"/>
                        <a:pt x="2138" y="27495"/>
                        <a:pt x="-1" y="26807"/>
                      </a:cubicBezTo>
                      <a:lnTo>
                        <a:pt x="6617" y="6246"/>
                      </a:lnTo>
                      <a:lnTo>
                        <a:pt x="27294" y="-1"/>
                      </a:lnTo>
                      <a:close/>
                    </a:path>
                  </a:pathLst>
                </a:custGeom>
                <a:solidFill>
                  <a:srgbClr val="E7EDED"/>
                </a:solidFill>
                <a:ln w="3175">
                  <a:solidFill>
                    <a:srgbClr val="6C8F93"/>
                  </a:solidFill>
                  <a:round/>
                  <a:headEnd/>
                  <a:tailEnd/>
                </a:ln>
              </p:spPr>
              <p:txBody>
                <a:bodyPr/>
                <a:lstStyle/>
                <a:p>
                  <a:endParaRPr lang="en-US"/>
                </a:p>
              </p:txBody>
            </p:sp>
            <p:sp>
              <p:nvSpPr>
                <p:cNvPr id="111872" name="Arc 77"/>
                <p:cNvSpPr>
                  <a:spLocks/>
                </p:cNvSpPr>
                <p:nvPr/>
              </p:nvSpPr>
              <p:spPr bwMode="auto">
                <a:xfrm>
                  <a:off x="1223" y="2024"/>
                  <a:ext cx="10" cy="17"/>
                </a:xfrm>
                <a:custGeom>
                  <a:avLst/>
                  <a:gdLst>
                    <a:gd name="T0" fmla="*/ 0 w 21600"/>
                    <a:gd name="T1" fmla="*/ 0 h 41436"/>
                    <a:gd name="T2" fmla="*/ 0 w 21600"/>
                    <a:gd name="T3" fmla="*/ 0 h 41436"/>
                    <a:gd name="T4" fmla="*/ 0 w 21600"/>
                    <a:gd name="T5" fmla="*/ 0 h 41436"/>
                    <a:gd name="T6" fmla="*/ 0 60000 65536"/>
                    <a:gd name="T7" fmla="*/ 0 60000 65536"/>
                    <a:gd name="T8" fmla="*/ 0 60000 65536"/>
                    <a:gd name="T9" fmla="*/ 0 w 21600"/>
                    <a:gd name="T10" fmla="*/ 0 h 41436"/>
                    <a:gd name="T11" fmla="*/ 21600 w 21600"/>
                    <a:gd name="T12" fmla="*/ 41436 h 41436"/>
                  </a:gdLst>
                  <a:ahLst/>
                  <a:cxnLst>
                    <a:cxn ang="T6">
                      <a:pos x="T0" y="T1"/>
                    </a:cxn>
                    <a:cxn ang="T7">
                      <a:pos x="T2" y="T3"/>
                    </a:cxn>
                    <a:cxn ang="T8">
                      <a:pos x="T4" y="T5"/>
                    </a:cxn>
                  </a:cxnLst>
                  <a:rect l="T9" t="T10" r="T11" b="T12"/>
                  <a:pathLst>
                    <a:path w="21600" h="41436" fill="none" extrusionOk="0">
                      <a:moveTo>
                        <a:pt x="13091" y="41435"/>
                      </a:moveTo>
                      <a:cubicBezTo>
                        <a:pt x="5149" y="38031"/>
                        <a:pt x="0" y="30222"/>
                        <a:pt x="0" y="21582"/>
                      </a:cubicBezTo>
                      <a:cubicBezTo>
                        <a:pt x="-1" y="9996"/>
                        <a:pt x="9140" y="473"/>
                        <a:pt x="20717" y="0"/>
                      </a:cubicBezTo>
                    </a:path>
                    <a:path w="21600" h="41436" stroke="0" extrusionOk="0">
                      <a:moveTo>
                        <a:pt x="13091" y="41435"/>
                      </a:moveTo>
                      <a:cubicBezTo>
                        <a:pt x="5149" y="38031"/>
                        <a:pt x="0" y="30222"/>
                        <a:pt x="0" y="21582"/>
                      </a:cubicBezTo>
                      <a:cubicBezTo>
                        <a:pt x="-1" y="9996"/>
                        <a:pt x="9140" y="473"/>
                        <a:pt x="20717" y="0"/>
                      </a:cubicBezTo>
                      <a:lnTo>
                        <a:pt x="21600" y="21582"/>
                      </a:lnTo>
                      <a:lnTo>
                        <a:pt x="13091" y="4143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73" name="Arc 78"/>
                <p:cNvSpPr>
                  <a:spLocks/>
                </p:cNvSpPr>
                <p:nvPr/>
              </p:nvSpPr>
              <p:spPr bwMode="auto">
                <a:xfrm>
                  <a:off x="1224" y="2025"/>
                  <a:ext cx="9" cy="15"/>
                </a:xfrm>
                <a:custGeom>
                  <a:avLst/>
                  <a:gdLst>
                    <a:gd name="T0" fmla="*/ 0 w 21600"/>
                    <a:gd name="T1" fmla="*/ 0 h 41473"/>
                    <a:gd name="T2" fmla="*/ 0 w 21600"/>
                    <a:gd name="T3" fmla="*/ 0 h 41473"/>
                    <a:gd name="T4" fmla="*/ 0 w 21600"/>
                    <a:gd name="T5" fmla="*/ 0 h 41473"/>
                    <a:gd name="T6" fmla="*/ 0 60000 65536"/>
                    <a:gd name="T7" fmla="*/ 0 60000 65536"/>
                    <a:gd name="T8" fmla="*/ 0 60000 65536"/>
                    <a:gd name="T9" fmla="*/ 0 w 21600"/>
                    <a:gd name="T10" fmla="*/ 0 h 41473"/>
                    <a:gd name="T11" fmla="*/ 21600 w 21600"/>
                    <a:gd name="T12" fmla="*/ 41473 h 41473"/>
                  </a:gdLst>
                  <a:ahLst/>
                  <a:cxnLst>
                    <a:cxn ang="T6">
                      <a:pos x="T0" y="T1"/>
                    </a:cxn>
                    <a:cxn ang="T7">
                      <a:pos x="T2" y="T3"/>
                    </a:cxn>
                    <a:cxn ang="T8">
                      <a:pos x="T4" y="T5"/>
                    </a:cxn>
                  </a:cxnLst>
                  <a:rect l="T9" t="T10" r="T11" b="T12"/>
                  <a:pathLst>
                    <a:path w="21600" h="41473" fill="none" extrusionOk="0">
                      <a:moveTo>
                        <a:pt x="13179" y="41473"/>
                      </a:moveTo>
                      <a:cubicBezTo>
                        <a:pt x="5190" y="38091"/>
                        <a:pt x="0" y="30257"/>
                        <a:pt x="0" y="21582"/>
                      </a:cubicBezTo>
                      <a:cubicBezTo>
                        <a:pt x="-1" y="9991"/>
                        <a:pt x="9147" y="467"/>
                        <a:pt x="20727" y="-1"/>
                      </a:cubicBezTo>
                    </a:path>
                    <a:path w="21600" h="41473" stroke="0" extrusionOk="0">
                      <a:moveTo>
                        <a:pt x="13179" y="41473"/>
                      </a:moveTo>
                      <a:cubicBezTo>
                        <a:pt x="5190" y="38091"/>
                        <a:pt x="0" y="30257"/>
                        <a:pt x="0" y="21582"/>
                      </a:cubicBezTo>
                      <a:cubicBezTo>
                        <a:pt x="-1" y="9991"/>
                        <a:pt x="9147" y="467"/>
                        <a:pt x="20727" y="-1"/>
                      </a:cubicBezTo>
                      <a:lnTo>
                        <a:pt x="21600" y="21582"/>
                      </a:lnTo>
                      <a:lnTo>
                        <a:pt x="13179" y="41473"/>
                      </a:lnTo>
                      <a:close/>
                    </a:path>
                  </a:pathLst>
                </a:custGeom>
                <a:solidFill>
                  <a:srgbClr val="E7EDED"/>
                </a:solidFill>
                <a:ln w="3175">
                  <a:solidFill>
                    <a:srgbClr val="6C8F93"/>
                  </a:solidFill>
                  <a:round/>
                  <a:headEnd/>
                  <a:tailEnd/>
                </a:ln>
              </p:spPr>
              <p:txBody>
                <a:bodyPr/>
                <a:lstStyle/>
                <a:p>
                  <a:endParaRPr lang="en-US"/>
                </a:p>
              </p:txBody>
            </p:sp>
            <p:sp>
              <p:nvSpPr>
                <p:cNvPr id="111874" name="Arc 79"/>
                <p:cNvSpPr>
                  <a:spLocks/>
                </p:cNvSpPr>
                <p:nvPr/>
              </p:nvSpPr>
              <p:spPr bwMode="auto">
                <a:xfrm>
                  <a:off x="1252" y="2048"/>
                  <a:ext cx="42" cy="12"/>
                </a:xfrm>
                <a:custGeom>
                  <a:avLst/>
                  <a:gdLst>
                    <a:gd name="T0" fmla="*/ 0 w 38844"/>
                    <a:gd name="T1" fmla="*/ 0 h 21600"/>
                    <a:gd name="T2" fmla="*/ 0 w 38844"/>
                    <a:gd name="T3" fmla="*/ 0 h 21600"/>
                    <a:gd name="T4" fmla="*/ 0 w 38844"/>
                    <a:gd name="T5" fmla="*/ 0 h 21600"/>
                    <a:gd name="T6" fmla="*/ 0 60000 65536"/>
                    <a:gd name="T7" fmla="*/ 0 60000 65536"/>
                    <a:gd name="T8" fmla="*/ 0 60000 65536"/>
                    <a:gd name="T9" fmla="*/ 0 w 38844"/>
                    <a:gd name="T10" fmla="*/ 0 h 21600"/>
                    <a:gd name="T11" fmla="*/ 38844 w 38844"/>
                    <a:gd name="T12" fmla="*/ 21600 h 21600"/>
                  </a:gdLst>
                  <a:ahLst/>
                  <a:cxnLst>
                    <a:cxn ang="T6">
                      <a:pos x="T0" y="T1"/>
                    </a:cxn>
                    <a:cxn ang="T7">
                      <a:pos x="T2" y="T3"/>
                    </a:cxn>
                    <a:cxn ang="T8">
                      <a:pos x="T4" y="T5"/>
                    </a:cxn>
                  </a:cxnLst>
                  <a:rect l="T9" t="T10" r="T11" b="T12"/>
                  <a:pathLst>
                    <a:path w="38844" h="21600" fill="none" extrusionOk="0">
                      <a:moveTo>
                        <a:pt x="38843" y="12211"/>
                      </a:moveTo>
                      <a:cubicBezTo>
                        <a:pt x="34816" y="18087"/>
                        <a:pt x="28150" y="21599"/>
                        <a:pt x="21027" y="21600"/>
                      </a:cubicBezTo>
                      <a:cubicBezTo>
                        <a:pt x="11001" y="21600"/>
                        <a:pt x="2293" y="14701"/>
                        <a:pt x="-1" y="4941"/>
                      </a:cubicBezTo>
                    </a:path>
                    <a:path w="38844" h="21600" stroke="0" extrusionOk="0">
                      <a:moveTo>
                        <a:pt x="38843" y="12211"/>
                      </a:moveTo>
                      <a:cubicBezTo>
                        <a:pt x="34816" y="18087"/>
                        <a:pt x="28150" y="21599"/>
                        <a:pt x="21027" y="21600"/>
                      </a:cubicBezTo>
                      <a:cubicBezTo>
                        <a:pt x="11001" y="21600"/>
                        <a:pt x="2293" y="14701"/>
                        <a:pt x="-1" y="4941"/>
                      </a:cubicBezTo>
                      <a:lnTo>
                        <a:pt x="21027" y="0"/>
                      </a:lnTo>
                      <a:lnTo>
                        <a:pt x="38843" y="1221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75" name="Arc 80"/>
                <p:cNvSpPr>
                  <a:spLocks/>
                </p:cNvSpPr>
                <p:nvPr/>
              </p:nvSpPr>
              <p:spPr bwMode="auto">
                <a:xfrm>
                  <a:off x="1253" y="2048"/>
                  <a:ext cx="40" cy="11"/>
                </a:xfrm>
                <a:custGeom>
                  <a:avLst/>
                  <a:gdLst>
                    <a:gd name="T0" fmla="*/ 0 w 38540"/>
                    <a:gd name="T1" fmla="*/ 0 h 21600"/>
                    <a:gd name="T2" fmla="*/ 0 w 38540"/>
                    <a:gd name="T3" fmla="*/ 0 h 21600"/>
                    <a:gd name="T4" fmla="*/ 0 w 38540"/>
                    <a:gd name="T5" fmla="*/ 0 h 21600"/>
                    <a:gd name="T6" fmla="*/ 0 60000 65536"/>
                    <a:gd name="T7" fmla="*/ 0 60000 65536"/>
                    <a:gd name="T8" fmla="*/ 0 60000 65536"/>
                    <a:gd name="T9" fmla="*/ 0 w 38540"/>
                    <a:gd name="T10" fmla="*/ 0 h 21600"/>
                    <a:gd name="T11" fmla="*/ 38540 w 38540"/>
                    <a:gd name="T12" fmla="*/ 21600 h 21600"/>
                  </a:gdLst>
                  <a:ahLst/>
                  <a:cxnLst>
                    <a:cxn ang="T6">
                      <a:pos x="T0" y="T1"/>
                    </a:cxn>
                    <a:cxn ang="T7">
                      <a:pos x="T2" y="T3"/>
                    </a:cxn>
                    <a:cxn ang="T8">
                      <a:pos x="T4" y="T5"/>
                    </a:cxn>
                  </a:cxnLst>
                  <a:rect l="T9" t="T10" r="T11" b="T12"/>
                  <a:pathLst>
                    <a:path w="38540" h="21600" fill="none" extrusionOk="0">
                      <a:moveTo>
                        <a:pt x="38539" y="12573"/>
                      </a:moveTo>
                      <a:cubicBezTo>
                        <a:pt x="34483" y="18239"/>
                        <a:pt x="27944" y="21599"/>
                        <a:pt x="20977" y="21600"/>
                      </a:cubicBezTo>
                      <a:cubicBezTo>
                        <a:pt x="11030" y="21600"/>
                        <a:pt x="2370" y="14808"/>
                        <a:pt x="-1" y="5149"/>
                      </a:cubicBezTo>
                    </a:path>
                    <a:path w="38540" h="21600" stroke="0" extrusionOk="0">
                      <a:moveTo>
                        <a:pt x="38539" y="12573"/>
                      </a:moveTo>
                      <a:cubicBezTo>
                        <a:pt x="34483" y="18239"/>
                        <a:pt x="27944" y="21599"/>
                        <a:pt x="20977" y="21600"/>
                      </a:cubicBezTo>
                      <a:cubicBezTo>
                        <a:pt x="11030" y="21600"/>
                        <a:pt x="2370" y="14808"/>
                        <a:pt x="-1" y="5149"/>
                      </a:cubicBezTo>
                      <a:lnTo>
                        <a:pt x="20977" y="0"/>
                      </a:lnTo>
                      <a:lnTo>
                        <a:pt x="38539" y="12573"/>
                      </a:lnTo>
                      <a:close/>
                    </a:path>
                  </a:pathLst>
                </a:custGeom>
                <a:solidFill>
                  <a:srgbClr val="E7EDED"/>
                </a:solidFill>
                <a:ln w="3175">
                  <a:solidFill>
                    <a:srgbClr val="6C8F93"/>
                  </a:solidFill>
                  <a:round/>
                  <a:headEnd/>
                  <a:tailEnd/>
                </a:ln>
              </p:spPr>
              <p:txBody>
                <a:bodyPr/>
                <a:lstStyle/>
                <a:p>
                  <a:endParaRPr lang="en-US"/>
                </a:p>
              </p:txBody>
            </p:sp>
          </p:grpSp>
        </p:grpSp>
        <p:grpSp>
          <p:nvGrpSpPr>
            <p:cNvPr id="111760" name="Group 81"/>
            <p:cNvGrpSpPr>
              <a:grpSpLocks/>
            </p:cNvGrpSpPr>
            <p:nvPr/>
          </p:nvGrpSpPr>
          <p:grpSpPr bwMode="auto">
            <a:xfrm>
              <a:off x="1709" y="533"/>
              <a:ext cx="169" cy="168"/>
              <a:chOff x="961" y="2167"/>
              <a:chExt cx="169" cy="168"/>
            </a:xfrm>
          </p:grpSpPr>
          <p:sp>
            <p:nvSpPr>
              <p:cNvPr id="111838" name="Freeform 82"/>
              <p:cNvSpPr>
                <a:spLocks/>
              </p:cNvSpPr>
              <p:nvPr/>
            </p:nvSpPr>
            <p:spPr bwMode="auto">
              <a:xfrm>
                <a:off x="985" y="2269"/>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6" y="72"/>
                    </a:lnTo>
                    <a:lnTo>
                      <a:pt x="0" y="7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39" name="Freeform 83"/>
              <p:cNvSpPr>
                <a:spLocks/>
              </p:cNvSpPr>
              <p:nvPr/>
            </p:nvSpPr>
            <p:spPr bwMode="auto">
              <a:xfrm>
                <a:off x="985" y="2269"/>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6" y="72"/>
                    </a:lnTo>
                    <a:lnTo>
                      <a:pt x="0" y="72"/>
                    </a:lnTo>
                    <a:close/>
                  </a:path>
                </a:pathLst>
              </a:custGeom>
              <a:solidFill>
                <a:srgbClr val="C9C9B6"/>
              </a:solidFill>
              <a:ln w="3175">
                <a:solidFill>
                  <a:srgbClr val="494936"/>
                </a:solidFill>
                <a:round/>
                <a:headEnd/>
                <a:tailEnd/>
              </a:ln>
            </p:spPr>
            <p:txBody>
              <a:bodyPr/>
              <a:lstStyle/>
              <a:p>
                <a:endParaRPr lang="en-US"/>
              </a:p>
            </p:txBody>
          </p:sp>
          <p:sp>
            <p:nvSpPr>
              <p:cNvPr id="111840" name="Rectangle 84"/>
              <p:cNvSpPr>
                <a:spLocks noChangeArrowheads="1"/>
              </p:cNvSpPr>
              <p:nvPr/>
            </p:nvSpPr>
            <p:spPr bwMode="auto">
              <a:xfrm>
                <a:off x="985" y="2287"/>
                <a:ext cx="129" cy="2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41" name="Rectangle 85"/>
              <p:cNvSpPr>
                <a:spLocks noChangeArrowheads="1"/>
              </p:cNvSpPr>
              <p:nvPr/>
            </p:nvSpPr>
            <p:spPr bwMode="auto">
              <a:xfrm>
                <a:off x="986" y="2288"/>
                <a:ext cx="127" cy="20"/>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42" name="Freeform 86"/>
              <p:cNvSpPr>
                <a:spLocks/>
              </p:cNvSpPr>
              <p:nvPr/>
            </p:nvSpPr>
            <p:spPr bwMode="auto">
              <a:xfrm>
                <a:off x="1114" y="2269"/>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43" name="Freeform 87"/>
              <p:cNvSpPr>
                <a:spLocks/>
              </p:cNvSpPr>
              <p:nvPr/>
            </p:nvSpPr>
            <p:spPr bwMode="auto">
              <a:xfrm>
                <a:off x="1114" y="2269"/>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w="3175">
                <a:solidFill>
                  <a:srgbClr val="494936"/>
                </a:solidFill>
                <a:round/>
                <a:headEnd/>
                <a:tailEnd/>
              </a:ln>
            </p:spPr>
            <p:txBody>
              <a:bodyPr/>
              <a:lstStyle/>
              <a:p>
                <a:endParaRPr lang="en-US"/>
              </a:p>
            </p:txBody>
          </p:sp>
          <p:sp>
            <p:nvSpPr>
              <p:cNvPr id="111844" name="Freeform 88"/>
              <p:cNvSpPr>
                <a:spLocks/>
              </p:cNvSpPr>
              <p:nvPr/>
            </p:nvSpPr>
            <p:spPr bwMode="auto">
              <a:xfrm>
                <a:off x="989" y="2269"/>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8" y="56"/>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45" name="Freeform 89"/>
              <p:cNvSpPr>
                <a:spLocks/>
              </p:cNvSpPr>
              <p:nvPr/>
            </p:nvSpPr>
            <p:spPr bwMode="auto">
              <a:xfrm>
                <a:off x="989" y="2269"/>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8" y="56"/>
                    </a:lnTo>
                    <a:lnTo>
                      <a:pt x="0" y="56"/>
                    </a:lnTo>
                    <a:close/>
                  </a:path>
                </a:pathLst>
              </a:custGeom>
              <a:solidFill>
                <a:srgbClr val="000000"/>
              </a:solidFill>
              <a:ln w="3175">
                <a:solidFill>
                  <a:srgbClr val="000000"/>
                </a:solidFill>
                <a:round/>
                <a:headEnd/>
                <a:tailEnd/>
              </a:ln>
            </p:spPr>
            <p:txBody>
              <a:bodyPr/>
              <a:lstStyle/>
              <a:p>
                <a:endParaRPr lang="en-US"/>
              </a:p>
            </p:txBody>
          </p:sp>
          <p:sp>
            <p:nvSpPr>
              <p:cNvPr id="111846" name="Freeform 90"/>
              <p:cNvSpPr>
                <a:spLocks/>
              </p:cNvSpPr>
              <p:nvPr/>
            </p:nvSpPr>
            <p:spPr bwMode="auto">
              <a:xfrm>
                <a:off x="987" y="2167"/>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47" name="Freeform 91"/>
              <p:cNvSpPr>
                <a:spLocks/>
              </p:cNvSpPr>
              <p:nvPr/>
            </p:nvSpPr>
            <p:spPr bwMode="auto">
              <a:xfrm>
                <a:off x="987" y="2167"/>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w="3175">
                <a:solidFill>
                  <a:srgbClr val="494936"/>
                </a:solidFill>
                <a:round/>
                <a:headEnd/>
                <a:tailEnd/>
              </a:ln>
            </p:spPr>
            <p:txBody>
              <a:bodyPr/>
              <a:lstStyle/>
              <a:p>
                <a:endParaRPr lang="en-US"/>
              </a:p>
            </p:txBody>
          </p:sp>
          <p:sp>
            <p:nvSpPr>
              <p:cNvPr id="111848" name="Rectangle 92"/>
              <p:cNvSpPr>
                <a:spLocks noChangeArrowheads="1"/>
              </p:cNvSpPr>
              <p:nvPr/>
            </p:nvSpPr>
            <p:spPr bwMode="auto">
              <a:xfrm>
                <a:off x="988" y="2182"/>
                <a:ext cx="127" cy="98"/>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49" name="Rectangle 93"/>
              <p:cNvSpPr>
                <a:spLocks noChangeArrowheads="1"/>
              </p:cNvSpPr>
              <p:nvPr/>
            </p:nvSpPr>
            <p:spPr bwMode="auto">
              <a:xfrm>
                <a:off x="998" y="2194"/>
                <a:ext cx="105" cy="76"/>
              </a:xfrm>
              <a:prstGeom prst="rect">
                <a:avLst/>
              </a:prstGeom>
              <a:solidFill>
                <a:srgbClr val="FFFFFF"/>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50" name="Freeform 94"/>
              <p:cNvSpPr>
                <a:spLocks/>
              </p:cNvSpPr>
              <p:nvPr/>
            </p:nvSpPr>
            <p:spPr bwMode="auto">
              <a:xfrm>
                <a:off x="1114" y="2167"/>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51" name="Freeform 95"/>
              <p:cNvSpPr>
                <a:spLocks/>
              </p:cNvSpPr>
              <p:nvPr/>
            </p:nvSpPr>
            <p:spPr bwMode="auto">
              <a:xfrm>
                <a:off x="1114" y="2167"/>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w="3175">
                <a:solidFill>
                  <a:srgbClr val="494936"/>
                </a:solidFill>
                <a:round/>
                <a:headEnd/>
                <a:tailEnd/>
              </a:ln>
            </p:spPr>
            <p:txBody>
              <a:bodyPr/>
              <a:lstStyle/>
              <a:p>
                <a:endParaRPr lang="en-US"/>
              </a:p>
            </p:txBody>
          </p:sp>
          <p:sp>
            <p:nvSpPr>
              <p:cNvPr id="111852" name="Freeform 96"/>
              <p:cNvSpPr>
                <a:spLocks/>
              </p:cNvSpPr>
              <p:nvPr/>
            </p:nvSpPr>
            <p:spPr bwMode="auto">
              <a:xfrm>
                <a:off x="961" y="2305"/>
                <a:ext cx="159" cy="24"/>
              </a:xfrm>
              <a:custGeom>
                <a:avLst/>
                <a:gdLst>
                  <a:gd name="T0" fmla="*/ 0 w 637"/>
                  <a:gd name="T1" fmla="*/ 0 h 97"/>
                  <a:gd name="T2" fmla="*/ 0 w 637"/>
                  <a:gd name="T3" fmla="*/ 0 h 97"/>
                  <a:gd name="T4" fmla="*/ 0 w 637"/>
                  <a:gd name="T5" fmla="*/ 0 h 97"/>
                  <a:gd name="T6" fmla="*/ 0 w 637"/>
                  <a:gd name="T7" fmla="*/ 0 h 97"/>
                  <a:gd name="T8" fmla="*/ 0 w 637"/>
                  <a:gd name="T9" fmla="*/ 0 h 97"/>
                  <a:gd name="T10" fmla="*/ 0 60000 65536"/>
                  <a:gd name="T11" fmla="*/ 0 60000 65536"/>
                  <a:gd name="T12" fmla="*/ 0 60000 65536"/>
                  <a:gd name="T13" fmla="*/ 0 60000 65536"/>
                  <a:gd name="T14" fmla="*/ 0 60000 65536"/>
                  <a:gd name="T15" fmla="*/ 0 w 637"/>
                  <a:gd name="T16" fmla="*/ 0 h 97"/>
                  <a:gd name="T17" fmla="*/ 637 w 637"/>
                  <a:gd name="T18" fmla="*/ 97 h 97"/>
                </a:gdLst>
                <a:ahLst/>
                <a:cxnLst>
                  <a:cxn ang="T10">
                    <a:pos x="T0" y="T1"/>
                  </a:cxn>
                  <a:cxn ang="T11">
                    <a:pos x="T2" y="T3"/>
                  </a:cxn>
                  <a:cxn ang="T12">
                    <a:pos x="T4" y="T5"/>
                  </a:cxn>
                  <a:cxn ang="T13">
                    <a:pos x="T6" y="T7"/>
                  </a:cxn>
                  <a:cxn ang="T14">
                    <a:pos x="T8" y="T9"/>
                  </a:cxn>
                </a:cxnLst>
                <a:rect l="T15" t="T16" r="T17" b="T18"/>
                <a:pathLst>
                  <a:path w="637" h="97">
                    <a:moveTo>
                      <a:pt x="0" y="97"/>
                    </a:moveTo>
                    <a:lnTo>
                      <a:pt x="81" y="0"/>
                    </a:lnTo>
                    <a:lnTo>
                      <a:pt x="637" y="0"/>
                    </a:lnTo>
                    <a:lnTo>
                      <a:pt x="557" y="97"/>
                    </a:lnTo>
                    <a:lnTo>
                      <a:pt x="0" y="9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53" name="Freeform 97"/>
              <p:cNvSpPr>
                <a:spLocks/>
              </p:cNvSpPr>
              <p:nvPr/>
            </p:nvSpPr>
            <p:spPr bwMode="auto">
              <a:xfrm>
                <a:off x="961" y="2305"/>
                <a:ext cx="159" cy="24"/>
              </a:xfrm>
              <a:custGeom>
                <a:avLst/>
                <a:gdLst>
                  <a:gd name="T0" fmla="*/ 0 w 637"/>
                  <a:gd name="T1" fmla="*/ 0 h 97"/>
                  <a:gd name="T2" fmla="*/ 0 w 637"/>
                  <a:gd name="T3" fmla="*/ 0 h 97"/>
                  <a:gd name="T4" fmla="*/ 0 w 637"/>
                  <a:gd name="T5" fmla="*/ 0 h 97"/>
                  <a:gd name="T6" fmla="*/ 0 w 637"/>
                  <a:gd name="T7" fmla="*/ 0 h 97"/>
                  <a:gd name="T8" fmla="*/ 0 w 637"/>
                  <a:gd name="T9" fmla="*/ 0 h 97"/>
                  <a:gd name="T10" fmla="*/ 0 60000 65536"/>
                  <a:gd name="T11" fmla="*/ 0 60000 65536"/>
                  <a:gd name="T12" fmla="*/ 0 60000 65536"/>
                  <a:gd name="T13" fmla="*/ 0 60000 65536"/>
                  <a:gd name="T14" fmla="*/ 0 60000 65536"/>
                  <a:gd name="T15" fmla="*/ 0 w 637"/>
                  <a:gd name="T16" fmla="*/ 0 h 97"/>
                  <a:gd name="T17" fmla="*/ 637 w 637"/>
                  <a:gd name="T18" fmla="*/ 97 h 97"/>
                </a:gdLst>
                <a:ahLst/>
                <a:cxnLst>
                  <a:cxn ang="T10">
                    <a:pos x="T0" y="T1"/>
                  </a:cxn>
                  <a:cxn ang="T11">
                    <a:pos x="T2" y="T3"/>
                  </a:cxn>
                  <a:cxn ang="T12">
                    <a:pos x="T4" y="T5"/>
                  </a:cxn>
                  <a:cxn ang="T13">
                    <a:pos x="T6" y="T7"/>
                  </a:cxn>
                  <a:cxn ang="T14">
                    <a:pos x="T8" y="T9"/>
                  </a:cxn>
                </a:cxnLst>
                <a:rect l="T15" t="T16" r="T17" b="T18"/>
                <a:pathLst>
                  <a:path w="637" h="97">
                    <a:moveTo>
                      <a:pt x="0" y="97"/>
                    </a:moveTo>
                    <a:lnTo>
                      <a:pt x="81" y="0"/>
                    </a:lnTo>
                    <a:lnTo>
                      <a:pt x="637" y="0"/>
                    </a:lnTo>
                    <a:lnTo>
                      <a:pt x="557" y="97"/>
                    </a:lnTo>
                    <a:lnTo>
                      <a:pt x="0" y="97"/>
                    </a:lnTo>
                    <a:close/>
                  </a:path>
                </a:pathLst>
              </a:custGeom>
              <a:solidFill>
                <a:srgbClr val="C9C9B6"/>
              </a:solidFill>
              <a:ln w="3175">
                <a:solidFill>
                  <a:srgbClr val="494936"/>
                </a:solidFill>
                <a:round/>
                <a:headEnd/>
                <a:tailEnd/>
              </a:ln>
            </p:spPr>
            <p:txBody>
              <a:bodyPr/>
              <a:lstStyle/>
              <a:p>
                <a:endParaRPr lang="en-US"/>
              </a:p>
            </p:txBody>
          </p:sp>
          <p:sp>
            <p:nvSpPr>
              <p:cNvPr id="111854" name="Freeform 98"/>
              <p:cNvSpPr>
                <a:spLocks/>
              </p:cNvSpPr>
              <p:nvPr/>
            </p:nvSpPr>
            <p:spPr bwMode="auto">
              <a:xfrm>
                <a:off x="1100" y="2305"/>
                <a:ext cx="20" cy="30"/>
              </a:xfrm>
              <a:custGeom>
                <a:avLst/>
                <a:gdLst>
                  <a:gd name="T0" fmla="*/ 0 w 80"/>
                  <a:gd name="T1" fmla="*/ 0 h 121"/>
                  <a:gd name="T2" fmla="*/ 0 w 80"/>
                  <a:gd name="T3" fmla="*/ 0 h 121"/>
                  <a:gd name="T4" fmla="*/ 0 w 80"/>
                  <a:gd name="T5" fmla="*/ 0 h 121"/>
                  <a:gd name="T6" fmla="*/ 0 w 80"/>
                  <a:gd name="T7" fmla="*/ 0 h 121"/>
                  <a:gd name="T8" fmla="*/ 0 w 80"/>
                  <a:gd name="T9" fmla="*/ 0 h 121"/>
                  <a:gd name="T10" fmla="*/ 0 60000 65536"/>
                  <a:gd name="T11" fmla="*/ 0 60000 65536"/>
                  <a:gd name="T12" fmla="*/ 0 60000 65536"/>
                  <a:gd name="T13" fmla="*/ 0 60000 65536"/>
                  <a:gd name="T14" fmla="*/ 0 60000 65536"/>
                  <a:gd name="T15" fmla="*/ 0 w 80"/>
                  <a:gd name="T16" fmla="*/ 0 h 121"/>
                  <a:gd name="T17" fmla="*/ 80 w 80"/>
                  <a:gd name="T18" fmla="*/ 121 h 121"/>
                </a:gdLst>
                <a:ahLst/>
                <a:cxnLst>
                  <a:cxn ang="T10">
                    <a:pos x="T0" y="T1"/>
                  </a:cxn>
                  <a:cxn ang="T11">
                    <a:pos x="T2" y="T3"/>
                  </a:cxn>
                  <a:cxn ang="T12">
                    <a:pos x="T4" y="T5"/>
                  </a:cxn>
                  <a:cxn ang="T13">
                    <a:pos x="T6" y="T7"/>
                  </a:cxn>
                  <a:cxn ang="T14">
                    <a:pos x="T8" y="T9"/>
                  </a:cxn>
                </a:cxnLst>
                <a:rect l="T15" t="T16" r="T17" b="T18"/>
                <a:pathLst>
                  <a:path w="80" h="121">
                    <a:moveTo>
                      <a:pt x="0" y="121"/>
                    </a:moveTo>
                    <a:lnTo>
                      <a:pt x="80" y="40"/>
                    </a:lnTo>
                    <a:lnTo>
                      <a:pt x="80" y="0"/>
                    </a:lnTo>
                    <a:lnTo>
                      <a:pt x="0" y="105"/>
                    </a:lnTo>
                    <a:lnTo>
                      <a:pt x="0" y="121"/>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55" name="Freeform 99"/>
              <p:cNvSpPr>
                <a:spLocks/>
              </p:cNvSpPr>
              <p:nvPr/>
            </p:nvSpPr>
            <p:spPr bwMode="auto">
              <a:xfrm>
                <a:off x="1100" y="2305"/>
                <a:ext cx="20" cy="30"/>
              </a:xfrm>
              <a:custGeom>
                <a:avLst/>
                <a:gdLst>
                  <a:gd name="T0" fmla="*/ 0 w 80"/>
                  <a:gd name="T1" fmla="*/ 0 h 121"/>
                  <a:gd name="T2" fmla="*/ 0 w 80"/>
                  <a:gd name="T3" fmla="*/ 0 h 121"/>
                  <a:gd name="T4" fmla="*/ 0 w 80"/>
                  <a:gd name="T5" fmla="*/ 0 h 121"/>
                  <a:gd name="T6" fmla="*/ 0 w 80"/>
                  <a:gd name="T7" fmla="*/ 0 h 121"/>
                  <a:gd name="T8" fmla="*/ 0 w 80"/>
                  <a:gd name="T9" fmla="*/ 0 h 121"/>
                  <a:gd name="T10" fmla="*/ 0 60000 65536"/>
                  <a:gd name="T11" fmla="*/ 0 60000 65536"/>
                  <a:gd name="T12" fmla="*/ 0 60000 65536"/>
                  <a:gd name="T13" fmla="*/ 0 60000 65536"/>
                  <a:gd name="T14" fmla="*/ 0 60000 65536"/>
                  <a:gd name="T15" fmla="*/ 0 w 80"/>
                  <a:gd name="T16" fmla="*/ 0 h 121"/>
                  <a:gd name="T17" fmla="*/ 80 w 80"/>
                  <a:gd name="T18" fmla="*/ 121 h 121"/>
                </a:gdLst>
                <a:ahLst/>
                <a:cxnLst>
                  <a:cxn ang="T10">
                    <a:pos x="T0" y="T1"/>
                  </a:cxn>
                  <a:cxn ang="T11">
                    <a:pos x="T2" y="T3"/>
                  </a:cxn>
                  <a:cxn ang="T12">
                    <a:pos x="T4" y="T5"/>
                  </a:cxn>
                  <a:cxn ang="T13">
                    <a:pos x="T6" y="T7"/>
                  </a:cxn>
                  <a:cxn ang="T14">
                    <a:pos x="T8" y="T9"/>
                  </a:cxn>
                </a:cxnLst>
                <a:rect l="T15" t="T16" r="T17" b="T18"/>
                <a:pathLst>
                  <a:path w="80" h="121">
                    <a:moveTo>
                      <a:pt x="0" y="121"/>
                    </a:moveTo>
                    <a:lnTo>
                      <a:pt x="80" y="40"/>
                    </a:lnTo>
                    <a:lnTo>
                      <a:pt x="80" y="0"/>
                    </a:lnTo>
                    <a:lnTo>
                      <a:pt x="0" y="105"/>
                    </a:lnTo>
                    <a:lnTo>
                      <a:pt x="0" y="121"/>
                    </a:lnTo>
                    <a:close/>
                  </a:path>
                </a:pathLst>
              </a:custGeom>
              <a:solidFill>
                <a:srgbClr val="7A7A5A"/>
              </a:solidFill>
              <a:ln w="3175">
                <a:solidFill>
                  <a:srgbClr val="494936"/>
                </a:solidFill>
                <a:round/>
                <a:headEnd/>
                <a:tailEnd/>
              </a:ln>
            </p:spPr>
            <p:txBody>
              <a:bodyPr/>
              <a:lstStyle/>
              <a:p>
                <a:endParaRPr lang="en-US"/>
              </a:p>
            </p:txBody>
          </p:sp>
          <p:sp>
            <p:nvSpPr>
              <p:cNvPr id="111856" name="Rectangle 100"/>
              <p:cNvSpPr>
                <a:spLocks noChangeArrowheads="1"/>
              </p:cNvSpPr>
              <p:nvPr/>
            </p:nvSpPr>
            <p:spPr bwMode="auto">
              <a:xfrm>
                <a:off x="961" y="2329"/>
                <a:ext cx="139"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57" name="Rectangle 101"/>
              <p:cNvSpPr>
                <a:spLocks noChangeArrowheads="1"/>
              </p:cNvSpPr>
              <p:nvPr/>
            </p:nvSpPr>
            <p:spPr bwMode="auto">
              <a:xfrm>
                <a:off x="962" y="2330"/>
                <a:ext cx="137" cy="4"/>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111761" name="Group 102"/>
            <p:cNvGrpSpPr>
              <a:grpSpLocks/>
            </p:cNvGrpSpPr>
            <p:nvPr/>
          </p:nvGrpSpPr>
          <p:grpSpPr bwMode="auto">
            <a:xfrm>
              <a:off x="1753" y="571"/>
              <a:ext cx="93" cy="56"/>
              <a:chOff x="1005" y="2205"/>
              <a:chExt cx="93" cy="56"/>
            </a:xfrm>
          </p:grpSpPr>
          <p:grpSp>
            <p:nvGrpSpPr>
              <p:cNvPr id="111811" name="Group 103"/>
              <p:cNvGrpSpPr>
                <a:grpSpLocks/>
              </p:cNvGrpSpPr>
              <p:nvPr/>
            </p:nvGrpSpPr>
            <p:grpSpPr bwMode="auto">
              <a:xfrm>
                <a:off x="1005" y="2205"/>
                <a:ext cx="93" cy="56"/>
                <a:chOff x="1005" y="2205"/>
                <a:chExt cx="93" cy="56"/>
              </a:xfrm>
            </p:grpSpPr>
            <p:sp>
              <p:nvSpPr>
                <p:cNvPr id="111829" name="Oval 104"/>
                <p:cNvSpPr>
                  <a:spLocks noChangeArrowheads="1"/>
                </p:cNvSpPr>
                <p:nvPr/>
              </p:nvSpPr>
              <p:spPr bwMode="auto">
                <a:xfrm>
                  <a:off x="1037" y="2205"/>
                  <a:ext cx="41"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30" name="Oval 105"/>
                <p:cNvSpPr>
                  <a:spLocks noChangeArrowheads="1"/>
                </p:cNvSpPr>
                <p:nvPr/>
              </p:nvSpPr>
              <p:spPr bwMode="auto">
                <a:xfrm>
                  <a:off x="1015" y="2211"/>
                  <a:ext cx="31"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31" name="Oval 106"/>
                <p:cNvSpPr>
                  <a:spLocks noChangeArrowheads="1"/>
                </p:cNvSpPr>
                <p:nvPr/>
              </p:nvSpPr>
              <p:spPr bwMode="auto">
                <a:xfrm>
                  <a:off x="1005" y="2225"/>
                  <a:ext cx="2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32" name="Oval 107"/>
                <p:cNvSpPr>
                  <a:spLocks noChangeArrowheads="1"/>
                </p:cNvSpPr>
                <p:nvPr/>
              </p:nvSpPr>
              <p:spPr bwMode="auto">
                <a:xfrm>
                  <a:off x="1011" y="2233"/>
                  <a:ext cx="32" cy="2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33" name="Oval 108"/>
                <p:cNvSpPr>
                  <a:spLocks noChangeArrowheads="1"/>
                </p:cNvSpPr>
                <p:nvPr/>
              </p:nvSpPr>
              <p:spPr bwMode="auto">
                <a:xfrm>
                  <a:off x="1033" y="2237"/>
                  <a:ext cx="49"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34" name="Oval 109"/>
                <p:cNvSpPr>
                  <a:spLocks noChangeArrowheads="1"/>
                </p:cNvSpPr>
                <p:nvPr/>
              </p:nvSpPr>
              <p:spPr bwMode="auto">
                <a:xfrm>
                  <a:off x="1064" y="2211"/>
                  <a:ext cx="3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35" name="Oval 110"/>
                <p:cNvSpPr>
                  <a:spLocks noChangeArrowheads="1"/>
                </p:cNvSpPr>
                <p:nvPr/>
              </p:nvSpPr>
              <p:spPr bwMode="auto">
                <a:xfrm>
                  <a:off x="1068" y="2223"/>
                  <a:ext cx="3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36" name="Oval 111"/>
                <p:cNvSpPr>
                  <a:spLocks noChangeArrowheads="1"/>
                </p:cNvSpPr>
                <p:nvPr/>
              </p:nvSpPr>
              <p:spPr bwMode="auto">
                <a:xfrm>
                  <a:off x="1066" y="2227"/>
                  <a:ext cx="30"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37" name="Oval 112"/>
                <p:cNvSpPr>
                  <a:spLocks noChangeArrowheads="1"/>
                </p:cNvSpPr>
                <p:nvPr/>
              </p:nvSpPr>
              <p:spPr bwMode="auto">
                <a:xfrm>
                  <a:off x="1021" y="2219"/>
                  <a:ext cx="61"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111812" name="Group 113"/>
              <p:cNvGrpSpPr>
                <a:grpSpLocks/>
              </p:cNvGrpSpPr>
              <p:nvPr/>
            </p:nvGrpSpPr>
            <p:grpSpPr bwMode="auto">
              <a:xfrm>
                <a:off x="1005" y="2205"/>
                <a:ext cx="93" cy="56"/>
                <a:chOff x="1005" y="2205"/>
                <a:chExt cx="93" cy="56"/>
              </a:xfrm>
            </p:grpSpPr>
            <p:sp>
              <p:nvSpPr>
                <p:cNvPr id="111813" name="Arc 114"/>
                <p:cNvSpPr>
                  <a:spLocks/>
                </p:cNvSpPr>
                <p:nvPr/>
              </p:nvSpPr>
              <p:spPr bwMode="auto">
                <a:xfrm>
                  <a:off x="1039" y="2205"/>
                  <a:ext cx="38" cy="12"/>
                </a:xfrm>
                <a:custGeom>
                  <a:avLst/>
                  <a:gdLst>
                    <a:gd name="T0" fmla="*/ 0 w 40079"/>
                    <a:gd name="T1" fmla="*/ 0 h 21600"/>
                    <a:gd name="T2" fmla="*/ 0 w 40079"/>
                    <a:gd name="T3" fmla="*/ 0 h 21600"/>
                    <a:gd name="T4" fmla="*/ 0 w 40079"/>
                    <a:gd name="T5" fmla="*/ 0 h 21600"/>
                    <a:gd name="T6" fmla="*/ 0 60000 65536"/>
                    <a:gd name="T7" fmla="*/ 0 60000 65536"/>
                    <a:gd name="T8" fmla="*/ 0 60000 65536"/>
                    <a:gd name="T9" fmla="*/ 0 w 40079"/>
                    <a:gd name="T10" fmla="*/ 0 h 21600"/>
                    <a:gd name="T11" fmla="*/ 40079 w 40079"/>
                    <a:gd name="T12" fmla="*/ 21600 h 21600"/>
                  </a:gdLst>
                  <a:ahLst/>
                  <a:cxnLst>
                    <a:cxn ang="T6">
                      <a:pos x="T0" y="T1"/>
                    </a:cxn>
                    <a:cxn ang="T7">
                      <a:pos x="T2" y="T3"/>
                    </a:cxn>
                    <a:cxn ang="T8">
                      <a:pos x="T4" y="T5"/>
                    </a:cxn>
                  </a:cxnLst>
                  <a:rect l="T9" t="T10" r="T11" b="T12"/>
                  <a:pathLst>
                    <a:path w="40079" h="21600" fill="none" extrusionOk="0">
                      <a:moveTo>
                        <a:pt x="0" y="14358"/>
                      </a:moveTo>
                      <a:cubicBezTo>
                        <a:pt x="3063" y="5749"/>
                        <a:pt x="11212" y="-1"/>
                        <a:pt x="20350" y="0"/>
                      </a:cubicBezTo>
                      <a:cubicBezTo>
                        <a:pt x="28878" y="0"/>
                        <a:pt x="36608" y="5017"/>
                        <a:pt x="40079" y="12807"/>
                      </a:cubicBezTo>
                    </a:path>
                    <a:path w="40079" h="21600" stroke="0" extrusionOk="0">
                      <a:moveTo>
                        <a:pt x="0" y="14358"/>
                      </a:moveTo>
                      <a:cubicBezTo>
                        <a:pt x="3063" y="5749"/>
                        <a:pt x="11212" y="-1"/>
                        <a:pt x="20350" y="0"/>
                      </a:cubicBezTo>
                      <a:cubicBezTo>
                        <a:pt x="28878" y="0"/>
                        <a:pt x="36608" y="5017"/>
                        <a:pt x="40079" y="12807"/>
                      </a:cubicBezTo>
                      <a:lnTo>
                        <a:pt x="20350" y="21600"/>
                      </a:lnTo>
                      <a:lnTo>
                        <a:pt x="0" y="14358"/>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14" name="Arc 115"/>
                <p:cNvSpPr>
                  <a:spLocks/>
                </p:cNvSpPr>
                <p:nvPr/>
              </p:nvSpPr>
              <p:spPr bwMode="auto">
                <a:xfrm>
                  <a:off x="1040" y="2206"/>
                  <a:ext cx="36" cy="11"/>
                </a:xfrm>
                <a:custGeom>
                  <a:avLst/>
                  <a:gdLst>
                    <a:gd name="T0" fmla="*/ 0 w 39867"/>
                    <a:gd name="T1" fmla="*/ 0 h 21600"/>
                    <a:gd name="T2" fmla="*/ 0 w 39867"/>
                    <a:gd name="T3" fmla="*/ 0 h 21600"/>
                    <a:gd name="T4" fmla="*/ 0 w 39867"/>
                    <a:gd name="T5" fmla="*/ 0 h 21600"/>
                    <a:gd name="T6" fmla="*/ 0 60000 65536"/>
                    <a:gd name="T7" fmla="*/ 0 60000 65536"/>
                    <a:gd name="T8" fmla="*/ 0 60000 65536"/>
                    <a:gd name="T9" fmla="*/ 0 w 39867"/>
                    <a:gd name="T10" fmla="*/ 0 h 21600"/>
                    <a:gd name="T11" fmla="*/ 39867 w 39867"/>
                    <a:gd name="T12" fmla="*/ 21600 h 21600"/>
                  </a:gdLst>
                  <a:ahLst/>
                  <a:cxnLst>
                    <a:cxn ang="T6">
                      <a:pos x="T0" y="T1"/>
                    </a:cxn>
                    <a:cxn ang="T7">
                      <a:pos x="T2" y="T3"/>
                    </a:cxn>
                    <a:cxn ang="T8">
                      <a:pos x="T4" y="T5"/>
                    </a:cxn>
                  </a:cxnLst>
                  <a:rect l="T9" t="T10" r="T11" b="T12"/>
                  <a:pathLst>
                    <a:path w="39867" h="21600" fill="none" extrusionOk="0">
                      <a:moveTo>
                        <a:pt x="-1" y="14116"/>
                      </a:moveTo>
                      <a:cubicBezTo>
                        <a:pt x="3132" y="5633"/>
                        <a:pt x="11218" y="-1"/>
                        <a:pt x="20262" y="0"/>
                      </a:cubicBezTo>
                      <a:cubicBezTo>
                        <a:pt x="28681" y="0"/>
                        <a:pt x="36333" y="4892"/>
                        <a:pt x="39867" y="12533"/>
                      </a:cubicBezTo>
                    </a:path>
                    <a:path w="39867" h="21600" stroke="0" extrusionOk="0">
                      <a:moveTo>
                        <a:pt x="-1" y="14116"/>
                      </a:moveTo>
                      <a:cubicBezTo>
                        <a:pt x="3132" y="5633"/>
                        <a:pt x="11218" y="-1"/>
                        <a:pt x="20262" y="0"/>
                      </a:cubicBezTo>
                      <a:cubicBezTo>
                        <a:pt x="28681" y="0"/>
                        <a:pt x="36333" y="4892"/>
                        <a:pt x="39867" y="12533"/>
                      </a:cubicBezTo>
                      <a:lnTo>
                        <a:pt x="20262" y="21600"/>
                      </a:lnTo>
                      <a:lnTo>
                        <a:pt x="-1" y="14116"/>
                      </a:lnTo>
                      <a:close/>
                    </a:path>
                  </a:pathLst>
                </a:custGeom>
                <a:solidFill>
                  <a:srgbClr val="E7EDED"/>
                </a:solidFill>
                <a:ln w="3175">
                  <a:solidFill>
                    <a:srgbClr val="6C8F93"/>
                  </a:solidFill>
                  <a:round/>
                  <a:headEnd/>
                  <a:tailEnd/>
                </a:ln>
              </p:spPr>
              <p:txBody>
                <a:bodyPr/>
                <a:lstStyle/>
                <a:p>
                  <a:endParaRPr lang="en-US"/>
                </a:p>
              </p:txBody>
            </p:sp>
            <p:sp>
              <p:nvSpPr>
                <p:cNvPr id="111815" name="Arc 116"/>
                <p:cNvSpPr>
                  <a:spLocks/>
                </p:cNvSpPr>
                <p:nvPr/>
              </p:nvSpPr>
              <p:spPr bwMode="auto">
                <a:xfrm>
                  <a:off x="1015" y="2211"/>
                  <a:ext cx="23" cy="14"/>
                </a:xfrm>
                <a:custGeom>
                  <a:avLst/>
                  <a:gdLst>
                    <a:gd name="T0" fmla="*/ 0 w 31958"/>
                    <a:gd name="T1" fmla="*/ 0 h 25972"/>
                    <a:gd name="T2" fmla="*/ 0 w 31958"/>
                    <a:gd name="T3" fmla="*/ 0 h 25972"/>
                    <a:gd name="T4" fmla="*/ 0 w 31958"/>
                    <a:gd name="T5" fmla="*/ 0 h 25972"/>
                    <a:gd name="T6" fmla="*/ 0 60000 65536"/>
                    <a:gd name="T7" fmla="*/ 0 60000 65536"/>
                    <a:gd name="T8" fmla="*/ 0 60000 65536"/>
                    <a:gd name="T9" fmla="*/ 0 w 31958"/>
                    <a:gd name="T10" fmla="*/ 0 h 25972"/>
                    <a:gd name="T11" fmla="*/ 31958 w 31958"/>
                    <a:gd name="T12" fmla="*/ 25972 h 25972"/>
                  </a:gdLst>
                  <a:ahLst/>
                  <a:cxnLst>
                    <a:cxn ang="T6">
                      <a:pos x="T0" y="T1"/>
                    </a:cxn>
                    <a:cxn ang="T7">
                      <a:pos x="T2" y="T3"/>
                    </a:cxn>
                    <a:cxn ang="T8">
                      <a:pos x="T4" y="T5"/>
                    </a:cxn>
                  </a:cxnLst>
                  <a:rect l="T9" t="T10" r="T11" b="T12"/>
                  <a:pathLst>
                    <a:path w="31958" h="25972" fill="none" extrusionOk="0">
                      <a:moveTo>
                        <a:pt x="447" y="25971"/>
                      </a:moveTo>
                      <a:cubicBezTo>
                        <a:pt x="149" y="24533"/>
                        <a:pt x="0" y="23068"/>
                        <a:pt x="0" y="21600"/>
                      </a:cubicBezTo>
                      <a:cubicBezTo>
                        <a:pt x="0" y="9670"/>
                        <a:pt x="9670" y="0"/>
                        <a:pt x="21600" y="0"/>
                      </a:cubicBezTo>
                      <a:cubicBezTo>
                        <a:pt x="25219" y="-1"/>
                        <a:pt x="28781" y="909"/>
                        <a:pt x="31958" y="2645"/>
                      </a:cubicBezTo>
                    </a:path>
                    <a:path w="31958" h="25972" stroke="0" extrusionOk="0">
                      <a:moveTo>
                        <a:pt x="447" y="25971"/>
                      </a:moveTo>
                      <a:cubicBezTo>
                        <a:pt x="149" y="24533"/>
                        <a:pt x="0" y="23068"/>
                        <a:pt x="0" y="21600"/>
                      </a:cubicBezTo>
                      <a:cubicBezTo>
                        <a:pt x="0" y="9670"/>
                        <a:pt x="9670" y="0"/>
                        <a:pt x="21600" y="0"/>
                      </a:cubicBezTo>
                      <a:cubicBezTo>
                        <a:pt x="25219" y="-1"/>
                        <a:pt x="28781" y="909"/>
                        <a:pt x="31958" y="2645"/>
                      </a:cubicBezTo>
                      <a:lnTo>
                        <a:pt x="21600" y="21600"/>
                      </a:lnTo>
                      <a:lnTo>
                        <a:pt x="447" y="2597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16" name="Arc 117"/>
                <p:cNvSpPr>
                  <a:spLocks/>
                </p:cNvSpPr>
                <p:nvPr/>
              </p:nvSpPr>
              <p:spPr bwMode="auto">
                <a:xfrm>
                  <a:off x="1016" y="2212"/>
                  <a:ext cx="21" cy="13"/>
                </a:xfrm>
                <a:custGeom>
                  <a:avLst/>
                  <a:gdLst>
                    <a:gd name="T0" fmla="*/ 0 w 31797"/>
                    <a:gd name="T1" fmla="*/ 0 h 26058"/>
                    <a:gd name="T2" fmla="*/ 0 w 31797"/>
                    <a:gd name="T3" fmla="*/ 0 h 26058"/>
                    <a:gd name="T4" fmla="*/ 0 w 31797"/>
                    <a:gd name="T5" fmla="*/ 0 h 26058"/>
                    <a:gd name="T6" fmla="*/ 0 60000 65536"/>
                    <a:gd name="T7" fmla="*/ 0 60000 65536"/>
                    <a:gd name="T8" fmla="*/ 0 60000 65536"/>
                    <a:gd name="T9" fmla="*/ 0 w 31797"/>
                    <a:gd name="T10" fmla="*/ 0 h 26058"/>
                    <a:gd name="T11" fmla="*/ 31797 w 31797"/>
                    <a:gd name="T12" fmla="*/ 26058 h 26058"/>
                  </a:gdLst>
                  <a:ahLst/>
                  <a:cxnLst>
                    <a:cxn ang="T6">
                      <a:pos x="T0" y="T1"/>
                    </a:cxn>
                    <a:cxn ang="T7">
                      <a:pos x="T2" y="T3"/>
                    </a:cxn>
                    <a:cxn ang="T8">
                      <a:pos x="T4" y="T5"/>
                    </a:cxn>
                  </a:cxnLst>
                  <a:rect l="T9" t="T10" r="T11" b="T12"/>
                  <a:pathLst>
                    <a:path w="31797" h="26058" fill="none" extrusionOk="0">
                      <a:moveTo>
                        <a:pt x="465" y="26057"/>
                      </a:moveTo>
                      <a:cubicBezTo>
                        <a:pt x="155" y="24592"/>
                        <a:pt x="0" y="23098"/>
                        <a:pt x="0" y="21600"/>
                      </a:cubicBezTo>
                      <a:cubicBezTo>
                        <a:pt x="0" y="9670"/>
                        <a:pt x="9670" y="0"/>
                        <a:pt x="21600" y="0"/>
                      </a:cubicBezTo>
                      <a:cubicBezTo>
                        <a:pt x="25157" y="-1"/>
                        <a:pt x="28660" y="878"/>
                        <a:pt x="31796" y="2558"/>
                      </a:cubicBezTo>
                    </a:path>
                    <a:path w="31797" h="26058" stroke="0" extrusionOk="0">
                      <a:moveTo>
                        <a:pt x="465" y="26057"/>
                      </a:moveTo>
                      <a:cubicBezTo>
                        <a:pt x="155" y="24592"/>
                        <a:pt x="0" y="23098"/>
                        <a:pt x="0" y="21600"/>
                      </a:cubicBezTo>
                      <a:cubicBezTo>
                        <a:pt x="0" y="9670"/>
                        <a:pt x="9670" y="0"/>
                        <a:pt x="21600" y="0"/>
                      </a:cubicBezTo>
                      <a:cubicBezTo>
                        <a:pt x="25157" y="-1"/>
                        <a:pt x="28660" y="878"/>
                        <a:pt x="31796" y="2558"/>
                      </a:cubicBezTo>
                      <a:lnTo>
                        <a:pt x="21600" y="21600"/>
                      </a:lnTo>
                      <a:lnTo>
                        <a:pt x="465" y="26057"/>
                      </a:lnTo>
                      <a:close/>
                    </a:path>
                  </a:pathLst>
                </a:custGeom>
                <a:solidFill>
                  <a:srgbClr val="E7EDED"/>
                </a:solidFill>
                <a:ln w="3175">
                  <a:solidFill>
                    <a:srgbClr val="6C8F93"/>
                  </a:solidFill>
                  <a:round/>
                  <a:headEnd/>
                  <a:tailEnd/>
                </a:ln>
              </p:spPr>
              <p:txBody>
                <a:bodyPr/>
                <a:lstStyle/>
                <a:p>
                  <a:endParaRPr lang="en-US"/>
                </a:p>
              </p:txBody>
            </p:sp>
            <p:sp>
              <p:nvSpPr>
                <p:cNvPr id="111817" name="Arc 118"/>
                <p:cNvSpPr>
                  <a:spLocks/>
                </p:cNvSpPr>
                <p:nvPr/>
              </p:nvSpPr>
              <p:spPr bwMode="auto">
                <a:xfrm>
                  <a:off x="1011" y="2242"/>
                  <a:ext cx="24" cy="11"/>
                </a:xfrm>
                <a:custGeom>
                  <a:avLst/>
                  <a:gdLst>
                    <a:gd name="T0" fmla="*/ 0 w 32394"/>
                    <a:gd name="T1" fmla="*/ 0 h 22980"/>
                    <a:gd name="T2" fmla="*/ 0 w 32394"/>
                    <a:gd name="T3" fmla="*/ 0 h 22980"/>
                    <a:gd name="T4" fmla="*/ 0 w 32394"/>
                    <a:gd name="T5" fmla="*/ 0 h 22980"/>
                    <a:gd name="T6" fmla="*/ 0 60000 65536"/>
                    <a:gd name="T7" fmla="*/ 0 60000 65536"/>
                    <a:gd name="T8" fmla="*/ 0 60000 65536"/>
                    <a:gd name="T9" fmla="*/ 0 w 32394"/>
                    <a:gd name="T10" fmla="*/ 0 h 22980"/>
                    <a:gd name="T11" fmla="*/ 32394 w 32394"/>
                    <a:gd name="T12" fmla="*/ 22980 h 22980"/>
                  </a:gdLst>
                  <a:ahLst/>
                  <a:cxnLst>
                    <a:cxn ang="T6">
                      <a:pos x="T0" y="T1"/>
                    </a:cxn>
                    <a:cxn ang="T7">
                      <a:pos x="T2" y="T3"/>
                    </a:cxn>
                    <a:cxn ang="T8">
                      <a:pos x="T4" y="T5"/>
                    </a:cxn>
                  </a:cxnLst>
                  <a:rect l="T9" t="T10" r="T11" b="T12"/>
                  <a:pathLst>
                    <a:path w="32394" h="22980" fill="none" extrusionOk="0">
                      <a:moveTo>
                        <a:pt x="32393" y="20089"/>
                      </a:moveTo>
                      <a:cubicBezTo>
                        <a:pt x="29111" y="21983"/>
                        <a:pt x="25389" y="22979"/>
                        <a:pt x="21600" y="22980"/>
                      </a:cubicBezTo>
                      <a:cubicBezTo>
                        <a:pt x="9670" y="22980"/>
                        <a:pt x="0" y="13309"/>
                        <a:pt x="0" y="1380"/>
                      </a:cubicBezTo>
                      <a:cubicBezTo>
                        <a:pt x="-1" y="919"/>
                        <a:pt x="14" y="459"/>
                        <a:pt x="44" y="0"/>
                      </a:cubicBezTo>
                    </a:path>
                    <a:path w="32394" h="22980" stroke="0" extrusionOk="0">
                      <a:moveTo>
                        <a:pt x="32393" y="20089"/>
                      </a:moveTo>
                      <a:cubicBezTo>
                        <a:pt x="29111" y="21983"/>
                        <a:pt x="25389" y="22979"/>
                        <a:pt x="21600" y="22980"/>
                      </a:cubicBezTo>
                      <a:cubicBezTo>
                        <a:pt x="9670" y="22980"/>
                        <a:pt x="0" y="13309"/>
                        <a:pt x="0" y="1380"/>
                      </a:cubicBezTo>
                      <a:cubicBezTo>
                        <a:pt x="-1" y="919"/>
                        <a:pt x="14" y="459"/>
                        <a:pt x="44" y="0"/>
                      </a:cubicBezTo>
                      <a:lnTo>
                        <a:pt x="21600" y="1380"/>
                      </a:lnTo>
                      <a:lnTo>
                        <a:pt x="32393" y="2008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18" name="Arc 119"/>
                <p:cNvSpPr>
                  <a:spLocks/>
                </p:cNvSpPr>
                <p:nvPr/>
              </p:nvSpPr>
              <p:spPr bwMode="auto">
                <a:xfrm>
                  <a:off x="1012" y="2242"/>
                  <a:ext cx="22" cy="10"/>
                </a:xfrm>
                <a:custGeom>
                  <a:avLst/>
                  <a:gdLst>
                    <a:gd name="T0" fmla="*/ 0 w 32065"/>
                    <a:gd name="T1" fmla="*/ 0 h 23037"/>
                    <a:gd name="T2" fmla="*/ 0 w 32065"/>
                    <a:gd name="T3" fmla="*/ 0 h 23037"/>
                    <a:gd name="T4" fmla="*/ 0 w 32065"/>
                    <a:gd name="T5" fmla="*/ 0 h 23037"/>
                    <a:gd name="T6" fmla="*/ 0 60000 65536"/>
                    <a:gd name="T7" fmla="*/ 0 60000 65536"/>
                    <a:gd name="T8" fmla="*/ 0 60000 65536"/>
                    <a:gd name="T9" fmla="*/ 0 w 32065"/>
                    <a:gd name="T10" fmla="*/ 0 h 23037"/>
                    <a:gd name="T11" fmla="*/ 32065 w 32065"/>
                    <a:gd name="T12" fmla="*/ 23037 h 23037"/>
                  </a:gdLst>
                  <a:ahLst/>
                  <a:cxnLst>
                    <a:cxn ang="T6">
                      <a:pos x="T0" y="T1"/>
                    </a:cxn>
                    <a:cxn ang="T7">
                      <a:pos x="T2" y="T3"/>
                    </a:cxn>
                    <a:cxn ang="T8">
                      <a:pos x="T4" y="T5"/>
                    </a:cxn>
                  </a:cxnLst>
                  <a:rect l="T9" t="T10" r="T11" b="T12"/>
                  <a:pathLst>
                    <a:path w="32065" h="23037" fill="none" extrusionOk="0">
                      <a:moveTo>
                        <a:pt x="32065" y="20332"/>
                      </a:moveTo>
                      <a:cubicBezTo>
                        <a:pt x="28862" y="22106"/>
                        <a:pt x="25261" y="23036"/>
                        <a:pt x="21600" y="23037"/>
                      </a:cubicBezTo>
                      <a:cubicBezTo>
                        <a:pt x="9670" y="23037"/>
                        <a:pt x="0" y="13366"/>
                        <a:pt x="0" y="1437"/>
                      </a:cubicBezTo>
                      <a:cubicBezTo>
                        <a:pt x="-1" y="957"/>
                        <a:pt x="15" y="478"/>
                        <a:pt x="47" y="-1"/>
                      </a:cubicBezTo>
                    </a:path>
                    <a:path w="32065" h="23037" stroke="0" extrusionOk="0">
                      <a:moveTo>
                        <a:pt x="32065" y="20332"/>
                      </a:moveTo>
                      <a:cubicBezTo>
                        <a:pt x="28862" y="22106"/>
                        <a:pt x="25261" y="23036"/>
                        <a:pt x="21600" y="23037"/>
                      </a:cubicBezTo>
                      <a:cubicBezTo>
                        <a:pt x="9670" y="23037"/>
                        <a:pt x="0" y="13366"/>
                        <a:pt x="0" y="1437"/>
                      </a:cubicBezTo>
                      <a:cubicBezTo>
                        <a:pt x="-1" y="957"/>
                        <a:pt x="15" y="478"/>
                        <a:pt x="47" y="-1"/>
                      </a:cubicBezTo>
                      <a:lnTo>
                        <a:pt x="21600" y="1437"/>
                      </a:lnTo>
                      <a:lnTo>
                        <a:pt x="32065" y="20332"/>
                      </a:lnTo>
                      <a:close/>
                    </a:path>
                  </a:pathLst>
                </a:custGeom>
                <a:solidFill>
                  <a:srgbClr val="E7EDED"/>
                </a:solidFill>
                <a:ln w="3175">
                  <a:solidFill>
                    <a:srgbClr val="6C8F93"/>
                  </a:solidFill>
                  <a:round/>
                  <a:headEnd/>
                  <a:tailEnd/>
                </a:ln>
              </p:spPr>
              <p:txBody>
                <a:bodyPr/>
                <a:lstStyle/>
                <a:p>
                  <a:endParaRPr lang="en-US"/>
                </a:p>
              </p:txBody>
            </p:sp>
            <p:sp>
              <p:nvSpPr>
                <p:cNvPr id="111819" name="Arc 120"/>
                <p:cNvSpPr>
                  <a:spLocks/>
                </p:cNvSpPr>
                <p:nvPr/>
              </p:nvSpPr>
              <p:spPr bwMode="auto">
                <a:xfrm>
                  <a:off x="1076" y="2211"/>
                  <a:ext cx="18" cy="13"/>
                </a:xfrm>
                <a:custGeom>
                  <a:avLst/>
                  <a:gdLst>
                    <a:gd name="T0" fmla="*/ 0 w 25836"/>
                    <a:gd name="T1" fmla="*/ 0 h 32090"/>
                    <a:gd name="T2" fmla="*/ 0 w 25836"/>
                    <a:gd name="T3" fmla="*/ 0 h 32090"/>
                    <a:gd name="T4" fmla="*/ 0 w 25836"/>
                    <a:gd name="T5" fmla="*/ 0 h 32090"/>
                    <a:gd name="T6" fmla="*/ 0 60000 65536"/>
                    <a:gd name="T7" fmla="*/ 0 60000 65536"/>
                    <a:gd name="T8" fmla="*/ 0 60000 65536"/>
                    <a:gd name="T9" fmla="*/ 0 w 25836"/>
                    <a:gd name="T10" fmla="*/ 0 h 32090"/>
                    <a:gd name="T11" fmla="*/ 25836 w 25836"/>
                    <a:gd name="T12" fmla="*/ 32090 h 32090"/>
                  </a:gdLst>
                  <a:ahLst/>
                  <a:cxnLst>
                    <a:cxn ang="T6">
                      <a:pos x="T0" y="T1"/>
                    </a:cxn>
                    <a:cxn ang="T7">
                      <a:pos x="T2" y="T3"/>
                    </a:cxn>
                    <a:cxn ang="T8">
                      <a:pos x="T4" y="T5"/>
                    </a:cxn>
                  </a:cxnLst>
                  <a:rect l="T9" t="T10" r="T11" b="T12"/>
                  <a:pathLst>
                    <a:path w="25836" h="32090" fill="none" extrusionOk="0">
                      <a:moveTo>
                        <a:pt x="0" y="419"/>
                      </a:moveTo>
                      <a:cubicBezTo>
                        <a:pt x="1394" y="140"/>
                        <a:pt x="2813" y="-1"/>
                        <a:pt x="4236" y="0"/>
                      </a:cubicBezTo>
                      <a:cubicBezTo>
                        <a:pt x="16165" y="0"/>
                        <a:pt x="25836" y="9670"/>
                        <a:pt x="25836" y="21600"/>
                      </a:cubicBezTo>
                      <a:cubicBezTo>
                        <a:pt x="25836" y="25270"/>
                        <a:pt x="24900" y="28881"/>
                        <a:pt x="23117" y="32089"/>
                      </a:cubicBezTo>
                    </a:path>
                    <a:path w="25836" h="32090" stroke="0" extrusionOk="0">
                      <a:moveTo>
                        <a:pt x="0" y="419"/>
                      </a:moveTo>
                      <a:cubicBezTo>
                        <a:pt x="1394" y="140"/>
                        <a:pt x="2813" y="-1"/>
                        <a:pt x="4236" y="0"/>
                      </a:cubicBezTo>
                      <a:cubicBezTo>
                        <a:pt x="16165" y="0"/>
                        <a:pt x="25836" y="9670"/>
                        <a:pt x="25836" y="21600"/>
                      </a:cubicBezTo>
                      <a:cubicBezTo>
                        <a:pt x="25836" y="25270"/>
                        <a:pt x="24900" y="28881"/>
                        <a:pt x="23117" y="32089"/>
                      </a:cubicBezTo>
                      <a:lnTo>
                        <a:pt x="4236" y="21600"/>
                      </a:lnTo>
                      <a:lnTo>
                        <a:pt x="0" y="41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20" name="Arc 121"/>
                <p:cNvSpPr>
                  <a:spLocks/>
                </p:cNvSpPr>
                <p:nvPr/>
              </p:nvSpPr>
              <p:spPr bwMode="auto">
                <a:xfrm>
                  <a:off x="1076" y="2212"/>
                  <a:ext cx="17" cy="12"/>
                </a:xfrm>
                <a:custGeom>
                  <a:avLst/>
                  <a:gdLst>
                    <a:gd name="T0" fmla="*/ 0 w 25642"/>
                    <a:gd name="T1" fmla="*/ 0 h 32484"/>
                    <a:gd name="T2" fmla="*/ 0 w 25642"/>
                    <a:gd name="T3" fmla="*/ 0 h 32484"/>
                    <a:gd name="T4" fmla="*/ 0 w 25642"/>
                    <a:gd name="T5" fmla="*/ 0 h 32484"/>
                    <a:gd name="T6" fmla="*/ 0 60000 65536"/>
                    <a:gd name="T7" fmla="*/ 0 60000 65536"/>
                    <a:gd name="T8" fmla="*/ 0 60000 65536"/>
                    <a:gd name="T9" fmla="*/ 0 w 25642"/>
                    <a:gd name="T10" fmla="*/ 0 h 32484"/>
                    <a:gd name="T11" fmla="*/ 25642 w 25642"/>
                    <a:gd name="T12" fmla="*/ 32484 h 32484"/>
                  </a:gdLst>
                  <a:ahLst/>
                  <a:cxnLst>
                    <a:cxn ang="T6">
                      <a:pos x="T0" y="T1"/>
                    </a:cxn>
                    <a:cxn ang="T7">
                      <a:pos x="T2" y="T3"/>
                    </a:cxn>
                    <a:cxn ang="T8">
                      <a:pos x="T4" y="T5"/>
                    </a:cxn>
                  </a:cxnLst>
                  <a:rect l="T9" t="T10" r="T11" b="T12"/>
                  <a:pathLst>
                    <a:path w="25642" h="32484" fill="none" extrusionOk="0">
                      <a:moveTo>
                        <a:pt x="0" y="381"/>
                      </a:moveTo>
                      <a:cubicBezTo>
                        <a:pt x="1332" y="127"/>
                        <a:pt x="2685" y="-1"/>
                        <a:pt x="4042" y="0"/>
                      </a:cubicBezTo>
                      <a:cubicBezTo>
                        <a:pt x="15971" y="0"/>
                        <a:pt x="25642" y="9670"/>
                        <a:pt x="25642" y="21600"/>
                      </a:cubicBezTo>
                      <a:cubicBezTo>
                        <a:pt x="25642" y="25424"/>
                        <a:pt x="24626" y="29180"/>
                        <a:pt x="22699" y="32483"/>
                      </a:cubicBezTo>
                    </a:path>
                    <a:path w="25642" h="32484" stroke="0" extrusionOk="0">
                      <a:moveTo>
                        <a:pt x="0" y="381"/>
                      </a:moveTo>
                      <a:cubicBezTo>
                        <a:pt x="1332" y="127"/>
                        <a:pt x="2685" y="-1"/>
                        <a:pt x="4042" y="0"/>
                      </a:cubicBezTo>
                      <a:cubicBezTo>
                        <a:pt x="15971" y="0"/>
                        <a:pt x="25642" y="9670"/>
                        <a:pt x="25642" y="21600"/>
                      </a:cubicBezTo>
                      <a:cubicBezTo>
                        <a:pt x="25642" y="25424"/>
                        <a:pt x="24626" y="29180"/>
                        <a:pt x="22699" y="32483"/>
                      </a:cubicBezTo>
                      <a:lnTo>
                        <a:pt x="4042" y="21600"/>
                      </a:lnTo>
                      <a:lnTo>
                        <a:pt x="0" y="381"/>
                      </a:lnTo>
                      <a:close/>
                    </a:path>
                  </a:pathLst>
                </a:custGeom>
                <a:solidFill>
                  <a:srgbClr val="E7EDED"/>
                </a:solidFill>
                <a:ln w="3175">
                  <a:solidFill>
                    <a:srgbClr val="6C8F93"/>
                  </a:solidFill>
                  <a:round/>
                  <a:headEnd/>
                  <a:tailEnd/>
                </a:ln>
              </p:spPr>
              <p:txBody>
                <a:bodyPr/>
                <a:lstStyle/>
                <a:p>
                  <a:endParaRPr lang="en-US"/>
                </a:p>
              </p:txBody>
            </p:sp>
            <p:sp>
              <p:nvSpPr>
                <p:cNvPr id="111821" name="Arc 122"/>
                <p:cNvSpPr>
                  <a:spLocks/>
                </p:cNvSpPr>
                <p:nvPr/>
              </p:nvSpPr>
              <p:spPr bwMode="auto">
                <a:xfrm>
                  <a:off x="1082" y="2225"/>
                  <a:ext cx="16" cy="13"/>
                </a:xfrm>
                <a:custGeom>
                  <a:avLst/>
                  <a:gdLst>
                    <a:gd name="T0" fmla="*/ 0 w 21600"/>
                    <a:gd name="T1" fmla="*/ 0 h 28665"/>
                    <a:gd name="T2" fmla="*/ 0 w 21600"/>
                    <a:gd name="T3" fmla="*/ 0 h 28665"/>
                    <a:gd name="T4" fmla="*/ 0 w 21600"/>
                    <a:gd name="T5" fmla="*/ 0 h 28665"/>
                    <a:gd name="T6" fmla="*/ 0 60000 65536"/>
                    <a:gd name="T7" fmla="*/ 0 60000 65536"/>
                    <a:gd name="T8" fmla="*/ 0 60000 65536"/>
                    <a:gd name="T9" fmla="*/ 0 w 21600"/>
                    <a:gd name="T10" fmla="*/ 0 h 28665"/>
                    <a:gd name="T11" fmla="*/ 21600 w 21600"/>
                    <a:gd name="T12" fmla="*/ 28665 h 28665"/>
                  </a:gdLst>
                  <a:ahLst/>
                  <a:cxnLst>
                    <a:cxn ang="T6">
                      <a:pos x="T0" y="T1"/>
                    </a:cxn>
                    <a:cxn ang="T7">
                      <a:pos x="T2" y="T3"/>
                    </a:cxn>
                    <a:cxn ang="T8">
                      <a:pos x="T4" y="T5"/>
                    </a:cxn>
                  </a:cxnLst>
                  <a:rect l="T9" t="T10" r="T11" b="T12"/>
                  <a:pathLst>
                    <a:path w="21600" h="28665" fill="none" extrusionOk="0">
                      <a:moveTo>
                        <a:pt x="13298" y="-1"/>
                      </a:moveTo>
                      <a:cubicBezTo>
                        <a:pt x="18537" y="4093"/>
                        <a:pt x="21600" y="10371"/>
                        <a:pt x="21600" y="17021"/>
                      </a:cubicBezTo>
                      <a:cubicBezTo>
                        <a:pt x="21600" y="21148"/>
                        <a:pt x="20417" y="25188"/>
                        <a:pt x="18192" y="28664"/>
                      </a:cubicBezTo>
                    </a:path>
                    <a:path w="21600" h="28665" stroke="0" extrusionOk="0">
                      <a:moveTo>
                        <a:pt x="13298" y="-1"/>
                      </a:moveTo>
                      <a:cubicBezTo>
                        <a:pt x="18537" y="4093"/>
                        <a:pt x="21600" y="10371"/>
                        <a:pt x="21600" y="17021"/>
                      </a:cubicBezTo>
                      <a:cubicBezTo>
                        <a:pt x="21600" y="21148"/>
                        <a:pt x="20417" y="25188"/>
                        <a:pt x="18192" y="28664"/>
                      </a:cubicBezTo>
                      <a:lnTo>
                        <a:pt x="0" y="17021"/>
                      </a:lnTo>
                      <a:lnTo>
                        <a:pt x="13298"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22" name="Arc 123"/>
                <p:cNvSpPr>
                  <a:spLocks/>
                </p:cNvSpPr>
                <p:nvPr/>
              </p:nvSpPr>
              <p:spPr bwMode="auto">
                <a:xfrm>
                  <a:off x="1082" y="2226"/>
                  <a:ext cx="15" cy="12"/>
                </a:xfrm>
                <a:custGeom>
                  <a:avLst/>
                  <a:gdLst>
                    <a:gd name="T0" fmla="*/ 0 w 21600"/>
                    <a:gd name="T1" fmla="*/ 0 h 29262"/>
                    <a:gd name="T2" fmla="*/ 0 w 21600"/>
                    <a:gd name="T3" fmla="*/ 0 h 29262"/>
                    <a:gd name="T4" fmla="*/ 0 w 21600"/>
                    <a:gd name="T5" fmla="*/ 0 h 29262"/>
                    <a:gd name="T6" fmla="*/ 0 60000 65536"/>
                    <a:gd name="T7" fmla="*/ 0 60000 65536"/>
                    <a:gd name="T8" fmla="*/ 0 60000 65536"/>
                    <a:gd name="T9" fmla="*/ 0 w 21600"/>
                    <a:gd name="T10" fmla="*/ 0 h 29262"/>
                    <a:gd name="T11" fmla="*/ 21600 w 21600"/>
                    <a:gd name="T12" fmla="*/ 29262 h 29262"/>
                  </a:gdLst>
                  <a:ahLst/>
                  <a:cxnLst>
                    <a:cxn ang="T6">
                      <a:pos x="T0" y="T1"/>
                    </a:cxn>
                    <a:cxn ang="T7">
                      <a:pos x="T2" y="T3"/>
                    </a:cxn>
                    <a:cxn ang="T8">
                      <a:pos x="T4" y="T5"/>
                    </a:cxn>
                  </a:cxnLst>
                  <a:rect l="T9" t="T10" r="T11" b="T12"/>
                  <a:pathLst>
                    <a:path w="21600" h="29262" fill="none" extrusionOk="0">
                      <a:moveTo>
                        <a:pt x="12959" y="-1"/>
                      </a:moveTo>
                      <a:cubicBezTo>
                        <a:pt x="18399" y="4079"/>
                        <a:pt x="21600" y="10481"/>
                        <a:pt x="21600" y="17280"/>
                      </a:cubicBezTo>
                      <a:cubicBezTo>
                        <a:pt x="21600" y="21544"/>
                        <a:pt x="20337" y="25713"/>
                        <a:pt x="17971" y="29261"/>
                      </a:cubicBezTo>
                    </a:path>
                    <a:path w="21600" h="29262" stroke="0" extrusionOk="0">
                      <a:moveTo>
                        <a:pt x="12959" y="-1"/>
                      </a:moveTo>
                      <a:cubicBezTo>
                        <a:pt x="18399" y="4079"/>
                        <a:pt x="21600" y="10481"/>
                        <a:pt x="21600" y="17280"/>
                      </a:cubicBezTo>
                      <a:cubicBezTo>
                        <a:pt x="21600" y="21544"/>
                        <a:pt x="20337" y="25713"/>
                        <a:pt x="17971" y="29261"/>
                      </a:cubicBezTo>
                      <a:lnTo>
                        <a:pt x="0" y="17280"/>
                      </a:lnTo>
                      <a:lnTo>
                        <a:pt x="12959" y="-1"/>
                      </a:lnTo>
                      <a:close/>
                    </a:path>
                  </a:pathLst>
                </a:custGeom>
                <a:solidFill>
                  <a:srgbClr val="E7EDED"/>
                </a:solidFill>
                <a:ln w="3175">
                  <a:solidFill>
                    <a:srgbClr val="6C8F93"/>
                  </a:solidFill>
                  <a:round/>
                  <a:headEnd/>
                  <a:tailEnd/>
                </a:ln>
              </p:spPr>
              <p:txBody>
                <a:bodyPr/>
                <a:lstStyle/>
                <a:p>
                  <a:endParaRPr lang="en-US"/>
                </a:p>
              </p:txBody>
            </p:sp>
            <p:sp>
              <p:nvSpPr>
                <p:cNvPr id="111823" name="Arc 124"/>
                <p:cNvSpPr>
                  <a:spLocks/>
                </p:cNvSpPr>
                <p:nvPr/>
              </p:nvSpPr>
              <p:spPr bwMode="auto">
                <a:xfrm>
                  <a:off x="1076" y="2237"/>
                  <a:ext cx="20" cy="20"/>
                </a:xfrm>
                <a:custGeom>
                  <a:avLst/>
                  <a:gdLst>
                    <a:gd name="T0" fmla="*/ 0 w 28696"/>
                    <a:gd name="T1" fmla="*/ 0 h 28431"/>
                    <a:gd name="T2" fmla="*/ 0 w 28696"/>
                    <a:gd name="T3" fmla="*/ 0 h 28431"/>
                    <a:gd name="T4" fmla="*/ 0 w 28696"/>
                    <a:gd name="T5" fmla="*/ 0 h 28431"/>
                    <a:gd name="T6" fmla="*/ 0 60000 65536"/>
                    <a:gd name="T7" fmla="*/ 0 60000 65536"/>
                    <a:gd name="T8" fmla="*/ 0 60000 65536"/>
                    <a:gd name="T9" fmla="*/ 0 w 28696"/>
                    <a:gd name="T10" fmla="*/ 0 h 28431"/>
                    <a:gd name="T11" fmla="*/ 28696 w 28696"/>
                    <a:gd name="T12" fmla="*/ 28431 h 28431"/>
                  </a:gdLst>
                  <a:ahLst/>
                  <a:cxnLst>
                    <a:cxn ang="T6">
                      <a:pos x="T0" y="T1"/>
                    </a:cxn>
                    <a:cxn ang="T7">
                      <a:pos x="T2" y="T3"/>
                    </a:cxn>
                    <a:cxn ang="T8">
                      <a:pos x="T4" y="T5"/>
                    </a:cxn>
                  </a:cxnLst>
                  <a:rect l="T9" t="T10" r="T11" b="T12"/>
                  <a:pathLst>
                    <a:path w="28696" h="28431" fill="none" extrusionOk="0">
                      <a:moveTo>
                        <a:pt x="27587" y="0"/>
                      </a:moveTo>
                      <a:cubicBezTo>
                        <a:pt x="28321" y="2202"/>
                        <a:pt x="28696" y="4509"/>
                        <a:pt x="28696" y="6831"/>
                      </a:cubicBezTo>
                      <a:cubicBezTo>
                        <a:pt x="28696" y="18760"/>
                        <a:pt x="19025" y="28431"/>
                        <a:pt x="7096" y="28431"/>
                      </a:cubicBezTo>
                      <a:cubicBezTo>
                        <a:pt x="4680" y="28431"/>
                        <a:pt x="2281" y="28025"/>
                        <a:pt x="-1" y="27232"/>
                      </a:cubicBezTo>
                    </a:path>
                    <a:path w="28696" h="28431" stroke="0" extrusionOk="0">
                      <a:moveTo>
                        <a:pt x="27587" y="0"/>
                      </a:moveTo>
                      <a:cubicBezTo>
                        <a:pt x="28321" y="2202"/>
                        <a:pt x="28696" y="4509"/>
                        <a:pt x="28696" y="6831"/>
                      </a:cubicBezTo>
                      <a:cubicBezTo>
                        <a:pt x="28696" y="18760"/>
                        <a:pt x="19025" y="28431"/>
                        <a:pt x="7096" y="28431"/>
                      </a:cubicBezTo>
                      <a:cubicBezTo>
                        <a:pt x="4680" y="28431"/>
                        <a:pt x="2281" y="28025"/>
                        <a:pt x="-1" y="27232"/>
                      </a:cubicBezTo>
                      <a:lnTo>
                        <a:pt x="7096" y="6831"/>
                      </a:lnTo>
                      <a:lnTo>
                        <a:pt x="27587" y="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24" name="Arc 125"/>
                <p:cNvSpPr>
                  <a:spLocks/>
                </p:cNvSpPr>
                <p:nvPr/>
              </p:nvSpPr>
              <p:spPr bwMode="auto">
                <a:xfrm>
                  <a:off x="1076" y="2238"/>
                  <a:ext cx="19" cy="18"/>
                </a:xfrm>
                <a:custGeom>
                  <a:avLst/>
                  <a:gdLst>
                    <a:gd name="T0" fmla="*/ 0 w 28696"/>
                    <a:gd name="T1" fmla="*/ 0 h 28431"/>
                    <a:gd name="T2" fmla="*/ 0 w 28696"/>
                    <a:gd name="T3" fmla="*/ 0 h 28431"/>
                    <a:gd name="T4" fmla="*/ 0 w 28696"/>
                    <a:gd name="T5" fmla="*/ 0 h 28431"/>
                    <a:gd name="T6" fmla="*/ 0 60000 65536"/>
                    <a:gd name="T7" fmla="*/ 0 60000 65536"/>
                    <a:gd name="T8" fmla="*/ 0 60000 65536"/>
                    <a:gd name="T9" fmla="*/ 0 w 28696"/>
                    <a:gd name="T10" fmla="*/ 0 h 28431"/>
                    <a:gd name="T11" fmla="*/ 28696 w 28696"/>
                    <a:gd name="T12" fmla="*/ 28431 h 28431"/>
                  </a:gdLst>
                  <a:ahLst/>
                  <a:cxnLst>
                    <a:cxn ang="T6">
                      <a:pos x="T0" y="T1"/>
                    </a:cxn>
                    <a:cxn ang="T7">
                      <a:pos x="T2" y="T3"/>
                    </a:cxn>
                    <a:cxn ang="T8">
                      <a:pos x="T4" y="T5"/>
                    </a:cxn>
                  </a:cxnLst>
                  <a:rect l="T9" t="T10" r="T11" b="T12"/>
                  <a:pathLst>
                    <a:path w="28696" h="28431" fill="none" extrusionOk="0">
                      <a:moveTo>
                        <a:pt x="27587" y="0"/>
                      </a:moveTo>
                      <a:cubicBezTo>
                        <a:pt x="28321" y="2202"/>
                        <a:pt x="28696" y="4509"/>
                        <a:pt x="28696" y="6831"/>
                      </a:cubicBezTo>
                      <a:cubicBezTo>
                        <a:pt x="28696" y="18760"/>
                        <a:pt x="19025" y="28431"/>
                        <a:pt x="7096" y="28431"/>
                      </a:cubicBezTo>
                      <a:cubicBezTo>
                        <a:pt x="4680" y="28431"/>
                        <a:pt x="2281" y="28025"/>
                        <a:pt x="-1" y="27232"/>
                      </a:cubicBezTo>
                    </a:path>
                    <a:path w="28696" h="28431" stroke="0" extrusionOk="0">
                      <a:moveTo>
                        <a:pt x="27587" y="0"/>
                      </a:moveTo>
                      <a:cubicBezTo>
                        <a:pt x="28321" y="2202"/>
                        <a:pt x="28696" y="4509"/>
                        <a:pt x="28696" y="6831"/>
                      </a:cubicBezTo>
                      <a:cubicBezTo>
                        <a:pt x="28696" y="18760"/>
                        <a:pt x="19025" y="28431"/>
                        <a:pt x="7096" y="28431"/>
                      </a:cubicBezTo>
                      <a:cubicBezTo>
                        <a:pt x="4680" y="28431"/>
                        <a:pt x="2281" y="28025"/>
                        <a:pt x="-1" y="27232"/>
                      </a:cubicBezTo>
                      <a:lnTo>
                        <a:pt x="7096" y="6831"/>
                      </a:lnTo>
                      <a:lnTo>
                        <a:pt x="27587" y="0"/>
                      </a:lnTo>
                      <a:close/>
                    </a:path>
                  </a:pathLst>
                </a:custGeom>
                <a:solidFill>
                  <a:srgbClr val="E7EDED"/>
                </a:solidFill>
                <a:ln w="3175">
                  <a:solidFill>
                    <a:srgbClr val="6C8F93"/>
                  </a:solidFill>
                  <a:round/>
                  <a:headEnd/>
                  <a:tailEnd/>
                </a:ln>
              </p:spPr>
              <p:txBody>
                <a:bodyPr/>
                <a:lstStyle/>
                <a:p>
                  <a:endParaRPr lang="en-US"/>
                </a:p>
              </p:txBody>
            </p:sp>
            <p:sp>
              <p:nvSpPr>
                <p:cNvPr id="111825" name="Arc 126"/>
                <p:cNvSpPr>
                  <a:spLocks/>
                </p:cNvSpPr>
                <p:nvPr/>
              </p:nvSpPr>
              <p:spPr bwMode="auto">
                <a:xfrm>
                  <a:off x="1005" y="2225"/>
                  <a:ext cx="10" cy="17"/>
                </a:xfrm>
                <a:custGeom>
                  <a:avLst/>
                  <a:gdLst>
                    <a:gd name="T0" fmla="*/ 0 w 21600"/>
                    <a:gd name="T1" fmla="*/ 0 h 41281"/>
                    <a:gd name="T2" fmla="*/ 0 w 21600"/>
                    <a:gd name="T3" fmla="*/ 0 h 41281"/>
                    <a:gd name="T4" fmla="*/ 0 w 21600"/>
                    <a:gd name="T5" fmla="*/ 0 h 41281"/>
                    <a:gd name="T6" fmla="*/ 0 60000 65536"/>
                    <a:gd name="T7" fmla="*/ 0 60000 65536"/>
                    <a:gd name="T8" fmla="*/ 0 60000 65536"/>
                    <a:gd name="T9" fmla="*/ 0 w 21600"/>
                    <a:gd name="T10" fmla="*/ 0 h 41281"/>
                    <a:gd name="T11" fmla="*/ 21600 w 21600"/>
                    <a:gd name="T12" fmla="*/ 41281 h 41281"/>
                  </a:gdLst>
                  <a:ahLst/>
                  <a:cxnLst>
                    <a:cxn ang="T6">
                      <a:pos x="T0" y="T1"/>
                    </a:cxn>
                    <a:cxn ang="T7">
                      <a:pos x="T2" y="T3"/>
                    </a:cxn>
                    <a:cxn ang="T8">
                      <a:pos x="T4" y="T5"/>
                    </a:cxn>
                  </a:cxnLst>
                  <a:rect l="T9" t="T10" r="T11" b="T12"/>
                  <a:pathLst>
                    <a:path w="21600" h="41281" fill="none" extrusionOk="0">
                      <a:moveTo>
                        <a:pt x="12736" y="41280"/>
                      </a:moveTo>
                      <a:cubicBezTo>
                        <a:pt x="4984" y="37792"/>
                        <a:pt x="0" y="30082"/>
                        <a:pt x="0" y="21583"/>
                      </a:cubicBezTo>
                      <a:cubicBezTo>
                        <a:pt x="-1" y="9982"/>
                        <a:pt x="9163" y="453"/>
                        <a:pt x="20754" y="-1"/>
                      </a:cubicBezTo>
                    </a:path>
                    <a:path w="21600" h="41281" stroke="0" extrusionOk="0">
                      <a:moveTo>
                        <a:pt x="12736" y="41280"/>
                      </a:moveTo>
                      <a:cubicBezTo>
                        <a:pt x="4984" y="37792"/>
                        <a:pt x="0" y="30082"/>
                        <a:pt x="0" y="21583"/>
                      </a:cubicBezTo>
                      <a:cubicBezTo>
                        <a:pt x="-1" y="9982"/>
                        <a:pt x="9163" y="453"/>
                        <a:pt x="20754" y="-1"/>
                      </a:cubicBezTo>
                      <a:lnTo>
                        <a:pt x="21600" y="21583"/>
                      </a:lnTo>
                      <a:lnTo>
                        <a:pt x="12736" y="4128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26" name="Arc 127"/>
                <p:cNvSpPr>
                  <a:spLocks/>
                </p:cNvSpPr>
                <p:nvPr/>
              </p:nvSpPr>
              <p:spPr bwMode="auto">
                <a:xfrm>
                  <a:off x="1006" y="2226"/>
                  <a:ext cx="9" cy="15"/>
                </a:xfrm>
                <a:custGeom>
                  <a:avLst/>
                  <a:gdLst>
                    <a:gd name="T0" fmla="*/ 0 w 21600"/>
                    <a:gd name="T1" fmla="*/ 0 h 41322"/>
                    <a:gd name="T2" fmla="*/ 0 w 21600"/>
                    <a:gd name="T3" fmla="*/ 0 h 41322"/>
                    <a:gd name="T4" fmla="*/ 0 w 21600"/>
                    <a:gd name="T5" fmla="*/ 0 h 41322"/>
                    <a:gd name="T6" fmla="*/ 0 60000 65536"/>
                    <a:gd name="T7" fmla="*/ 0 60000 65536"/>
                    <a:gd name="T8" fmla="*/ 0 60000 65536"/>
                    <a:gd name="T9" fmla="*/ 0 w 21600"/>
                    <a:gd name="T10" fmla="*/ 0 h 41322"/>
                    <a:gd name="T11" fmla="*/ 21600 w 21600"/>
                    <a:gd name="T12" fmla="*/ 41322 h 41322"/>
                  </a:gdLst>
                  <a:ahLst/>
                  <a:cxnLst>
                    <a:cxn ang="T6">
                      <a:pos x="T0" y="T1"/>
                    </a:cxn>
                    <a:cxn ang="T7">
                      <a:pos x="T2" y="T3"/>
                    </a:cxn>
                    <a:cxn ang="T8">
                      <a:pos x="T4" y="T5"/>
                    </a:cxn>
                  </a:cxnLst>
                  <a:rect l="T9" t="T10" r="T11" b="T12"/>
                  <a:pathLst>
                    <a:path w="21600" h="41322" fill="none" extrusionOk="0">
                      <a:moveTo>
                        <a:pt x="12826" y="41322"/>
                      </a:moveTo>
                      <a:cubicBezTo>
                        <a:pt x="5026" y="37855"/>
                        <a:pt x="0" y="30119"/>
                        <a:pt x="0" y="21584"/>
                      </a:cubicBezTo>
                      <a:cubicBezTo>
                        <a:pt x="-1" y="9979"/>
                        <a:pt x="9169" y="448"/>
                        <a:pt x="20766" y="0"/>
                      </a:cubicBezTo>
                    </a:path>
                    <a:path w="21600" h="41322" stroke="0" extrusionOk="0">
                      <a:moveTo>
                        <a:pt x="12826" y="41322"/>
                      </a:moveTo>
                      <a:cubicBezTo>
                        <a:pt x="5026" y="37855"/>
                        <a:pt x="0" y="30119"/>
                        <a:pt x="0" y="21584"/>
                      </a:cubicBezTo>
                      <a:cubicBezTo>
                        <a:pt x="-1" y="9979"/>
                        <a:pt x="9169" y="448"/>
                        <a:pt x="20766" y="0"/>
                      </a:cubicBezTo>
                      <a:lnTo>
                        <a:pt x="21600" y="21584"/>
                      </a:lnTo>
                      <a:lnTo>
                        <a:pt x="12826" y="41322"/>
                      </a:lnTo>
                      <a:close/>
                    </a:path>
                  </a:pathLst>
                </a:custGeom>
                <a:solidFill>
                  <a:srgbClr val="E7EDED"/>
                </a:solidFill>
                <a:ln w="3175">
                  <a:solidFill>
                    <a:srgbClr val="6C8F93"/>
                  </a:solidFill>
                  <a:round/>
                  <a:headEnd/>
                  <a:tailEnd/>
                </a:ln>
              </p:spPr>
              <p:txBody>
                <a:bodyPr/>
                <a:lstStyle/>
                <a:p>
                  <a:endParaRPr lang="en-US"/>
                </a:p>
              </p:txBody>
            </p:sp>
            <p:sp>
              <p:nvSpPr>
                <p:cNvPr id="111827" name="Arc 128"/>
                <p:cNvSpPr>
                  <a:spLocks/>
                </p:cNvSpPr>
                <p:nvPr/>
              </p:nvSpPr>
              <p:spPr bwMode="auto">
                <a:xfrm>
                  <a:off x="1034" y="2249"/>
                  <a:ext cx="43" cy="12"/>
                </a:xfrm>
                <a:custGeom>
                  <a:avLst/>
                  <a:gdLst>
                    <a:gd name="T0" fmla="*/ 0 w 39157"/>
                    <a:gd name="T1" fmla="*/ 0 h 21600"/>
                    <a:gd name="T2" fmla="*/ 0 w 39157"/>
                    <a:gd name="T3" fmla="*/ 0 h 21600"/>
                    <a:gd name="T4" fmla="*/ 0 w 39157"/>
                    <a:gd name="T5" fmla="*/ 0 h 21600"/>
                    <a:gd name="T6" fmla="*/ 0 60000 65536"/>
                    <a:gd name="T7" fmla="*/ 0 60000 65536"/>
                    <a:gd name="T8" fmla="*/ 0 60000 65536"/>
                    <a:gd name="T9" fmla="*/ 0 w 39157"/>
                    <a:gd name="T10" fmla="*/ 0 h 21600"/>
                    <a:gd name="T11" fmla="*/ 39157 w 39157"/>
                    <a:gd name="T12" fmla="*/ 21600 h 21600"/>
                  </a:gdLst>
                  <a:ahLst/>
                  <a:cxnLst>
                    <a:cxn ang="T6">
                      <a:pos x="T0" y="T1"/>
                    </a:cxn>
                    <a:cxn ang="T7">
                      <a:pos x="T2" y="T3"/>
                    </a:cxn>
                    <a:cxn ang="T8">
                      <a:pos x="T4" y="T5"/>
                    </a:cxn>
                  </a:cxnLst>
                  <a:rect l="T9" t="T10" r="T11" b="T12"/>
                  <a:pathLst>
                    <a:path w="39157" h="21600" fill="none" extrusionOk="0">
                      <a:moveTo>
                        <a:pt x="39156" y="12211"/>
                      </a:moveTo>
                      <a:cubicBezTo>
                        <a:pt x="35129" y="18087"/>
                        <a:pt x="28463" y="21599"/>
                        <a:pt x="21340" y="21600"/>
                      </a:cubicBezTo>
                      <a:cubicBezTo>
                        <a:pt x="10701" y="21600"/>
                        <a:pt x="1646" y="13853"/>
                        <a:pt x="0" y="3342"/>
                      </a:cubicBezTo>
                    </a:path>
                    <a:path w="39157" h="21600" stroke="0" extrusionOk="0">
                      <a:moveTo>
                        <a:pt x="39156" y="12211"/>
                      </a:moveTo>
                      <a:cubicBezTo>
                        <a:pt x="35129" y="18087"/>
                        <a:pt x="28463" y="21599"/>
                        <a:pt x="21340" y="21600"/>
                      </a:cubicBezTo>
                      <a:cubicBezTo>
                        <a:pt x="10701" y="21600"/>
                        <a:pt x="1646" y="13853"/>
                        <a:pt x="0" y="3342"/>
                      </a:cubicBezTo>
                      <a:lnTo>
                        <a:pt x="21340" y="0"/>
                      </a:lnTo>
                      <a:lnTo>
                        <a:pt x="39156" y="1221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28" name="Arc 129"/>
                <p:cNvSpPr>
                  <a:spLocks/>
                </p:cNvSpPr>
                <p:nvPr/>
              </p:nvSpPr>
              <p:spPr bwMode="auto">
                <a:xfrm>
                  <a:off x="1035" y="2249"/>
                  <a:ext cx="40" cy="11"/>
                </a:xfrm>
                <a:custGeom>
                  <a:avLst/>
                  <a:gdLst>
                    <a:gd name="T0" fmla="*/ 0 w 38879"/>
                    <a:gd name="T1" fmla="*/ 0 h 21600"/>
                    <a:gd name="T2" fmla="*/ 0 w 38879"/>
                    <a:gd name="T3" fmla="*/ 0 h 21600"/>
                    <a:gd name="T4" fmla="*/ 0 w 38879"/>
                    <a:gd name="T5" fmla="*/ 0 h 21600"/>
                    <a:gd name="T6" fmla="*/ 0 60000 65536"/>
                    <a:gd name="T7" fmla="*/ 0 60000 65536"/>
                    <a:gd name="T8" fmla="*/ 0 60000 65536"/>
                    <a:gd name="T9" fmla="*/ 0 w 38879"/>
                    <a:gd name="T10" fmla="*/ 0 h 21600"/>
                    <a:gd name="T11" fmla="*/ 38879 w 38879"/>
                    <a:gd name="T12" fmla="*/ 21600 h 21600"/>
                  </a:gdLst>
                  <a:ahLst/>
                  <a:cxnLst>
                    <a:cxn ang="T6">
                      <a:pos x="T0" y="T1"/>
                    </a:cxn>
                    <a:cxn ang="T7">
                      <a:pos x="T2" y="T3"/>
                    </a:cxn>
                    <a:cxn ang="T8">
                      <a:pos x="T4" y="T5"/>
                    </a:cxn>
                  </a:cxnLst>
                  <a:rect l="T9" t="T10" r="T11" b="T12"/>
                  <a:pathLst>
                    <a:path w="38879" h="21600" fill="none" extrusionOk="0">
                      <a:moveTo>
                        <a:pt x="38878" y="12573"/>
                      </a:moveTo>
                      <a:cubicBezTo>
                        <a:pt x="34822" y="18239"/>
                        <a:pt x="28283" y="21599"/>
                        <a:pt x="21316" y="21600"/>
                      </a:cubicBezTo>
                      <a:cubicBezTo>
                        <a:pt x="10732" y="21600"/>
                        <a:pt x="1708" y="13932"/>
                        <a:pt x="-1" y="3488"/>
                      </a:cubicBezTo>
                    </a:path>
                    <a:path w="38879" h="21600" stroke="0" extrusionOk="0">
                      <a:moveTo>
                        <a:pt x="38878" y="12573"/>
                      </a:moveTo>
                      <a:cubicBezTo>
                        <a:pt x="34822" y="18239"/>
                        <a:pt x="28283" y="21599"/>
                        <a:pt x="21316" y="21600"/>
                      </a:cubicBezTo>
                      <a:cubicBezTo>
                        <a:pt x="10732" y="21600"/>
                        <a:pt x="1708" y="13932"/>
                        <a:pt x="-1" y="3488"/>
                      </a:cubicBezTo>
                      <a:lnTo>
                        <a:pt x="21316" y="0"/>
                      </a:lnTo>
                      <a:lnTo>
                        <a:pt x="38878" y="12573"/>
                      </a:lnTo>
                      <a:close/>
                    </a:path>
                  </a:pathLst>
                </a:custGeom>
                <a:solidFill>
                  <a:srgbClr val="E7EDED"/>
                </a:solidFill>
                <a:ln w="3175">
                  <a:solidFill>
                    <a:srgbClr val="6C8F93"/>
                  </a:solidFill>
                  <a:round/>
                  <a:headEnd/>
                  <a:tailEnd/>
                </a:ln>
              </p:spPr>
              <p:txBody>
                <a:bodyPr/>
                <a:lstStyle/>
                <a:p>
                  <a:endParaRPr lang="en-US"/>
                </a:p>
              </p:txBody>
            </p:sp>
          </p:grpSp>
        </p:grpSp>
        <p:grpSp>
          <p:nvGrpSpPr>
            <p:cNvPr id="111762" name="Group 130"/>
            <p:cNvGrpSpPr>
              <a:grpSpLocks/>
            </p:cNvGrpSpPr>
            <p:nvPr/>
          </p:nvGrpSpPr>
          <p:grpSpPr bwMode="auto">
            <a:xfrm>
              <a:off x="1523" y="332"/>
              <a:ext cx="170" cy="169"/>
              <a:chOff x="775" y="1966"/>
              <a:chExt cx="170" cy="169"/>
            </a:xfrm>
          </p:grpSpPr>
          <p:sp>
            <p:nvSpPr>
              <p:cNvPr id="111791" name="Freeform 131"/>
              <p:cNvSpPr>
                <a:spLocks/>
              </p:cNvSpPr>
              <p:nvPr/>
            </p:nvSpPr>
            <p:spPr bwMode="auto">
              <a:xfrm>
                <a:off x="799" y="2068"/>
                <a:ext cx="146"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2" y="0"/>
                    </a:lnTo>
                    <a:lnTo>
                      <a:pt x="581" y="0"/>
                    </a:lnTo>
                    <a:lnTo>
                      <a:pt x="516" y="72"/>
                    </a:lnTo>
                    <a:lnTo>
                      <a:pt x="0" y="7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92" name="Freeform 132"/>
              <p:cNvSpPr>
                <a:spLocks/>
              </p:cNvSpPr>
              <p:nvPr/>
            </p:nvSpPr>
            <p:spPr bwMode="auto">
              <a:xfrm>
                <a:off x="799" y="2068"/>
                <a:ext cx="146"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2" y="0"/>
                    </a:lnTo>
                    <a:lnTo>
                      <a:pt x="581" y="0"/>
                    </a:lnTo>
                    <a:lnTo>
                      <a:pt x="516" y="72"/>
                    </a:lnTo>
                    <a:lnTo>
                      <a:pt x="0" y="72"/>
                    </a:lnTo>
                    <a:close/>
                  </a:path>
                </a:pathLst>
              </a:custGeom>
              <a:solidFill>
                <a:srgbClr val="C9C9B6"/>
              </a:solidFill>
              <a:ln w="3175">
                <a:solidFill>
                  <a:srgbClr val="494936"/>
                </a:solidFill>
                <a:round/>
                <a:headEnd/>
                <a:tailEnd/>
              </a:ln>
            </p:spPr>
            <p:txBody>
              <a:bodyPr/>
              <a:lstStyle/>
              <a:p>
                <a:endParaRPr lang="en-US"/>
              </a:p>
            </p:txBody>
          </p:sp>
          <p:sp>
            <p:nvSpPr>
              <p:cNvPr id="111793" name="Rectangle 133"/>
              <p:cNvSpPr>
                <a:spLocks noChangeArrowheads="1"/>
              </p:cNvSpPr>
              <p:nvPr/>
            </p:nvSpPr>
            <p:spPr bwMode="auto">
              <a:xfrm>
                <a:off x="799" y="2086"/>
                <a:ext cx="130" cy="2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94" name="Rectangle 134"/>
              <p:cNvSpPr>
                <a:spLocks noChangeArrowheads="1"/>
              </p:cNvSpPr>
              <p:nvPr/>
            </p:nvSpPr>
            <p:spPr bwMode="auto">
              <a:xfrm>
                <a:off x="800" y="2087"/>
                <a:ext cx="128" cy="20"/>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95" name="Freeform 135"/>
              <p:cNvSpPr>
                <a:spLocks/>
              </p:cNvSpPr>
              <p:nvPr/>
            </p:nvSpPr>
            <p:spPr bwMode="auto">
              <a:xfrm>
                <a:off x="929" y="2068"/>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96" name="Freeform 136"/>
              <p:cNvSpPr>
                <a:spLocks/>
              </p:cNvSpPr>
              <p:nvPr/>
            </p:nvSpPr>
            <p:spPr bwMode="auto">
              <a:xfrm>
                <a:off x="929" y="2068"/>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w="3175">
                <a:solidFill>
                  <a:srgbClr val="494936"/>
                </a:solidFill>
                <a:round/>
                <a:headEnd/>
                <a:tailEnd/>
              </a:ln>
            </p:spPr>
            <p:txBody>
              <a:bodyPr/>
              <a:lstStyle/>
              <a:p>
                <a:endParaRPr lang="en-US"/>
              </a:p>
            </p:txBody>
          </p:sp>
          <p:sp>
            <p:nvSpPr>
              <p:cNvPr id="111797" name="Freeform 137"/>
              <p:cNvSpPr>
                <a:spLocks/>
              </p:cNvSpPr>
              <p:nvPr/>
            </p:nvSpPr>
            <p:spPr bwMode="auto">
              <a:xfrm>
                <a:off x="803" y="2068"/>
                <a:ext cx="140"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6" y="0"/>
                    </a:lnTo>
                    <a:lnTo>
                      <a:pt x="557" y="0"/>
                    </a:lnTo>
                    <a:lnTo>
                      <a:pt x="508" y="56"/>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98" name="Freeform 138"/>
              <p:cNvSpPr>
                <a:spLocks/>
              </p:cNvSpPr>
              <p:nvPr/>
            </p:nvSpPr>
            <p:spPr bwMode="auto">
              <a:xfrm>
                <a:off x="803" y="2068"/>
                <a:ext cx="140"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6" y="0"/>
                    </a:lnTo>
                    <a:lnTo>
                      <a:pt x="557" y="0"/>
                    </a:lnTo>
                    <a:lnTo>
                      <a:pt x="508" y="56"/>
                    </a:lnTo>
                    <a:lnTo>
                      <a:pt x="0" y="56"/>
                    </a:lnTo>
                    <a:close/>
                  </a:path>
                </a:pathLst>
              </a:custGeom>
              <a:solidFill>
                <a:srgbClr val="000000"/>
              </a:solidFill>
              <a:ln w="3175">
                <a:solidFill>
                  <a:srgbClr val="000000"/>
                </a:solidFill>
                <a:round/>
                <a:headEnd/>
                <a:tailEnd/>
              </a:ln>
            </p:spPr>
            <p:txBody>
              <a:bodyPr/>
              <a:lstStyle/>
              <a:p>
                <a:endParaRPr lang="en-US"/>
              </a:p>
            </p:txBody>
          </p:sp>
          <p:sp>
            <p:nvSpPr>
              <p:cNvPr id="111799" name="Freeform 139"/>
              <p:cNvSpPr>
                <a:spLocks/>
              </p:cNvSpPr>
              <p:nvPr/>
            </p:nvSpPr>
            <p:spPr bwMode="auto">
              <a:xfrm>
                <a:off x="801" y="1966"/>
                <a:ext cx="142"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00" name="Freeform 140"/>
              <p:cNvSpPr>
                <a:spLocks/>
              </p:cNvSpPr>
              <p:nvPr/>
            </p:nvSpPr>
            <p:spPr bwMode="auto">
              <a:xfrm>
                <a:off x="801" y="1966"/>
                <a:ext cx="142"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w="3175">
                <a:solidFill>
                  <a:srgbClr val="494936"/>
                </a:solidFill>
                <a:round/>
                <a:headEnd/>
                <a:tailEnd/>
              </a:ln>
            </p:spPr>
            <p:txBody>
              <a:bodyPr/>
              <a:lstStyle/>
              <a:p>
                <a:endParaRPr lang="en-US"/>
              </a:p>
            </p:txBody>
          </p:sp>
          <p:sp>
            <p:nvSpPr>
              <p:cNvPr id="111801" name="Rectangle 141"/>
              <p:cNvSpPr>
                <a:spLocks noChangeArrowheads="1"/>
              </p:cNvSpPr>
              <p:nvPr/>
            </p:nvSpPr>
            <p:spPr bwMode="auto">
              <a:xfrm>
                <a:off x="802" y="1981"/>
                <a:ext cx="128" cy="98"/>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02" name="Rectangle 142"/>
              <p:cNvSpPr>
                <a:spLocks noChangeArrowheads="1"/>
              </p:cNvSpPr>
              <p:nvPr/>
            </p:nvSpPr>
            <p:spPr bwMode="auto">
              <a:xfrm>
                <a:off x="813" y="1993"/>
                <a:ext cx="104" cy="76"/>
              </a:xfrm>
              <a:prstGeom prst="rect">
                <a:avLst/>
              </a:prstGeom>
              <a:solidFill>
                <a:srgbClr val="FFFFFF"/>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03" name="Freeform 143"/>
              <p:cNvSpPr>
                <a:spLocks/>
              </p:cNvSpPr>
              <p:nvPr/>
            </p:nvSpPr>
            <p:spPr bwMode="auto">
              <a:xfrm>
                <a:off x="929" y="1966"/>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04" name="Freeform 144"/>
              <p:cNvSpPr>
                <a:spLocks/>
              </p:cNvSpPr>
              <p:nvPr/>
            </p:nvSpPr>
            <p:spPr bwMode="auto">
              <a:xfrm>
                <a:off x="929" y="1966"/>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w="3175">
                <a:solidFill>
                  <a:srgbClr val="494936"/>
                </a:solidFill>
                <a:round/>
                <a:headEnd/>
                <a:tailEnd/>
              </a:ln>
            </p:spPr>
            <p:txBody>
              <a:bodyPr/>
              <a:lstStyle/>
              <a:p>
                <a:endParaRPr lang="en-US"/>
              </a:p>
            </p:txBody>
          </p:sp>
          <p:sp>
            <p:nvSpPr>
              <p:cNvPr id="111805" name="Freeform 145"/>
              <p:cNvSpPr>
                <a:spLocks/>
              </p:cNvSpPr>
              <p:nvPr/>
            </p:nvSpPr>
            <p:spPr bwMode="auto">
              <a:xfrm>
                <a:off x="775" y="2104"/>
                <a:ext cx="160" cy="25"/>
              </a:xfrm>
              <a:custGeom>
                <a:avLst/>
                <a:gdLst>
                  <a:gd name="T0" fmla="*/ 0 w 637"/>
                  <a:gd name="T1" fmla="*/ 0 h 96"/>
                  <a:gd name="T2" fmla="*/ 0 w 637"/>
                  <a:gd name="T3" fmla="*/ 0 h 96"/>
                  <a:gd name="T4" fmla="*/ 0 w 637"/>
                  <a:gd name="T5" fmla="*/ 0 h 96"/>
                  <a:gd name="T6" fmla="*/ 0 w 637"/>
                  <a:gd name="T7" fmla="*/ 0 h 96"/>
                  <a:gd name="T8" fmla="*/ 0 w 637"/>
                  <a:gd name="T9" fmla="*/ 0 h 96"/>
                  <a:gd name="T10" fmla="*/ 0 60000 65536"/>
                  <a:gd name="T11" fmla="*/ 0 60000 65536"/>
                  <a:gd name="T12" fmla="*/ 0 60000 65536"/>
                  <a:gd name="T13" fmla="*/ 0 60000 65536"/>
                  <a:gd name="T14" fmla="*/ 0 60000 65536"/>
                  <a:gd name="T15" fmla="*/ 0 w 637"/>
                  <a:gd name="T16" fmla="*/ 0 h 96"/>
                  <a:gd name="T17" fmla="*/ 637 w 637"/>
                  <a:gd name="T18" fmla="*/ 96 h 96"/>
                </a:gdLst>
                <a:ahLst/>
                <a:cxnLst>
                  <a:cxn ang="T10">
                    <a:pos x="T0" y="T1"/>
                  </a:cxn>
                  <a:cxn ang="T11">
                    <a:pos x="T2" y="T3"/>
                  </a:cxn>
                  <a:cxn ang="T12">
                    <a:pos x="T4" y="T5"/>
                  </a:cxn>
                  <a:cxn ang="T13">
                    <a:pos x="T6" y="T7"/>
                  </a:cxn>
                  <a:cxn ang="T14">
                    <a:pos x="T8" y="T9"/>
                  </a:cxn>
                </a:cxnLst>
                <a:rect l="T15" t="T16" r="T17" b="T18"/>
                <a:pathLst>
                  <a:path w="637" h="96">
                    <a:moveTo>
                      <a:pt x="0" y="96"/>
                    </a:moveTo>
                    <a:lnTo>
                      <a:pt x="81" y="0"/>
                    </a:lnTo>
                    <a:lnTo>
                      <a:pt x="637" y="0"/>
                    </a:lnTo>
                    <a:lnTo>
                      <a:pt x="557" y="96"/>
                    </a:lnTo>
                    <a:lnTo>
                      <a:pt x="0" y="9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06" name="Freeform 146"/>
              <p:cNvSpPr>
                <a:spLocks/>
              </p:cNvSpPr>
              <p:nvPr/>
            </p:nvSpPr>
            <p:spPr bwMode="auto">
              <a:xfrm>
                <a:off x="775" y="2104"/>
                <a:ext cx="160" cy="25"/>
              </a:xfrm>
              <a:custGeom>
                <a:avLst/>
                <a:gdLst>
                  <a:gd name="T0" fmla="*/ 0 w 637"/>
                  <a:gd name="T1" fmla="*/ 0 h 96"/>
                  <a:gd name="T2" fmla="*/ 0 w 637"/>
                  <a:gd name="T3" fmla="*/ 0 h 96"/>
                  <a:gd name="T4" fmla="*/ 0 w 637"/>
                  <a:gd name="T5" fmla="*/ 0 h 96"/>
                  <a:gd name="T6" fmla="*/ 0 w 637"/>
                  <a:gd name="T7" fmla="*/ 0 h 96"/>
                  <a:gd name="T8" fmla="*/ 0 w 637"/>
                  <a:gd name="T9" fmla="*/ 0 h 96"/>
                  <a:gd name="T10" fmla="*/ 0 60000 65536"/>
                  <a:gd name="T11" fmla="*/ 0 60000 65536"/>
                  <a:gd name="T12" fmla="*/ 0 60000 65536"/>
                  <a:gd name="T13" fmla="*/ 0 60000 65536"/>
                  <a:gd name="T14" fmla="*/ 0 60000 65536"/>
                  <a:gd name="T15" fmla="*/ 0 w 637"/>
                  <a:gd name="T16" fmla="*/ 0 h 96"/>
                  <a:gd name="T17" fmla="*/ 637 w 637"/>
                  <a:gd name="T18" fmla="*/ 96 h 96"/>
                </a:gdLst>
                <a:ahLst/>
                <a:cxnLst>
                  <a:cxn ang="T10">
                    <a:pos x="T0" y="T1"/>
                  </a:cxn>
                  <a:cxn ang="T11">
                    <a:pos x="T2" y="T3"/>
                  </a:cxn>
                  <a:cxn ang="T12">
                    <a:pos x="T4" y="T5"/>
                  </a:cxn>
                  <a:cxn ang="T13">
                    <a:pos x="T6" y="T7"/>
                  </a:cxn>
                  <a:cxn ang="T14">
                    <a:pos x="T8" y="T9"/>
                  </a:cxn>
                </a:cxnLst>
                <a:rect l="T15" t="T16" r="T17" b="T18"/>
                <a:pathLst>
                  <a:path w="637" h="96">
                    <a:moveTo>
                      <a:pt x="0" y="96"/>
                    </a:moveTo>
                    <a:lnTo>
                      <a:pt x="81" y="0"/>
                    </a:lnTo>
                    <a:lnTo>
                      <a:pt x="637" y="0"/>
                    </a:lnTo>
                    <a:lnTo>
                      <a:pt x="557" y="96"/>
                    </a:lnTo>
                    <a:lnTo>
                      <a:pt x="0" y="96"/>
                    </a:lnTo>
                    <a:close/>
                  </a:path>
                </a:pathLst>
              </a:custGeom>
              <a:solidFill>
                <a:srgbClr val="C9C9B6"/>
              </a:solidFill>
              <a:ln w="3175">
                <a:solidFill>
                  <a:srgbClr val="494936"/>
                </a:solidFill>
                <a:round/>
                <a:headEnd/>
                <a:tailEnd/>
              </a:ln>
            </p:spPr>
            <p:txBody>
              <a:bodyPr/>
              <a:lstStyle/>
              <a:p>
                <a:endParaRPr lang="en-US"/>
              </a:p>
            </p:txBody>
          </p:sp>
          <p:sp>
            <p:nvSpPr>
              <p:cNvPr id="111807" name="Freeform 147"/>
              <p:cNvSpPr>
                <a:spLocks/>
              </p:cNvSpPr>
              <p:nvPr/>
            </p:nvSpPr>
            <p:spPr bwMode="auto">
              <a:xfrm>
                <a:off x="914" y="2104"/>
                <a:ext cx="21" cy="31"/>
              </a:xfrm>
              <a:custGeom>
                <a:avLst/>
                <a:gdLst>
                  <a:gd name="T0" fmla="*/ 0 w 80"/>
                  <a:gd name="T1" fmla="*/ 0 h 120"/>
                  <a:gd name="T2" fmla="*/ 0 w 80"/>
                  <a:gd name="T3" fmla="*/ 0 h 120"/>
                  <a:gd name="T4" fmla="*/ 0 w 80"/>
                  <a:gd name="T5" fmla="*/ 0 h 120"/>
                  <a:gd name="T6" fmla="*/ 0 w 80"/>
                  <a:gd name="T7" fmla="*/ 0 h 120"/>
                  <a:gd name="T8" fmla="*/ 0 w 80"/>
                  <a:gd name="T9" fmla="*/ 0 h 120"/>
                  <a:gd name="T10" fmla="*/ 0 60000 65536"/>
                  <a:gd name="T11" fmla="*/ 0 60000 65536"/>
                  <a:gd name="T12" fmla="*/ 0 60000 65536"/>
                  <a:gd name="T13" fmla="*/ 0 60000 65536"/>
                  <a:gd name="T14" fmla="*/ 0 60000 65536"/>
                  <a:gd name="T15" fmla="*/ 0 w 80"/>
                  <a:gd name="T16" fmla="*/ 0 h 120"/>
                  <a:gd name="T17" fmla="*/ 80 w 80"/>
                  <a:gd name="T18" fmla="*/ 120 h 120"/>
                </a:gdLst>
                <a:ahLst/>
                <a:cxnLst>
                  <a:cxn ang="T10">
                    <a:pos x="T0" y="T1"/>
                  </a:cxn>
                  <a:cxn ang="T11">
                    <a:pos x="T2" y="T3"/>
                  </a:cxn>
                  <a:cxn ang="T12">
                    <a:pos x="T4" y="T5"/>
                  </a:cxn>
                  <a:cxn ang="T13">
                    <a:pos x="T6" y="T7"/>
                  </a:cxn>
                  <a:cxn ang="T14">
                    <a:pos x="T8" y="T9"/>
                  </a:cxn>
                </a:cxnLst>
                <a:rect l="T15" t="T16" r="T17" b="T18"/>
                <a:pathLst>
                  <a:path w="80" h="120">
                    <a:moveTo>
                      <a:pt x="0" y="120"/>
                    </a:moveTo>
                    <a:lnTo>
                      <a:pt x="80" y="40"/>
                    </a:lnTo>
                    <a:lnTo>
                      <a:pt x="80" y="0"/>
                    </a:lnTo>
                    <a:lnTo>
                      <a:pt x="0" y="104"/>
                    </a:lnTo>
                    <a:lnTo>
                      <a:pt x="0" y="120"/>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08" name="Freeform 148"/>
              <p:cNvSpPr>
                <a:spLocks/>
              </p:cNvSpPr>
              <p:nvPr/>
            </p:nvSpPr>
            <p:spPr bwMode="auto">
              <a:xfrm>
                <a:off x="914" y="2104"/>
                <a:ext cx="21" cy="31"/>
              </a:xfrm>
              <a:custGeom>
                <a:avLst/>
                <a:gdLst>
                  <a:gd name="T0" fmla="*/ 0 w 80"/>
                  <a:gd name="T1" fmla="*/ 0 h 120"/>
                  <a:gd name="T2" fmla="*/ 0 w 80"/>
                  <a:gd name="T3" fmla="*/ 0 h 120"/>
                  <a:gd name="T4" fmla="*/ 0 w 80"/>
                  <a:gd name="T5" fmla="*/ 0 h 120"/>
                  <a:gd name="T6" fmla="*/ 0 w 80"/>
                  <a:gd name="T7" fmla="*/ 0 h 120"/>
                  <a:gd name="T8" fmla="*/ 0 w 80"/>
                  <a:gd name="T9" fmla="*/ 0 h 120"/>
                  <a:gd name="T10" fmla="*/ 0 60000 65536"/>
                  <a:gd name="T11" fmla="*/ 0 60000 65536"/>
                  <a:gd name="T12" fmla="*/ 0 60000 65536"/>
                  <a:gd name="T13" fmla="*/ 0 60000 65536"/>
                  <a:gd name="T14" fmla="*/ 0 60000 65536"/>
                  <a:gd name="T15" fmla="*/ 0 w 80"/>
                  <a:gd name="T16" fmla="*/ 0 h 120"/>
                  <a:gd name="T17" fmla="*/ 80 w 80"/>
                  <a:gd name="T18" fmla="*/ 120 h 120"/>
                </a:gdLst>
                <a:ahLst/>
                <a:cxnLst>
                  <a:cxn ang="T10">
                    <a:pos x="T0" y="T1"/>
                  </a:cxn>
                  <a:cxn ang="T11">
                    <a:pos x="T2" y="T3"/>
                  </a:cxn>
                  <a:cxn ang="T12">
                    <a:pos x="T4" y="T5"/>
                  </a:cxn>
                  <a:cxn ang="T13">
                    <a:pos x="T6" y="T7"/>
                  </a:cxn>
                  <a:cxn ang="T14">
                    <a:pos x="T8" y="T9"/>
                  </a:cxn>
                </a:cxnLst>
                <a:rect l="T15" t="T16" r="T17" b="T18"/>
                <a:pathLst>
                  <a:path w="80" h="120">
                    <a:moveTo>
                      <a:pt x="0" y="120"/>
                    </a:moveTo>
                    <a:lnTo>
                      <a:pt x="80" y="40"/>
                    </a:lnTo>
                    <a:lnTo>
                      <a:pt x="80" y="0"/>
                    </a:lnTo>
                    <a:lnTo>
                      <a:pt x="0" y="104"/>
                    </a:lnTo>
                    <a:lnTo>
                      <a:pt x="0" y="120"/>
                    </a:lnTo>
                    <a:close/>
                  </a:path>
                </a:pathLst>
              </a:custGeom>
              <a:solidFill>
                <a:srgbClr val="7A7A5A"/>
              </a:solidFill>
              <a:ln w="3175">
                <a:solidFill>
                  <a:srgbClr val="494936"/>
                </a:solidFill>
                <a:round/>
                <a:headEnd/>
                <a:tailEnd/>
              </a:ln>
            </p:spPr>
            <p:txBody>
              <a:bodyPr/>
              <a:lstStyle/>
              <a:p>
                <a:endParaRPr lang="en-US"/>
              </a:p>
            </p:txBody>
          </p:sp>
          <p:sp>
            <p:nvSpPr>
              <p:cNvPr id="111809" name="Rectangle 149"/>
              <p:cNvSpPr>
                <a:spLocks noChangeArrowheads="1"/>
              </p:cNvSpPr>
              <p:nvPr/>
            </p:nvSpPr>
            <p:spPr bwMode="auto">
              <a:xfrm>
                <a:off x="775" y="2129"/>
                <a:ext cx="139"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810" name="Rectangle 150"/>
              <p:cNvSpPr>
                <a:spLocks noChangeArrowheads="1"/>
              </p:cNvSpPr>
              <p:nvPr/>
            </p:nvSpPr>
            <p:spPr bwMode="auto">
              <a:xfrm>
                <a:off x="776" y="2130"/>
                <a:ext cx="137" cy="4"/>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111763" name="Group 151"/>
            <p:cNvGrpSpPr>
              <a:grpSpLocks/>
            </p:cNvGrpSpPr>
            <p:nvPr/>
          </p:nvGrpSpPr>
          <p:grpSpPr bwMode="auto">
            <a:xfrm>
              <a:off x="1568" y="370"/>
              <a:ext cx="92" cy="56"/>
              <a:chOff x="820" y="2004"/>
              <a:chExt cx="92" cy="56"/>
            </a:xfrm>
          </p:grpSpPr>
          <p:grpSp>
            <p:nvGrpSpPr>
              <p:cNvPr id="111764" name="Group 152"/>
              <p:cNvGrpSpPr>
                <a:grpSpLocks/>
              </p:cNvGrpSpPr>
              <p:nvPr/>
            </p:nvGrpSpPr>
            <p:grpSpPr bwMode="auto">
              <a:xfrm>
                <a:off x="820" y="2004"/>
                <a:ext cx="92" cy="56"/>
                <a:chOff x="820" y="2004"/>
                <a:chExt cx="92" cy="56"/>
              </a:xfrm>
            </p:grpSpPr>
            <p:sp>
              <p:nvSpPr>
                <p:cNvPr id="111782" name="Oval 153"/>
                <p:cNvSpPr>
                  <a:spLocks noChangeArrowheads="1"/>
                </p:cNvSpPr>
                <p:nvPr/>
              </p:nvSpPr>
              <p:spPr bwMode="auto">
                <a:xfrm>
                  <a:off x="852" y="2004"/>
                  <a:ext cx="40"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83" name="Oval 154"/>
                <p:cNvSpPr>
                  <a:spLocks noChangeArrowheads="1"/>
                </p:cNvSpPr>
                <p:nvPr/>
              </p:nvSpPr>
              <p:spPr bwMode="auto">
                <a:xfrm>
                  <a:off x="830" y="2010"/>
                  <a:ext cx="30"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84" name="Oval 155"/>
                <p:cNvSpPr>
                  <a:spLocks noChangeArrowheads="1"/>
                </p:cNvSpPr>
                <p:nvPr/>
              </p:nvSpPr>
              <p:spPr bwMode="auto">
                <a:xfrm>
                  <a:off x="820" y="2024"/>
                  <a:ext cx="2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85" name="Oval 156"/>
                <p:cNvSpPr>
                  <a:spLocks noChangeArrowheads="1"/>
                </p:cNvSpPr>
                <p:nvPr/>
              </p:nvSpPr>
              <p:spPr bwMode="auto">
                <a:xfrm>
                  <a:off x="826" y="2032"/>
                  <a:ext cx="32" cy="2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86" name="Oval 157"/>
                <p:cNvSpPr>
                  <a:spLocks noChangeArrowheads="1"/>
                </p:cNvSpPr>
                <p:nvPr/>
              </p:nvSpPr>
              <p:spPr bwMode="auto">
                <a:xfrm>
                  <a:off x="848" y="2036"/>
                  <a:ext cx="48"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87" name="Oval 158"/>
                <p:cNvSpPr>
                  <a:spLocks noChangeArrowheads="1"/>
                </p:cNvSpPr>
                <p:nvPr/>
              </p:nvSpPr>
              <p:spPr bwMode="auto">
                <a:xfrm>
                  <a:off x="878" y="2010"/>
                  <a:ext cx="3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88" name="Oval 159"/>
                <p:cNvSpPr>
                  <a:spLocks noChangeArrowheads="1"/>
                </p:cNvSpPr>
                <p:nvPr/>
              </p:nvSpPr>
              <p:spPr bwMode="auto">
                <a:xfrm>
                  <a:off x="882" y="2022"/>
                  <a:ext cx="3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89" name="Oval 160"/>
                <p:cNvSpPr>
                  <a:spLocks noChangeArrowheads="1"/>
                </p:cNvSpPr>
                <p:nvPr/>
              </p:nvSpPr>
              <p:spPr bwMode="auto">
                <a:xfrm>
                  <a:off x="880" y="2026"/>
                  <a:ext cx="30"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90" name="Oval 161"/>
                <p:cNvSpPr>
                  <a:spLocks noChangeArrowheads="1"/>
                </p:cNvSpPr>
                <p:nvPr/>
              </p:nvSpPr>
              <p:spPr bwMode="auto">
                <a:xfrm>
                  <a:off x="836" y="2018"/>
                  <a:ext cx="60"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111765" name="Group 162"/>
              <p:cNvGrpSpPr>
                <a:grpSpLocks/>
              </p:cNvGrpSpPr>
              <p:nvPr/>
            </p:nvGrpSpPr>
            <p:grpSpPr bwMode="auto">
              <a:xfrm>
                <a:off x="820" y="2004"/>
                <a:ext cx="92" cy="56"/>
                <a:chOff x="820" y="2004"/>
                <a:chExt cx="92" cy="56"/>
              </a:xfrm>
            </p:grpSpPr>
            <p:sp>
              <p:nvSpPr>
                <p:cNvPr id="111766" name="Arc 163"/>
                <p:cNvSpPr>
                  <a:spLocks/>
                </p:cNvSpPr>
                <p:nvPr/>
              </p:nvSpPr>
              <p:spPr bwMode="auto">
                <a:xfrm>
                  <a:off x="853" y="2004"/>
                  <a:ext cx="38" cy="12"/>
                </a:xfrm>
                <a:custGeom>
                  <a:avLst/>
                  <a:gdLst>
                    <a:gd name="T0" fmla="*/ 0 w 41217"/>
                    <a:gd name="T1" fmla="*/ 0 h 21600"/>
                    <a:gd name="T2" fmla="*/ 0 w 41217"/>
                    <a:gd name="T3" fmla="*/ 0 h 21600"/>
                    <a:gd name="T4" fmla="*/ 0 w 41217"/>
                    <a:gd name="T5" fmla="*/ 0 h 21600"/>
                    <a:gd name="T6" fmla="*/ 0 60000 65536"/>
                    <a:gd name="T7" fmla="*/ 0 60000 65536"/>
                    <a:gd name="T8" fmla="*/ 0 60000 65536"/>
                    <a:gd name="T9" fmla="*/ 0 w 41217"/>
                    <a:gd name="T10" fmla="*/ 0 h 21600"/>
                    <a:gd name="T11" fmla="*/ 41217 w 41217"/>
                    <a:gd name="T12" fmla="*/ 21600 h 21600"/>
                  </a:gdLst>
                  <a:ahLst/>
                  <a:cxnLst>
                    <a:cxn ang="T6">
                      <a:pos x="T0" y="T1"/>
                    </a:cxn>
                    <a:cxn ang="T7">
                      <a:pos x="T2" y="T3"/>
                    </a:cxn>
                    <a:cxn ang="T8">
                      <a:pos x="T4" y="T5"/>
                    </a:cxn>
                  </a:cxnLst>
                  <a:rect l="T9" t="T10" r="T11" b="T12"/>
                  <a:pathLst>
                    <a:path w="41217" h="21600" fill="none" extrusionOk="0">
                      <a:moveTo>
                        <a:pt x="-1" y="15818"/>
                      </a:moveTo>
                      <a:cubicBezTo>
                        <a:pt x="2596" y="6470"/>
                        <a:pt x="11109" y="-1"/>
                        <a:pt x="20812" y="0"/>
                      </a:cubicBezTo>
                      <a:cubicBezTo>
                        <a:pt x="30010" y="0"/>
                        <a:pt x="38199" y="5825"/>
                        <a:pt x="41216" y="14515"/>
                      </a:cubicBezTo>
                    </a:path>
                    <a:path w="41217" h="21600" stroke="0" extrusionOk="0">
                      <a:moveTo>
                        <a:pt x="-1" y="15818"/>
                      </a:moveTo>
                      <a:cubicBezTo>
                        <a:pt x="2596" y="6470"/>
                        <a:pt x="11109" y="-1"/>
                        <a:pt x="20812" y="0"/>
                      </a:cubicBezTo>
                      <a:cubicBezTo>
                        <a:pt x="30010" y="0"/>
                        <a:pt x="38199" y="5825"/>
                        <a:pt x="41216" y="14515"/>
                      </a:cubicBezTo>
                      <a:lnTo>
                        <a:pt x="20812" y="21600"/>
                      </a:lnTo>
                      <a:lnTo>
                        <a:pt x="-1" y="15818"/>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67" name="Arc 164"/>
                <p:cNvSpPr>
                  <a:spLocks/>
                </p:cNvSpPr>
                <p:nvPr/>
              </p:nvSpPr>
              <p:spPr bwMode="auto">
                <a:xfrm>
                  <a:off x="854" y="2005"/>
                  <a:ext cx="36" cy="11"/>
                </a:xfrm>
                <a:custGeom>
                  <a:avLst/>
                  <a:gdLst>
                    <a:gd name="T0" fmla="*/ 0 w 41081"/>
                    <a:gd name="T1" fmla="*/ 0 h 21600"/>
                    <a:gd name="T2" fmla="*/ 0 w 41081"/>
                    <a:gd name="T3" fmla="*/ 0 h 21600"/>
                    <a:gd name="T4" fmla="*/ 0 w 41081"/>
                    <a:gd name="T5" fmla="*/ 0 h 21600"/>
                    <a:gd name="T6" fmla="*/ 0 60000 65536"/>
                    <a:gd name="T7" fmla="*/ 0 60000 65536"/>
                    <a:gd name="T8" fmla="*/ 0 60000 65536"/>
                    <a:gd name="T9" fmla="*/ 0 w 41081"/>
                    <a:gd name="T10" fmla="*/ 0 h 21600"/>
                    <a:gd name="T11" fmla="*/ 41081 w 41081"/>
                    <a:gd name="T12" fmla="*/ 21600 h 21600"/>
                  </a:gdLst>
                  <a:ahLst/>
                  <a:cxnLst>
                    <a:cxn ang="T6">
                      <a:pos x="T0" y="T1"/>
                    </a:cxn>
                    <a:cxn ang="T7">
                      <a:pos x="T2" y="T3"/>
                    </a:cxn>
                    <a:cxn ang="T8">
                      <a:pos x="T4" y="T5"/>
                    </a:cxn>
                  </a:cxnLst>
                  <a:rect l="T9" t="T10" r="T11" b="T12"/>
                  <a:pathLst>
                    <a:path w="41081" h="21600" fill="none" extrusionOk="0">
                      <a:moveTo>
                        <a:pt x="0" y="15624"/>
                      </a:moveTo>
                      <a:cubicBezTo>
                        <a:pt x="2663" y="6372"/>
                        <a:pt x="11129" y="-1"/>
                        <a:pt x="20757" y="0"/>
                      </a:cubicBezTo>
                      <a:cubicBezTo>
                        <a:pt x="29866" y="0"/>
                        <a:pt x="37996" y="5714"/>
                        <a:pt x="41081" y="14285"/>
                      </a:cubicBezTo>
                    </a:path>
                    <a:path w="41081" h="21600" stroke="0" extrusionOk="0">
                      <a:moveTo>
                        <a:pt x="0" y="15624"/>
                      </a:moveTo>
                      <a:cubicBezTo>
                        <a:pt x="2663" y="6372"/>
                        <a:pt x="11129" y="-1"/>
                        <a:pt x="20757" y="0"/>
                      </a:cubicBezTo>
                      <a:cubicBezTo>
                        <a:pt x="29866" y="0"/>
                        <a:pt x="37996" y="5714"/>
                        <a:pt x="41081" y="14285"/>
                      </a:cubicBezTo>
                      <a:lnTo>
                        <a:pt x="20757" y="21600"/>
                      </a:lnTo>
                      <a:lnTo>
                        <a:pt x="0" y="15624"/>
                      </a:lnTo>
                      <a:close/>
                    </a:path>
                  </a:pathLst>
                </a:custGeom>
                <a:solidFill>
                  <a:srgbClr val="E7EDED"/>
                </a:solidFill>
                <a:ln w="3175">
                  <a:solidFill>
                    <a:srgbClr val="6C8F93"/>
                  </a:solidFill>
                  <a:round/>
                  <a:headEnd/>
                  <a:tailEnd/>
                </a:ln>
              </p:spPr>
              <p:txBody>
                <a:bodyPr/>
                <a:lstStyle/>
                <a:p>
                  <a:endParaRPr lang="en-US"/>
                </a:p>
              </p:txBody>
            </p:sp>
            <p:sp>
              <p:nvSpPr>
                <p:cNvPr id="111768" name="Arc 165"/>
                <p:cNvSpPr>
                  <a:spLocks/>
                </p:cNvSpPr>
                <p:nvPr/>
              </p:nvSpPr>
              <p:spPr bwMode="auto">
                <a:xfrm>
                  <a:off x="830" y="2010"/>
                  <a:ext cx="23" cy="14"/>
                </a:xfrm>
                <a:custGeom>
                  <a:avLst/>
                  <a:gdLst>
                    <a:gd name="T0" fmla="*/ 0 w 33372"/>
                    <a:gd name="T1" fmla="*/ 0 h 25836"/>
                    <a:gd name="T2" fmla="*/ 0 w 33372"/>
                    <a:gd name="T3" fmla="*/ 0 h 25836"/>
                    <a:gd name="T4" fmla="*/ 0 w 33372"/>
                    <a:gd name="T5" fmla="*/ 0 h 25836"/>
                    <a:gd name="T6" fmla="*/ 0 60000 65536"/>
                    <a:gd name="T7" fmla="*/ 0 60000 65536"/>
                    <a:gd name="T8" fmla="*/ 0 60000 65536"/>
                    <a:gd name="T9" fmla="*/ 0 w 33372"/>
                    <a:gd name="T10" fmla="*/ 0 h 25836"/>
                    <a:gd name="T11" fmla="*/ 33372 w 33372"/>
                    <a:gd name="T12" fmla="*/ 25836 h 25836"/>
                  </a:gdLst>
                  <a:ahLst/>
                  <a:cxnLst>
                    <a:cxn ang="T6">
                      <a:pos x="T0" y="T1"/>
                    </a:cxn>
                    <a:cxn ang="T7">
                      <a:pos x="T2" y="T3"/>
                    </a:cxn>
                    <a:cxn ang="T8">
                      <a:pos x="T4" y="T5"/>
                    </a:cxn>
                  </a:cxnLst>
                  <a:rect l="T9" t="T10" r="T11" b="T12"/>
                  <a:pathLst>
                    <a:path w="33372" h="25836" fill="none" extrusionOk="0">
                      <a:moveTo>
                        <a:pt x="419" y="25835"/>
                      </a:moveTo>
                      <a:cubicBezTo>
                        <a:pt x="140" y="24441"/>
                        <a:pt x="0" y="23022"/>
                        <a:pt x="0" y="21600"/>
                      </a:cubicBezTo>
                      <a:cubicBezTo>
                        <a:pt x="0" y="9670"/>
                        <a:pt x="9670" y="0"/>
                        <a:pt x="21600" y="0"/>
                      </a:cubicBezTo>
                      <a:cubicBezTo>
                        <a:pt x="25779" y="-1"/>
                        <a:pt x="29868" y="1212"/>
                        <a:pt x="33372" y="3489"/>
                      </a:cubicBezTo>
                    </a:path>
                    <a:path w="33372" h="25836" stroke="0" extrusionOk="0">
                      <a:moveTo>
                        <a:pt x="419" y="25835"/>
                      </a:moveTo>
                      <a:cubicBezTo>
                        <a:pt x="140" y="24441"/>
                        <a:pt x="0" y="23022"/>
                        <a:pt x="0" y="21600"/>
                      </a:cubicBezTo>
                      <a:cubicBezTo>
                        <a:pt x="0" y="9670"/>
                        <a:pt x="9670" y="0"/>
                        <a:pt x="21600" y="0"/>
                      </a:cubicBezTo>
                      <a:cubicBezTo>
                        <a:pt x="25779" y="-1"/>
                        <a:pt x="29868" y="1212"/>
                        <a:pt x="33372" y="3489"/>
                      </a:cubicBezTo>
                      <a:lnTo>
                        <a:pt x="21600" y="21600"/>
                      </a:lnTo>
                      <a:lnTo>
                        <a:pt x="419" y="2583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69" name="Arc 166"/>
                <p:cNvSpPr>
                  <a:spLocks/>
                </p:cNvSpPr>
                <p:nvPr/>
              </p:nvSpPr>
              <p:spPr bwMode="auto">
                <a:xfrm>
                  <a:off x="831" y="2011"/>
                  <a:ext cx="22" cy="13"/>
                </a:xfrm>
                <a:custGeom>
                  <a:avLst/>
                  <a:gdLst>
                    <a:gd name="T0" fmla="*/ 0 w 33223"/>
                    <a:gd name="T1" fmla="*/ 0 h 25910"/>
                    <a:gd name="T2" fmla="*/ 0 w 33223"/>
                    <a:gd name="T3" fmla="*/ 0 h 25910"/>
                    <a:gd name="T4" fmla="*/ 0 w 33223"/>
                    <a:gd name="T5" fmla="*/ 0 h 25910"/>
                    <a:gd name="T6" fmla="*/ 0 60000 65536"/>
                    <a:gd name="T7" fmla="*/ 0 60000 65536"/>
                    <a:gd name="T8" fmla="*/ 0 60000 65536"/>
                    <a:gd name="T9" fmla="*/ 0 w 33223"/>
                    <a:gd name="T10" fmla="*/ 0 h 25910"/>
                    <a:gd name="T11" fmla="*/ 33223 w 33223"/>
                    <a:gd name="T12" fmla="*/ 25910 h 25910"/>
                  </a:gdLst>
                  <a:ahLst/>
                  <a:cxnLst>
                    <a:cxn ang="T6">
                      <a:pos x="T0" y="T1"/>
                    </a:cxn>
                    <a:cxn ang="T7">
                      <a:pos x="T2" y="T3"/>
                    </a:cxn>
                    <a:cxn ang="T8">
                      <a:pos x="T4" y="T5"/>
                    </a:cxn>
                  </a:cxnLst>
                  <a:rect l="T9" t="T10" r="T11" b="T12"/>
                  <a:pathLst>
                    <a:path w="33223" h="25910" fill="none" extrusionOk="0">
                      <a:moveTo>
                        <a:pt x="434" y="25909"/>
                      </a:moveTo>
                      <a:cubicBezTo>
                        <a:pt x="145" y="24491"/>
                        <a:pt x="0" y="23047"/>
                        <a:pt x="0" y="21600"/>
                      </a:cubicBezTo>
                      <a:cubicBezTo>
                        <a:pt x="0" y="9670"/>
                        <a:pt x="9670" y="0"/>
                        <a:pt x="21600" y="0"/>
                      </a:cubicBezTo>
                      <a:cubicBezTo>
                        <a:pt x="25718" y="-1"/>
                        <a:pt x="29751" y="1177"/>
                        <a:pt x="33223" y="3393"/>
                      </a:cubicBezTo>
                    </a:path>
                    <a:path w="33223" h="25910" stroke="0" extrusionOk="0">
                      <a:moveTo>
                        <a:pt x="434" y="25909"/>
                      </a:moveTo>
                      <a:cubicBezTo>
                        <a:pt x="145" y="24491"/>
                        <a:pt x="0" y="23047"/>
                        <a:pt x="0" y="21600"/>
                      </a:cubicBezTo>
                      <a:cubicBezTo>
                        <a:pt x="0" y="9670"/>
                        <a:pt x="9670" y="0"/>
                        <a:pt x="21600" y="0"/>
                      </a:cubicBezTo>
                      <a:cubicBezTo>
                        <a:pt x="25718" y="-1"/>
                        <a:pt x="29751" y="1177"/>
                        <a:pt x="33223" y="3393"/>
                      </a:cubicBezTo>
                      <a:lnTo>
                        <a:pt x="21600" y="21600"/>
                      </a:lnTo>
                      <a:lnTo>
                        <a:pt x="434" y="25909"/>
                      </a:lnTo>
                      <a:close/>
                    </a:path>
                  </a:pathLst>
                </a:custGeom>
                <a:solidFill>
                  <a:srgbClr val="E7EDED"/>
                </a:solidFill>
                <a:ln w="3175">
                  <a:solidFill>
                    <a:srgbClr val="6C8F93"/>
                  </a:solidFill>
                  <a:round/>
                  <a:headEnd/>
                  <a:tailEnd/>
                </a:ln>
              </p:spPr>
              <p:txBody>
                <a:bodyPr/>
                <a:lstStyle/>
                <a:p>
                  <a:endParaRPr lang="en-US"/>
                </a:p>
              </p:txBody>
            </p:sp>
            <p:sp>
              <p:nvSpPr>
                <p:cNvPr id="111770" name="Arc 167"/>
                <p:cNvSpPr>
                  <a:spLocks/>
                </p:cNvSpPr>
                <p:nvPr/>
              </p:nvSpPr>
              <p:spPr bwMode="auto">
                <a:xfrm>
                  <a:off x="826" y="2042"/>
                  <a:ext cx="24" cy="10"/>
                </a:xfrm>
                <a:custGeom>
                  <a:avLst/>
                  <a:gdLst>
                    <a:gd name="T0" fmla="*/ 0 w 31800"/>
                    <a:gd name="T1" fmla="*/ 0 h 21600"/>
                    <a:gd name="T2" fmla="*/ 0 w 31800"/>
                    <a:gd name="T3" fmla="*/ 0 h 21600"/>
                    <a:gd name="T4" fmla="*/ 0 w 31800"/>
                    <a:gd name="T5" fmla="*/ 0 h 21600"/>
                    <a:gd name="T6" fmla="*/ 0 60000 65536"/>
                    <a:gd name="T7" fmla="*/ 0 60000 65536"/>
                    <a:gd name="T8" fmla="*/ 0 60000 65536"/>
                    <a:gd name="T9" fmla="*/ 0 w 31800"/>
                    <a:gd name="T10" fmla="*/ 0 h 21600"/>
                    <a:gd name="T11" fmla="*/ 31800 w 31800"/>
                    <a:gd name="T12" fmla="*/ 21600 h 21600"/>
                  </a:gdLst>
                  <a:ahLst/>
                  <a:cxnLst>
                    <a:cxn ang="T6">
                      <a:pos x="T0" y="T1"/>
                    </a:cxn>
                    <a:cxn ang="T7">
                      <a:pos x="T2" y="T3"/>
                    </a:cxn>
                    <a:cxn ang="T8">
                      <a:pos x="T4" y="T5"/>
                    </a:cxn>
                  </a:cxnLst>
                  <a:rect l="T9" t="T10" r="T11" b="T12"/>
                  <a:pathLst>
                    <a:path w="31800" h="21600" fill="none" extrusionOk="0">
                      <a:moveTo>
                        <a:pt x="31799" y="19039"/>
                      </a:moveTo>
                      <a:cubicBezTo>
                        <a:pt x="28662" y="20720"/>
                        <a:pt x="25158" y="21599"/>
                        <a:pt x="21600" y="21600"/>
                      </a:cubicBezTo>
                      <a:cubicBezTo>
                        <a:pt x="9670" y="21600"/>
                        <a:pt x="0" y="11929"/>
                        <a:pt x="0" y="0"/>
                      </a:cubicBezTo>
                    </a:path>
                    <a:path w="31800" h="21600" stroke="0" extrusionOk="0">
                      <a:moveTo>
                        <a:pt x="31799" y="19039"/>
                      </a:moveTo>
                      <a:cubicBezTo>
                        <a:pt x="28662" y="20720"/>
                        <a:pt x="25158" y="21599"/>
                        <a:pt x="21600" y="21600"/>
                      </a:cubicBezTo>
                      <a:cubicBezTo>
                        <a:pt x="9670" y="21600"/>
                        <a:pt x="0" y="11929"/>
                        <a:pt x="0" y="0"/>
                      </a:cubicBezTo>
                      <a:lnTo>
                        <a:pt x="21600" y="0"/>
                      </a:lnTo>
                      <a:lnTo>
                        <a:pt x="31799" y="1903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71" name="Arc 168"/>
                <p:cNvSpPr>
                  <a:spLocks/>
                </p:cNvSpPr>
                <p:nvPr/>
              </p:nvSpPr>
              <p:spPr bwMode="auto">
                <a:xfrm>
                  <a:off x="827" y="2042"/>
                  <a:ext cx="22" cy="9"/>
                </a:xfrm>
                <a:custGeom>
                  <a:avLst/>
                  <a:gdLst>
                    <a:gd name="T0" fmla="*/ 0 w 31479"/>
                    <a:gd name="T1" fmla="*/ 0 h 21600"/>
                    <a:gd name="T2" fmla="*/ 0 w 31479"/>
                    <a:gd name="T3" fmla="*/ 0 h 21600"/>
                    <a:gd name="T4" fmla="*/ 0 w 31479"/>
                    <a:gd name="T5" fmla="*/ 0 h 21600"/>
                    <a:gd name="T6" fmla="*/ 0 60000 65536"/>
                    <a:gd name="T7" fmla="*/ 0 60000 65536"/>
                    <a:gd name="T8" fmla="*/ 0 60000 65536"/>
                    <a:gd name="T9" fmla="*/ 0 w 31479"/>
                    <a:gd name="T10" fmla="*/ 0 h 21600"/>
                    <a:gd name="T11" fmla="*/ 31479 w 31479"/>
                    <a:gd name="T12" fmla="*/ 21600 h 21600"/>
                  </a:gdLst>
                  <a:ahLst/>
                  <a:cxnLst>
                    <a:cxn ang="T6">
                      <a:pos x="T0" y="T1"/>
                    </a:cxn>
                    <a:cxn ang="T7">
                      <a:pos x="T2" y="T3"/>
                    </a:cxn>
                    <a:cxn ang="T8">
                      <a:pos x="T4" y="T5"/>
                    </a:cxn>
                  </a:cxnLst>
                  <a:rect l="T9" t="T10" r="T11" b="T12"/>
                  <a:pathLst>
                    <a:path w="31479" h="21600" fill="none" extrusionOk="0">
                      <a:moveTo>
                        <a:pt x="31478" y="19208"/>
                      </a:moveTo>
                      <a:cubicBezTo>
                        <a:pt x="28422" y="20780"/>
                        <a:pt x="25036" y="21599"/>
                        <a:pt x="21600" y="21600"/>
                      </a:cubicBezTo>
                      <a:cubicBezTo>
                        <a:pt x="9670" y="21600"/>
                        <a:pt x="0" y="11929"/>
                        <a:pt x="0" y="0"/>
                      </a:cubicBezTo>
                    </a:path>
                    <a:path w="31479" h="21600" stroke="0" extrusionOk="0">
                      <a:moveTo>
                        <a:pt x="31478" y="19208"/>
                      </a:moveTo>
                      <a:cubicBezTo>
                        <a:pt x="28422" y="20780"/>
                        <a:pt x="25036" y="21599"/>
                        <a:pt x="21600" y="21600"/>
                      </a:cubicBezTo>
                      <a:cubicBezTo>
                        <a:pt x="9670" y="21600"/>
                        <a:pt x="0" y="11929"/>
                        <a:pt x="0" y="0"/>
                      </a:cubicBezTo>
                      <a:lnTo>
                        <a:pt x="21600" y="0"/>
                      </a:lnTo>
                      <a:lnTo>
                        <a:pt x="31478" y="19208"/>
                      </a:lnTo>
                      <a:close/>
                    </a:path>
                  </a:pathLst>
                </a:custGeom>
                <a:solidFill>
                  <a:srgbClr val="E7EDED"/>
                </a:solidFill>
                <a:ln w="3175">
                  <a:solidFill>
                    <a:srgbClr val="6C8F93"/>
                  </a:solidFill>
                  <a:round/>
                  <a:headEnd/>
                  <a:tailEnd/>
                </a:ln>
              </p:spPr>
              <p:txBody>
                <a:bodyPr/>
                <a:lstStyle/>
                <a:p>
                  <a:endParaRPr lang="en-US"/>
                </a:p>
              </p:txBody>
            </p:sp>
            <p:sp>
              <p:nvSpPr>
                <p:cNvPr id="111772" name="Arc 169"/>
                <p:cNvSpPr>
                  <a:spLocks/>
                </p:cNvSpPr>
                <p:nvPr/>
              </p:nvSpPr>
              <p:spPr bwMode="auto">
                <a:xfrm>
                  <a:off x="890" y="2010"/>
                  <a:ext cx="18" cy="14"/>
                </a:xfrm>
                <a:custGeom>
                  <a:avLst/>
                  <a:gdLst>
                    <a:gd name="T0" fmla="*/ 0 w 26126"/>
                    <a:gd name="T1" fmla="*/ 0 h 32795"/>
                    <a:gd name="T2" fmla="*/ 0 w 26126"/>
                    <a:gd name="T3" fmla="*/ 0 h 32795"/>
                    <a:gd name="T4" fmla="*/ 0 w 26126"/>
                    <a:gd name="T5" fmla="*/ 0 h 32795"/>
                    <a:gd name="T6" fmla="*/ 0 60000 65536"/>
                    <a:gd name="T7" fmla="*/ 0 60000 65536"/>
                    <a:gd name="T8" fmla="*/ 0 60000 65536"/>
                    <a:gd name="T9" fmla="*/ 0 w 26126"/>
                    <a:gd name="T10" fmla="*/ 0 h 32795"/>
                    <a:gd name="T11" fmla="*/ 26126 w 26126"/>
                    <a:gd name="T12" fmla="*/ 32795 h 32795"/>
                  </a:gdLst>
                  <a:ahLst/>
                  <a:cxnLst>
                    <a:cxn ang="T6">
                      <a:pos x="T0" y="T1"/>
                    </a:cxn>
                    <a:cxn ang="T7">
                      <a:pos x="T2" y="T3"/>
                    </a:cxn>
                    <a:cxn ang="T8">
                      <a:pos x="T4" y="T5"/>
                    </a:cxn>
                  </a:cxnLst>
                  <a:rect l="T9" t="T10" r="T11" b="T12"/>
                  <a:pathLst>
                    <a:path w="26126" h="32795" fill="none" extrusionOk="0">
                      <a:moveTo>
                        <a:pt x="0" y="479"/>
                      </a:moveTo>
                      <a:cubicBezTo>
                        <a:pt x="1487" y="160"/>
                        <a:pt x="3004" y="-1"/>
                        <a:pt x="4526" y="0"/>
                      </a:cubicBezTo>
                      <a:cubicBezTo>
                        <a:pt x="16455" y="0"/>
                        <a:pt x="26126" y="9670"/>
                        <a:pt x="26126" y="21600"/>
                      </a:cubicBezTo>
                      <a:cubicBezTo>
                        <a:pt x="26126" y="25547"/>
                        <a:pt x="25044" y="29419"/>
                        <a:pt x="22998" y="32795"/>
                      </a:cubicBezTo>
                    </a:path>
                    <a:path w="26126" h="32795" stroke="0" extrusionOk="0">
                      <a:moveTo>
                        <a:pt x="0" y="479"/>
                      </a:moveTo>
                      <a:cubicBezTo>
                        <a:pt x="1487" y="160"/>
                        <a:pt x="3004" y="-1"/>
                        <a:pt x="4526" y="0"/>
                      </a:cubicBezTo>
                      <a:cubicBezTo>
                        <a:pt x="16455" y="0"/>
                        <a:pt x="26126" y="9670"/>
                        <a:pt x="26126" y="21600"/>
                      </a:cubicBezTo>
                      <a:cubicBezTo>
                        <a:pt x="26126" y="25547"/>
                        <a:pt x="25044" y="29419"/>
                        <a:pt x="22998" y="32795"/>
                      </a:cubicBezTo>
                      <a:lnTo>
                        <a:pt x="4526" y="21600"/>
                      </a:lnTo>
                      <a:lnTo>
                        <a:pt x="0" y="47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73" name="Arc 170"/>
                <p:cNvSpPr>
                  <a:spLocks/>
                </p:cNvSpPr>
                <p:nvPr/>
              </p:nvSpPr>
              <p:spPr bwMode="auto">
                <a:xfrm>
                  <a:off x="890" y="2011"/>
                  <a:ext cx="17" cy="12"/>
                </a:xfrm>
                <a:custGeom>
                  <a:avLst/>
                  <a:gdLst>
                    <a:gd name="T0" fmla="*/ 0 w 25919"/>
                    <a:gd name="T1" fmla="*/ 0 h 33197"/>
                    <a:gd name="T2" fmla="*/ 0 w 25919"/>
                    <a:gd name="T3" fmla="*/ 0 h 33197"/>
                    <a:gd name="T4" fmla="*/ 0 w 25919"/>
                    <a:gd name="T5" fmla="*/ 0 h 33197"/>
                    <a:gd name="T6" fmla="*/ 0 60000 65536"/>
                    <a:gd name="T7" fmla="*/ 0 60000 65536"/>
                    <a:gd name="T8" fmla="*/ 0 60000 65536"/>
                    <a:gd name="T9" fmla="*/ 0 w 25919"/>
                    <a:gd name="T10" fmla="*/ 0 h 33197"/>
                    <a:gd name="T11" fmla="*/ 25919 w 25919"/>
                    <a:gd name="T12" fmla="*/ 33197 h 33197"/>
                  </a:gdLst>
                  <a:ahLst/>
                  <a:cxnLst>
                    <a:cxn ang="T6">
                      <a:pos x="T0" y="T1"/>
                    </a:cxn>
                    <a:cxn ang="T7">
                      <a:pos x="T2" y="T3"/>
                    </a:cxn>
                    <a:cxn ang="T8">
                      <a:pos x="T4" y="T5"/>
                    </a:cxn>
                  </a:cxnLst>
                  <a:rect l="T9" t="T10" r="T11" b="T12"/>
                  <a:pathLst>
                    <a:path w="25919" h="33197" fill="none" extrusionOk="0">
                      <a:moveTo>
                        <a:pt x="0" y="436"/>
                      </a:moveTo>
                      <a:cubicBezTo>
                        <a:pt x="1421" y="146"/>
                        <a:pt x="2868" y="-1"/>
                        <a:pt x="4319" y="0"/>
                      </a:cubicBezTo>
                      <a:cubicBezTo>
                        <a:pt x="16248" y="0"/>
                        <a:pt x="25919" y="9670"/>
                        <a:pt x="25919" y="21600"/>
                      </a:cubicBezTo>
                      <a:cubicBezTo>
                        <a:pt x="25919" y="25708"/>
                        <a:pt x="24747" y="29731"/>
                        <a:pt x="22541" y="33196"/>
                      </a:cubicBezTo>
                    </a:path>
                    <a:path w="25919" h="33197" stroke="0" extrusionOk="0">
                      <a:moveTo>
                        <a:pt x="0" y="436"/>
                      </a:moveTo>
                      <a:cubicBezTo>
                        <a:pt x="1421" y="146"/>
                        <a:pt x="2868" y="-1"/>
                        <a:pt x="4319" y="0"/>
                      </a:cubicBezTo>
                      <a:cubicBezTo>
                        <a:pt x="16248" y="0"/>
                        <a:pt x="25919" y="9670"/>
                        <a:pt x="25919" y="21600"/>
                      </a:cubicBezTo>
                      <a:cubicBezTo>
                        <a:pt x="25919" y="25708"/>
                        <a:pt x="24747" y="29731"/>
                        <a:pt x="22541" y="33196"/>
                      </a:cubicBezTo>
                      <a:lnTo>
                        <a:pt x="4319" y="21600"/>
                      </a:lnTo>
                      <a:lnTo>
                        <a:pt x="0" y="436"/>
                      </a:lnTo>
                      <a:close/>
                    </a:path>
                  </a:pathLst>
                </a:custGeom>
                <a:solidFill>
                  <a:srgbClr val="E7EDED"/>
                </a:solidFill>
                <a:ln w="3175">
                  <a:solidFill>
                    <a:srgbClr val="6C8F93"/>
                  </a:solidFill>
                  <a:round/>
                  <a:headEnd/>
                  <a:tailEnd/>
                </a:ln>
              </p:spPr>
              <p:txBody>
                <a:bodyPr/>
                <a:lstStyle/>
                <a:p>
                  <a:endParaRPr lang="en-US"/>
                </a:p>
              </p:txBody>
            </p:sp>
            <p:sp>
              <p:nvSpPr>
                <p:cNvPr id="111774" name="Arc 171"/>
                <p:cNvSpPr>
                  <a:spLocks/>
                </p:cNvSpPr>
                <p:nvPr/>
              </p:nvSpPr>
              <p:spPr bwMode="auto">
                <a:xfrm>
                  <a:off x="896" y="2024"/>
                  <a:ext cx="16" cy="13"/>
                </a:xfrm>
                <a:custGeom>
                  <a:avLst/>
                  <a:gdLst>
                    <a:gd name="T0" fmla="*/ 0 w 21600"/>
                    <a:gd name="T1" fmla="*/ 0 h 28809"/>
                    <a:gd name="T2" fmla="*/ 0 w 21600"/>
                    <a:gd name="T3" fmla="*/ 0 h 28809"/>
                    <a:gd name="T4" fmla="*/ 0 w 21600"/>
                    <a:gd name="T5" fmla="*/ 0 h 28809"/>
                    <a:gd name="T6" fmla="*/ 0 60000 65536"/>
                    <a:gd name="T7" fmla="*/ 0 60000 65536"/>
                    <a:gd name="T8" fmla="*/ 0 60000 65536"/>
                    <a:gd name="T9" fmla="*/ 0 w 21600"/>
                    <a:gd name="T10" fmla="*/ 0 h 28809"/>
                    <a:gd name="T11" fmla="*/ 21600 w 21600"/>
                    <a:gd name="T12" fmla="*/ 28809 h 28809"/>
                  </a:gdLst>
                  <a:ahLst/>
                  <a:cxnLst>
                    <a:cxn ang="T6">
                      <a:pos x="T0" y="T1"/>
                    </a:cxn>
                    <a:cxn ang="T7">
                      <a:pos x="T2" y="T3"/>
                    </a:cxn>
                    <a:cxn ang="T8">
                      <a:pos x="T4" y="T5"/>
                    </a:cxn>
                  </a:cxnLst>
                  <a:rect l="T9" t="T10" r="T11" b="T12"/>
                  <a:pathLst>
                    <a:path w="21600" h="28809" fill="none" extrusionOk="0">
                      <a:moveTo>
                        <a:pt x="13827" y="0"/>
                      </a:moveTo>
                      <a:cubicBezTo>
                        <a:pt x="18752" y="4104"/>
                        <a:pt x="21600" y="10183"/>
                        <a:pt x="21600" y="16594"/>
                      </a:cubicBezTo>
                      <a:cubicBezTo>
                        <a:pt x="21600" y="20954"/>
                        <a:pt x="20280" y="25212"/>
                        <a:pt x="17814" y="28809"/>
                      </a:cubicBezTo>
                    </a:path>
                    <a:path w="21600" h="28809" stroke="0" extrusionOk="0">
                      <a:moveTo>
                        <a:pt x="13827" y="0"/>
                      </a:moveTo>
                      <a:cubicBezTo>
                        <a:pt x="18752" y="4104"/>
                        <a:pt x="21600" y="10183"/>
                        <a:pt x="21600" y="16594"/>
                      </a:cubicBezTo>
                      <a:cubicBezTo>
                        <a:pt x="21600" y="20954"/>
                        <a:pt x="20280" y="25212"/>
                        <a:pt x="17814" y="28809"/>
                      </a:cubicBezTo>
                      <a:lnTo>
                        <a:pt x="0" y="16594"/>
                      </a:lnTo>
                      <a:lnTo>
                        <a:pt x="13827" y="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75" name="Arc 172"/>
                <p:cNvSpPr>
                  <a:spLocks/>
                </p:cNvSpPr>
                <p:nvPr/>
              </p:nvSpPr>
              <p:spPr bwMode="auto">
                <a:xfrm>
                  <a:off x="896" y="2025"/>
                  <a:ext cx="15" cy="12"/>
                </a:xfrm>
                <a:custGeom>
                  <a:avLst/>
                  <a:gdLst>
                    <a:gd name="T0" fmla="*/ 0 w 21600"/>
                    <a:gd name="T1" fmla="*/ 0 h 29422"/>
                    <a:gd name="T2" fmla="*/ 0 w 21600"/>
                    <a:gd name="T3" fmla="*/ 0 h 29422"/>
                    <a:gd name="T4" fmla="*/ 0 w 21600"/>
                    <a:gd name="T5" fmla="*/ 0 h 29422"/>
                    <a:gd name="T6" fmla="*/ 0 60000 65536"/>
                    <a:gd name="T7" fmla="*/ 0 60000 65536"/>
                    <a:gd name="T8" fmla="*/ 0 60000 65536"/>
                    <a:gd name="T9" fmla="*/ 0 w 21600"/>
                    <a:gd name="T10" fmla="*/ 0 h 29422"/>
                    <a:gd name="T11" fmla="*/ 21600 w 21600"/>
                    <a:gd name="T12" fmla="*/ 29422 h 29422"/>
                  </a:gdLst>
                  <a:ahLst/>
                  <a:cxnLst>
                    <a:cxn ang="T6">
                      <a:pos x="T0" y="T1"/>
                    </a:cxn>
                    <a:cxn ang="T7">
                      <a:pos x="T2" y="T3"/>
                    </a:cxn>
                    <a:cxn ang="T8">
                      <a:pos x="T4" y="T5"/>
                    </a:cxn>
                  </a:cxnLst>
                  <a:rect l="T9" t="T10" r="T11" b="T12"/>
                  <a:pathLst>
                    <a:path w="21600" h="29422" fill="none" extrusionOk="0">
                      <a:moveTo>
                        <a:pt x="13493" y="-1"/>
                      </a:moveTo>
                      <a:cubicBezTo>
                        <a:pt x="18617" y="4099"/>
                        <a:pt x="21600" y="10305"/>
                        <a:pt x="21600" y="16867"/>
                      </a:cubicBezTo>
                      <a:cubicBezTo>
                        <a:pt x="21600" y="21368"/>
                        <a:pt x="20193" y="25758"/>
                        <a:pt x="17576" y="29421"/>
                      </a:cubicBezTo>
                    </a:path>
                    <a:path w="21600" h="29422" stroke="0" extrusionOk="0">
                      <a:moveTo>
                        <a:pt x="13493" y="-1"/>
                      </a:moveTo>
                      <a:cubicBezTo>
                        <a:pt x="18617" y="4099"/>
                        <a:pt x="21600" y="10305"/>
                        <a:pt x="21600" y="16867"/>
                      </a:cubicBezTo>
                      <a:cubicBezTo>
                        <a:pt x="21600" y="21368"/>
                        <a:pt x="20193" y="25758"/>
                        <a:pt x="17576" y="29421"/>
                      </a:cubicBezTo>
                      <a:lnTo>
                        <a:pt x="0" y="16867"/>
                      </a:lnTo>
                      <a:lnTo>
                        <a:pt x="13493" y="-1"/>
                      </a:lnTo>
                      <a:close/>
                    </a:path>
                  </a:pathLst>
                </a:custGeom>
                <a:solidFill>
                  <a:srgbClr val="E7EDED"/>
                </a:solidFill>
                <a:ln w="3175">
                  <a:solidFill>
                    <a:srgbClr val="6C8F93"/>
                  </a:solidFill>
                  <a:round/>
                  <a:headEnd/>
                  <a:tailEnd/>
                </a:ln>
              </p:spPr>
              <p:txBody>
                <a:bodyPr/>
                <a:lstStyle/>
                <a:p>
                  <a:endParaRPr lang="en-US"/>
                </a:p>
              </p:txBody>
            </p:sp>
            <p:sp>
              <p:nvSpPr>
                <p:cNvPr id="111776" name="Arc 173"/>
                <p:cNvSpPr>
                  <a:spLocks/>
                </p:cNvSpPr>
                <p:nvPr/>
              </p:nvSpPr>
              <p:spPr bwMode="auto">
                <a:xfrm>
                  <a:off x="890" y="2037"/>
                  <a:ext cx="20" cy="19"/>
                </a:xfrm>
                <a:custGeom>
                  <a:avLst/>
                  <a:gdLst>
                    <a:gd name="T0" fmla="*/ 0 w 28431"/>
                    <a:gd name="T1" fmla="*/ 0 h 27648"/>
                    <a:gd name="T2" fmla="*/ 0 w 28431"/>
                    <a:gd name="T3" fmla="*/ 0 h 27648"/>
                    <a:gd name="T4" fmla="*/ 0 w 28431"/>
                    <a:gd name="T5" fmla="*/ 0 h 27648"/>
                    <a:gd name="T6" fmla="*/ 0 60000 65536"/>
                    <a:gd name="T7" fmla="*/ 0 60000 65536"/>
                    <a:gd name="T8" fmla="*/ 0 60000 65536"/>
                    <a:gd name="T9" fmla="*/ 0 w 28431"/>
                    <a:gd name="T10" fmla="*/ 0 h 27648"/>
                    <a:gd name="T11" fmla="*/ 28431 w 28431"/>
                    <a:gd name="T12" fmla="*/ 27648 h 27648"/>
                  </a:gdLst>
                  <a:ahLst/>
                  <a:cxnLst>
                    <a:cxn ang="T6">
                      <a:pos x="T0" y="T1"/>
                    </a:cxn>
                    <a:cxn ang="T7">
                      <a:pos x="T2" y="T3"/>
                    </a:cxn>
                    <a:cxn ang="T8">
                      <a:pos x="T4" y="T5"/>
                    </a:cxn>
                  </a:cxnLst>
                  <a:rect l="T9" t="T10" r="T11" b="T12"/>
                  <a:pathLst>
                    <a:path w="28431" h="27648" fill="none" extrusionOk="0">
                      <a:moveTo>
                        <a:pt x="27566" y="-1"/>
                      </a:moveTo>
                      <a:cubicBezTo>
                        <a:pt x="28140" y="1964"/>
                        <a:pt x="28431" y="4001"/>
                        <a:pt x="28431" y="6048"/>
                      </a:cubicBezTo>
                      <a:cubicBezTo>
                        <a:pt x="28431" y="17977"/>
                        <a:pt x="18760" y="27648"/>
                        <a:pt x="6831" y="27648"/>
                      </a:cubicBezTo>
                      <a:cubicBezTo>
                        <a:pt x="4509" y="27648"/>
                        <a:pt x="2202" y="27273"/>
                        <a:pt x="0" y="26539"/>
                      </a:cubicBezTo>
                    </a:path>
                    <a:path w="28431" h="27648" stroke="0" extrusionOk="0">
                      <a:moveTo>
                        <a:pt x="27566" y="-1"/>
                      </a:moveTo>
                      <a:cubicBezTo>
                        <a:pt x="28140" y="1964"/>
                        <a:pt x="28431" y="4001"/>
                        <a:pt x="28431" y="6048"/>
                      </a:cubicBezTo>
                      <a:cubicBezTo>
                        <a:pt x="28431" y="17977"/>
                        <a:pt x="18760" y="27648"/>
                        <a:pt x="6831" y="27648"/>
                      </a:cubicBezTo>
                      <a:cubicBezTo>
                        <a:pt x="4509" y="27648"/>
                        <a:pt x="2202" y="27273"/>
                        <a:pt x="0" y="26539"/>
                      </a:cubicBezTo>
                      <a:lnTo>
                        <a:pt x="6831" y="6048"/>
                      </a:lnTo>
                      <a:lnTo>
                        <a:pt x="27566"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77" name="Arc 174"/>
                <p:cNvSpPr>
                  <a:spLocks/>
                </p:cNvSpPr>
                <p:nvPr/>
              </p:nvSpPr>
              <p:spPr bwMode="auto">
                <a:xfrm>
                  <a:off x="891" y="2037"/>
                  <a:ext cx="18" cy="18"/>
                </a:xfrm>
                <a:custGeom>
                  <a:avLst/>
                  <a:gdLst>
                    <a:gd name="T0" fmla="*/ 0 w 28431"/>
                    <a:gd name="T1" fmla="*/ 0 h 27648"/>
                    <a:gd name="T2" fmla="*/ 0 w 28431"/>
                    <a:gd name="T3" fmla="*/ 0 h 27648"/>
                    <a:gd name="T4" fmla="*/ 0 w 28431"/>
                    <a:gd name="T5" fmla="*/ 0 h 27648"/>
                    <a:gd name="T6" fmla="*/ 0 60000 65536"/>
                    <a:gd name="T7" fmla="*/ 0 60000 65536"/>
                    <a:gd name="T8" fmla="*/ 0 60000 65536"/>
                    <a:gd name="T9" fmla="*/ 0 w 28431"/>
                    <a:gd name="T10" fmla="*/ 0 h 27648"/>
                    <a:gd name="T11" fmla="*/ 28431 w 28431"/>
                    <a:gd name="T12" fmla="*/ 27648 h 27648"/>
                  </a:gdLst>
                  <a:ahLst/>
                  <a:cxnLst>
                    <a:cxn ang="T6">
                      <a:pos x="T0" y="T1"/>
                    </a:cxn>
                    <a:cxn ang="T7">
                      <a:pos x="T2" y="T3"/>
                    </a:cxn>
                    <a:cxn ang="T8">
                      <a:pos x="T4" y="T5"/>
                    </a:cxn>
                  </a:cxnLst>
                  <a:rect l="T9" t="T10" r="T11" b="T12"/>
                  <a:pathLst>
                    <a:path w="28431" h="27648" fill="none" extrusionOk="0">
                      <a:moveTo>
                        <a:pt x="27566" y="-1"/>
                      </a:moveTo>
                      <a:cubicBezTo>
                        <a:pt x="28140" y="1964"/>
                        <a:pt x="28431" y="4001"/>
                        <a:pt x="28431" y="6048"/>
                      </a:cubicBezTo>
                      <a:cubicBezTo>
                        <a:pt x="28431" y="17977"/>
                        <a:pt x="18760" y="27648"/>
                        <a:pt x="6831" y="27648"/>
                      </a:cubicBezTo>
                      <a:cubicBezTo>
                        <a:pt x="4509" y="27648"/>
                        <a:pt x="2202" y="27273"/>
                        <a:pt x="0" y="26539"/>
                      </a:cubicBezTo>
                    </a:path>
                    <a:path w="28431" h="27648" stroke="0" extrusionOk="0">
                      <a:moveTo>
                        <a:pt x="27566" y="-1"/>
                      </a:moveTo>
                      <a:cubicBezTo>
                        <a:pt x="28140" y="1964"/>
                        <a:pt x="28431" y="4001"/>
                        <a:pt x="28431" y="6048"/>
                      </a:cubicBezTo>
                      <a:cubicBezTo>
                        <a:pt x="28431" y="17977"/>
                        <a:pt x="18760" y="27648"/>
                        <a:pt x="6831" y="27648"/>
                      </a:cubicBezTo>
                      <a:cubicBezTo>
                        <a:pt x="4509" y="27648"/>
                        <a:pt x="2202" y="27273"/>
                        <a:pt x="0" y="26539"/>
                      </a:cubicBezTo>
                      <a:lnTo>
                        <a:pt x="6831" y="6048"/>
                      </a:lnTo>
                      <a:lnTo>
                        <a:pt x="27566" y="-1"/>
                      </a:lnTo>
                      <a:close/>
                    </a:path>
                  </a:pathLst>
                </a:custGeom>
                <a:solidFill>
                  <a:srgbClr val="E7EDED"/>
                </a:solidFill>
                <a:ln w="3175">
                  <a:solidFill>
                    <a:srgbClr val="6C8F93"/>
                  </a:solidFill>
                  <a:round/>
                  <a:headEnd/>
                  <a:tailEnd/>
                </a:ln>
              </p:spPr>
              <p:txBody>
                <a:bodyPr/>
                <a:lstStyle/>
                <a:p>
                  <a:endParaRPr lang="en-US"/>
                </a:p>
              </p:txBody>
            </p:sp>
            <p:sp>
              <p:nvSpPr>
                <p:cNvPr id="111778" name="Arc 175"/>
                <p:cNvSpPr>
                  <a:spLocks/>
                </p:cNvSpPr>
                <p:nvPr/>
              </p:nvSpPr>
              <p:spPr bwMode="auto">
                <a:xfrm>
                  <a:off x="820" y="2024"/>
                  <a:ext cx="10" cy="17"/>
                </a:xfrm>
                <a:custGeom>
                  <a:avLst/>
                  <a:gdLst>
                    <a:gd name="T0" fmla="*/ 0 w 21600"/>
                    <a:gd name="T1" fmla="*/ 0 h 41382"/>
                    <a:gd name="T2" fmla="*/ 0 w 21600"/>
                    <a:gd name="T3" fmla="*/ 0 h 41382"/>
                    <a:gd name="T4" fmla="*/ 0 w 21600"/>
                    <a:gd name="T5" fmla="*/ 0 h 41382"/>
                    <a:gd name="T6" fmla="*/ 0 60000 65536"/>
                    <a:gd name="T7" fmla="*/ 0 60000 65536"/>
                    <a:gd name="T8" fmla="*/ 0 60000 65536"/>
                    <a:gd name="T9" fmla="*/ 0 w 21600"/>
                    <a:gd name="T10" fmla="*/ 0 h 41382"/>
                    <a:gd name="T11" fmla="*/ 21600 w 21600"/>
                    <a:gd name="T12" fmla="*/ 41382 h 41382"/>
                  </a:gdLst>
                  <a:ahLst/>
                  <a:cxnLst>
                    <a:cxn ang="T6">
                      <a:pos x="T0" y="T1"/>
                    </a:cxn>
                    <a:cxn ang="T7">
                      <a:pos x="T2" y="T3"/>
                    </a:cxn>
                    <a:cxn ang="T8">
                      <a:pos x="T4" y="T5"/>
                    </a:cxn>
                  </a:cxnLst>
                  <a:rect l="T9" t="T10" r="T11" b="T12"/>
                  <a:pathLst>
                    <a:path w="21600" h="41382" fill="none" extrusionOk="0">
                      <a:moveTo>
                        <a:pt x="13091" y="41381"/>
                      </a:moveTo>
                      <a:cubicBezTo>
                        <a:pt x="5149" y="37977"/>
                        <a:pt x="0" y="30168"/>
                        <a:pt x="0" y="21528"/>
                      </a:cubicBezTo>
                      <a:cubicBezTo>
                        <a:pt x="-1" y="10281"/>
                        <a:pt x="8629" y="916"/>
                        <a:pt x="19838" y="-1"/>
                      </a:cubicBezTo>
                    </a:path>
                    <a:path w="21600" h="41382" stroke="0" extrusionOk="0">
                      <a:moveTo>
                        <a:pt x="13091" y="41381"/>
                      </a:moveTo>
                      <a:cubicBezTo>
                        <a:pt x="5149" y="37977"/>
                        <a:pt x="0" y="30168"/>
                        <a:pt x="0" y="21528"/>
                      </a:cubicBezTo>
                      <a:cubicBezTo>
                        <a:pt x="-1" y="10281"/>
                        <a:pt x="8629" y="916"/>
                        <a:pt x="19838" y="-1"/>
                      </a:cubicBezTo>
                      <a:lnTo>
                        <a:pt x="21600" y="21528"/>
                      </a:lnTo>
                      <a:lnTo>
                        <a:pt x="13091" y="4138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79" name="Arc 176"/>
                <p:cNvSpPr>
                  <a:spLocks/>
                </p:cNvSpPr>
                <p:nvPr/>
              </p:nvSpPr>
              <p:spPr bwMode="auto">
                <a:xfrm>
                  <a:off x="821" y="2025"/>
                  <a:ext cx="9" cy="15"/>
                </a:xfrm>
                <a:custGeom>
                  <a:avLst/>
                  <a:gdLst>
                    <a:gd name="T0" fmla="*/ 0 w 21600"/>
                    <a:gd name="T1" fmla="*/ 0 h 41421"/>
                    <a:gd name="T2" fmla="*/ 0 w 21600"/>
                    <a:gd name="T3" fmla="*/ 0 h 41421"/>
                    <a:gd name="T4" fmla="*/ 0 w 21600"/>
                    <a:gd name="T5" fmla="*/ 0 h 41421"/>
                    <a:gd name="T6" fmla="*/ 0 60000 65536"/>
                    <a:gd name="T7" fmla="*/ 0 60000 65536"/>
                    <a:gd name="T8" fmla="*/ 0 60000 65536"/>
                    <a:gd name="T9" fmla="*/ 0 w 21600"/>
                    <a:gd name="T10" fmla="*/ 0 h 41421"/>
                    <a:gd name="T11" fmla="*/ 21600 w 21600"/>
                    <a:gd name="T12" fmla="*/ 41421 h 41421"/>
                  </a:gdLst>
                  <a:ahLst/>
                  <a:cxnLst>
                    <a:cxn ang="T6">
                      <a:pos x="T0" y="T1"/>
                    </a:cxn>
                    <a:cxn ang="T7">
                      <a:pos x="T2" y="T3"/>
                    </a:cxn>
                    <a:cxn ang="T8">
                      <a:pos x="T4" y="T5"/>
                    </a:cxn>
                  </a:cxnLst>
                  <a:rect l="T9" t="T10" r="T11" b="T12"/>
                  <a:pathLst>
                    <a:path w="21600" h="41421" fill="none" extrusionOk="0">
                      <a:moveTo>
                        <a:pt x="13179" y="41421"/>
                      </a:moveTo>
                      <a:cubicBezTo>
                        <a:pt x="5190" y="38039"/>
                        <a:pt x="0" y="30205"/>
                        <a:pt x="0" y="21530"/>
                      </a:cubicBezTo>
                      <a:cubicBezTo>
                        <a:pt x="-1" y="10275"/>
                        <a:pt x="8641" y="906"/>
                        <a:pt x="19860" y="0"/>
                      </a:cubicBezTo>
                    </a:path>
                    <a:path w="21600" h="41421" stroke="0" extrusionOk="0">
                      <a:moveTo>
                        <a:pt x="13179" y="41421"/>
                      </a:moveTo>
                      <a:cubicBezTo>
                        <a:pt x="5190" y="38039"/>
                        <a:pt x="0" y="30205"/>
                        <a:pt x="0" y="21530"/>
                      </a:cubicBezTo>
                      <a:cubicBezTo>
                        <a:pt x="-1" y="10275"/>
                        <a:pt x="8641" y="906"/>
                        <a:pt x="19860" y="0"/>
                      </a:cubicBezTo>
                      <a:lnTo>
                        <a:pt x="21600" y="21530"/>
                      </a:lnTo>
                      <a:lnTo>
                        <a:pt x="13179" y="41421"/>
                      </a:lnTo>
                      <a:close/>
                    </a:path>
                  </a:pathLst>
                </a:custGeom>
                <a:solidFill>
                  <a:srgbClr val="E7EDED"/>
                </a:solidFill>
                <a:ln w="3175">
                  <a:solidFill>
                    <a:srgbClr val="6C8F93"/>
                  </a:solidFill>
                  <a:round/>
                  <a:headEnd/>
                  <a:tailEnd/>
                </a:ln>
              </p:spPr>
              <p:txBody>
                <a:bodyPr/>
                <a:lstStyle/>
                <a:p>
                  <a:endParaRPr lang="en-US"/>
                </a:p>
              </p:txBody>
            </p:sp>
            <p:sp>
              <p:nvSpPr>
                <p:cNvPr id="111780" name="Arc 177"/>
                <p:cNvSpPr>
                  <a:spLocks/>
                </p:cNvSpPr>
                <p:nvPr/>
              </p:nvSpPr>
              <p:spPr bwMode="auto">
                <a:xfrm>
                  <a:off x="849" y="2048"/>
                  <a:ext cx="42" cy="12"/>
                </a:xfrm>
                <a:custGeom>
                  <a:avLst/>
                  <a:gdLst>
                    <a:gd name="T0" fmla="*/ 0 w 39208"/>
                    <a:gd name="T1" fmla="*/ 0 h 21600"/>
                    <a:gd name="T2" fmla="*/ 0 w 39208"/>
                    <a:gd name="T3" fmla="*/ 0 h 21600"/>
                    <a:gd name="T4" fmla="*/ 0 w 39208"/>
                    <a:gd name="T5" fmla="*/ 0 h 21600"/>
                    <a:gd name="T6" fmla="*/ 0 60000 65536"/>
                    <a:gd name="T7" fmla="*/ 0 60000 65536"/>
                    <a:gd name="T8" fmla="*/ 0 60000 65536"/>
                    <a:gd name="T9" fmla="*/ 0 w 39208"/>
                    <a:gd name="T10" fmla="*/ 0 h 21600"/>
                    <a:gd name="T11" fmla="*/ 39208 w 39208"/>
                    <a:gd name="T12" fmla="*/ 21600 h 21600"/>
                  </a:gdLst>
                  <a:ahLst/>
                  <a:cxnLst>
                    <a:cxn ang="T6">
                      <a:pos x="T0" y="T1"/>
                    </a:cxn>
                    <a:cxn ang="T7">
                      <a:pos x="T2" y="T3"/>
                    </a:cxn>
                    <a:cxn ang="T8">
                      <a:pos x="T4" y="T5"/>
                    </a:cxn>
                  </a:cxnLst>
                  <a:rect l="T9" t="T10" r="T11" b="T12"/>
                  <a:pathLst>
                    <a:path w="39208" h="21600" fill="none" extrusionOk="0">
                      <a:moveTo>
                        <a:pt x="39208" y="11629"/>
                      </a:moveTo>
                      <a:cubicBezTo>
                        <a:pt x="35239" y="17840"/>
                        <a:pt x="28377" y="21599"/>
                        <a:pt x="21006" y="21600"/>
                      </a:cubicBezTo>
                      <a:cubicBezTo>
                        <a:pt x="11015" y="21600"/>
                        <a:pt x="2328" y="14748"/>
                        <a:pt x="0" y="5032"/>
                      </a:cubicBezTo>
                    </a:path>
                    <a:path w="39208" h="21600" stroke="0" extrusionOk="0">
                      <a:moveTo>
                        <a:pt x="39208" y="11629"/>
                      </a:moveTo>
                      <a:cubicBezTo>
                        <a:pt x="35239" y="17840"/>
                        <a:pt x="28377" y="21599"/>
                        <a:pt x="21006" y="21600"/>
                      </a:cubicBezTo>
                      <a:cubicBezTo>
                        <a:pt x="11015" y="21600"/>
                        <a:pt x="2328" y="14748"/>
                        <a:pt x="0" y="5032"/>
                      </a:cubicBezTo>
                      <a:lnTo>
                        <a:pt x="21006" y="0"/>
                      </a:lnTo>
                      <a:lnTo>
                        <a:pt x="39208" y="1162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81" name="Arc 178"/>
                <p:cNvSpPr>
                  <a:spLocks/>
                </p:cNvSpPr>
                <p:nvPr/>
              </p:nvSpPr>
              <p:spPr bwMode="auto">
                <a:xfrm>
                  <a:off x="850" y="2048"/>
                  <a:ext cx="40" cy="11"/>
                </a:xfrm>
                <a:custGeom>
                  <a:avLst/>
                  <a:gdLst>
                    <a:gd name="T0" fmla="*/ 0 w 38927"/>
                    <a:gd name="T1" fmla="*/ 0 h 21600"/>
                    <a:gd name="T2" fmla="*/ 0 w 38927"/>
                    <a:gd name="T3" fmla="*/ 0 h 21600"/>
                    <a:gd name="T4" fmla="*/ 0 w 38927"/>
                    <a:gd name="T5" fmla="*/ 0 h 21600"/>
                    <a:gd name="T6" fmla="*/ 0 60000 65536"/>
                    <a:gd name="T7" fmla="*/ 0 60000 65536"/>
                    <a:gd name="T8" fmla="*/ 0 60000 65536"/>
                    <a:gd name="T9" fmla="*/ 0 w 38927"/>
                    <a:gd name="T10" fmla="*/ 0 h 21600"/>
                    <a:gd name="T11" fmla="*/ 38927 w 38927"/>
                    <a:gd name="T12" fmla="*/ 21600 h 21600"/>
                  </a:gdLst>
                  <a:ahLst/>
                  <a:cxnLst>
                    <a:cxn ang="T6">
                      <a:pos x="T0" y="T1"/>
                    </a:cxn>
                    <a:cxn ang="T7">
                      <a:pos x="T2" y="T3"/>
                    </a:cxn>
                    <a:cxn ang="T8">
                      <a:pos x="T4" y="T5"/>
                    </a:cxn>
                  </a:cxnLst>
                  <a:rect l="T9" t="T10" r="T11" b="T12"/>
                  <a:pathLst>
                    <a:path w="38927" h="21600" fill="none" extrusionOk="0">
                      <a:moveTo>
                        <a:pt x="38926" y="11981"/>
                      </a:moveTo>
                      <a:cubicBezTo>
                        <a:pt x="34920" y="17990"/>
                        <a:pt x="28176" y="21599"/>
                        <a:pt x="20955" y="21600"/>
                      </a:cubicBezTo>
                      <a:cubicBezTo>
                        <a:pt x="11043" y="21600"/>
                        <a:pt x="2403" y="14854"/>
                        <a:pt x="-1" y="5239"/>
                      </a:cubicBezTo>
                    </a:path>
                    <a:path w="38927" h="21600" stroke="0" extrusionOk="0">
                      <a:moveTo>
                        <a:pt x="38926" y="11981"/>
                      </a:moveTo>
                      <a:cubicBezTo>
                        <a:pt x="34920" y="17990"/>
                        <a:pt x="28176" y="21599"/>
                        <a:pt x="20955" y="21600"/>
                      </a:cubicBezTo>
                      <a:cubicBezTo>
                        <a:pt x="11043" y="21600"/>
                        <a:pt x="2403" y="14854"/>
                        <a:pt x="-1" y="5239"/>
                      </a:cubicBezTo>
                      <a:lnTo>
                        <a:pt x="20955" y="0"/>
                      </a:lnTo>
                      <a:lnTo>
                        <a:pt x="38926" y="11981"/>
                      </a:lnTo>
                      <a:close/>
                    </a:path>
                  </a:pathLst>
                </a:custGeom>
                <a:solidFill>
                  <a:srgbClr val="E7EDED"/>
                </a:solidFill>
                <a:ln w="3175">
                  <a:solidFill>
                    <a:srgbClr val="6C8F93"/>
                  </a:solidFill>
                  <a:round/>
                  <a:headEnd/>
                  <a:tailEnd/>
                </a:ln>
              </p:spPr>
              <p:txBody>
                <a:bodyPr/>
                <a:lstStyle/>
                <a:p>
                  <a:endParaRPr lang="en-US"/>
                </a:p>
              </p:txBody>
            </p:sp>
          </p:grpSp>
        </p:grpSp>
      </p:grpSp>
      <p:grpSp>
        <p:nvGrpSpPr>
          <p:cNvPr id="111622" name="Group 356"/>
          <p:cNvGrpSpPr>
            <a:grpSpLocks/>
          </p:cNvGrpSpPr>
          <p:nvPr/>
        </p:nvGrpSpPr>
        <p:grpSpPr bwMode="auto">
          <a:xfrm>
            <a:off x="2138363" y="2636838"/>
            <a:ext cx="1803400" cy="1625600"/>
            <a:chOff x="1358" y="1894"/>
            <a:chExt cx="2981" cy="1793"/>
          </a:xfrm>
        </p:grpSpPr>
        <p:sp>
          <p:nvSpPr>
            <p:cNvPr id="111746" name="Oval 357"/>
            <p:cNvSpPr>
              <a:spLocks noChangeArrowheads="1"/>
            </p:cNvSpPr>
            <p:nvPr/>
          </p:nvSpPr>
          <p:spPr bwMode="auto">
            <a:xfrm>
              <a:off x="2376" y="1894"/>
              <a:ext cx="1299"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47" name="Oval 358"/>
            <p:cNvSpPr>
              <a:spLocks noChangeArrowheads="1"/>
            </p:cNvSpPr>
            <p:nvPr/>
          </p:nvSpPr>
          <p:spPr bwMode="auto">
            <a:xfrm>
              <a:off x="1662" y="2088"/>
              <a:ext cx="996"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48" name="Oval 359"/>
            <p:cNvSpPr>
              <a:spLocks noChangeArrowheads="1"/>
            </p:cNvSpPr>
            <p:nvPr/>
          </p:nvSpPr>
          <p:spPr bwMode="auto">
            <a:xfrm>
              <a:off x="1358" y="2535"/>
              <a:ext cx="672" cy="605"/>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49" name="Oval 360"/>
            <p:cNvSpPr>
              <a:spLocks noChangeArrowheads="1"/>
            </p:cNvSpPr>
            <p:nvPr/>
          </p:nvSpPr>
          <p:spPr bwMode="auto">
            <a:xfrm>
              <a:off x="1561" y="2801"/>
              <a:ext cx="1010" cy="656"/>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50" name="Oval 361"/>
            <p:cNvSpPr>
              <a:spLocks noChangeArrowheads="1"/>
            </p:cNvSpPr>
            <p:nvPr/>
          </p:nvSpPr>
          <p:spPr bwMode="auto">
            <a:xfrm>
              <a:off x="2275" y="2909"/>
              <a:ext cx="1509" cy="77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51" name="Oval 362"/>
            <p:cNvSpPr>
              <a:spLocks noChangeArrowheads="1"/>
            </p:cNvSpPr>
            <p:nvPr/>
          </p:nvSpPr>
          <p:spPr bwMode="auto">
            <a:xfrm>
              <a:off x="3235" y="2110"/>
              <a:ext cx="967" cy="583"/>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52" name="Oval 363"/>
            <p:cNvSpPr>
              <a:spLocks noChangeArrowheads="1"/>
            </p:cNvSpPr>
            <p:nvPr/>
          </p:nvSpPr>
          <p:spPr bwMode="auto">
            <a:xfrm>
              <a:off x="3379" y="2484"/>
              <a:ext cx="960" cy="584"/>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53" name="Oval 364"/>
            <p:cNvSpPr>
              <a:spLocks noChangeArrowheads="1"/>
            </p:cNvSpPr>
            <p:nvPr/>
          </p:nvSpPr>
          <p:spPr bwMode="auto">
            <a:xfrm>
              <a:off x="3293" y="2607"/>
              <a:ext cx="953"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54" name="Oval 365"/>
            <p:cNvSpPr>
              <a:spLocks noChangeArrowheads="1"/>
            </p:cNvSpPr>
            <p:nvPr/>
          </p:nvSpPr>
          <p:spPr bwMode="auto">
            <a:xfrm>
              <a:off x="1900" y="2319"/>
              <a:ext cx="1934"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111623" name="Group 366"/>
          <p:cNvGrpSpPr>
            <a:grpSpLocks/>
          </p:cNvGrpSpPr>
          <p:nvPr/>
        </p:nvGrpSpPr>
        <p:grpSpPr bwMode="auto">
          <a:xfrm>
            <a:off x="3868738" y="2730500"/>
            <a:ext cx="2414587" cy="1681163"/>
            <a:chOff x="1358" y="1894"/>
            <a:chExt cx="2981" cy="1793"/>
          </a:xfrm>
        </p:grpSpPr>
        <p:sp>
          <p:nvSpPr>
            <p:cNvPr id="111737" name="Oval 367"/>
            <p:cNvSpPr>
              <a:spLocks noChangeArrowheads="1"/>
            </p:cNvSpPr>
            <p:nvPr/>
          </p:nvSpPr>
          <p:spPr bwMode="auto">
            <a:xfrm>
              <a:off x="2376" y="1894"/>
              <a:ext cx="1299"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38" name="Oval 368"/>
            <p:cNvSpPr>
              <a:spLocks noChangeArrowheads="1"/>
            </p:cNvSpPr>
            <p:nvPr/>
          </p:nvSpPr>
          <p:spPr bwMode="auto">
            <a:xfrm>
              <a:off x="1662" y="2088"/>
              <a:ext cx="996"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39" name="Oval 369"/>
            <p:cNvSpPr>
              <a:spLocks noChangeArrowheads="1"/>
            </p:cNvSpPr>
            <p:nvPr/>
          </p:nvSpPr>
          <p:spPr bwMode="auto">
            <a:xfrm>
              <a:off x="1358" y="2535"/>
              <a:ext cx="672" cy="605"/>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40" name="Oval 370"/>
            <p:cNvSpPr>
              <a:spLocks noChangeArrowheads="1"/>
            </p:cNvSpPr>
            <p:nvPr/>
          </p:nvSpPr>
          <p:spPr bwMode="auto">
            <a:xfrm>
              <a:off x="1561" y="2801"/>
              <a:ext cx="1010" cy="656"/>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41" name="Oval 371"/>
            <p:cNvSpPr>
              <a:spLocks noChangeArrowheads="1"/>
            </p:cNvSpPr>
            <p:nvPr/>
          </p:nvSpPr>
          <p:spPr bwMode="auto">
            <a:xfrm>
              <a:off x="2275" y="2909"/>
              <a:ext cx="1509" cy="77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42" name="Oval 372"/>
            <p:cNvSpPr>
              <a:spLocks noChangeArrowheads="1"/>
            </p:cNvSpPr>
            <p:nvPr/>
          </p:nvSpPr>
          <p:spPr bwMode="auto">
            <a:xfrm>
              <a:off x="3235" y="2110"/>
              <a:ext cx="967" cy="583"/>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43" name="Oval 373"/>
            <p:cNvSpPr>
              <a:spLocks noChangeArrowheads="1"/>
            </p:cNvSpPr>
            <p:nvPr/>
          </p:nvSpPr>
          <p:spPr bwMode="auto">
            <a:xfrm>
              <a:off x="3379" y="2484"/>
              <a:ext cx="960" cy="584"/>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44" name="Oval 374"/>
            <p:cNvSpPr>
              <a:spLocks noChangeArrowheads="1"/>
            </p:cNvSpPr>
            <p:nvPr/>
          </p:nvSpPr>
          <p:spPr bwMode="auto">
            <a:xfrm>
              <a:off x="3293" y="2607"/>
              <a:ext cx="953"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45" name="Oval 375"/>
            <p:cNvSpPr>
              <a:spLocks noChangeArrowheads="1"/>
            </p:cNvSpPr>
            <p:nvPr/>
          </p:nvSpPr>
          <p:spPr bwMode="auto">
            <a:xfrm>
              <a:off x="1900" y="2319"/>
              <a:ext cx="1934"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111624" name="Group 376"/>
          <p:cNvGrpSpPr>
            <a:grpSpLocks/>
          </p:cNvGrpSpPr>
          <p:nvPr/>
        </p:nvGrpSpPr>
        <p:grpSpPr bwMode="auto">
          <a:xfrm>
            <a:off x="3902075" y="2760663"/>
            <a:ext cx="2393950" cy="1709737"/>
            <a:chOff x="1358" y="1886"/>
            <a:chExt cx="2989" cy="1810"/>
          </a:xfrm>
        </p:grpSpPr>
        <p:sp>
          <p:nvSpPr>
            <p:cNvPr id="111721" name="Arc 377"/>
            <p:cNvSpPr>
              <a:spLocks/>
            </p:cNvSpPr>
            <p:nvPr/>
          </p:nvSpPr>
          <p:spPr bwMode="auto">
            <a:xfrm>
              <a:off x="2404" y="1886"/>
              <a:ext cx="1247" cy="375"/>
            </a:xfrm>
            <a:custGeom>
              <a:avLst/>
              <a:gdLst>
                <a:gd name="T0" fmla="*/ 0 w 40985"/>
                <a:gd name="T1" fmla="*/ 0 h 21600"/>
                <a:gd name="T2" fmla="*/ 0 w 40985"/>
                <a:gd name="T3" fmla="*/ 0 h 21600"/>
                <a:gd name="T4" fmla="*/ 0 w 40985"/>
                <a:gd name="T5" fmla="*/ 0 h 21600"/>
                <a:gd name="T6" fmla="*/ 0 60000 65536"/>
                <a:gd name="T7" fmla="*/ 0 60000 65536"/>
                <a:gd name="T8" fmla="*/ 0 60000 65536"/>
                <a:gd name="T9" fmla="*/ 0 w 40985"/>
                <a:gd name="T10" fmla="*/ 0 h 21600"/>
                <a:gd name="T11" fmla="*/ 40985 w 40985"/>
                <a:gd name="T12" fmla="*/ 21600 h 21600"/>
              </a:gdLst>
              <a:ahLst/>
              <a:cxnLst>
                <a:cxn ang="T6">
                  <a:pos x="T0" y="T1"/>
                </a:cxn>
                <a:cxn ang="T7">
                  <a:pos x="T2" y="T3"/>
                </a:cxn>
                <a:cxn ang="T8">
                  <a:pos x="T4" y="T5"/>
                </a:cxn>
              </a:cxnLst>
              <a:rect l="T9" t="T10" r="T11" b="T12"/>
              <a:pathLst>
                <a:path w="40985" h="21600" fill="none" extrusionOk="0">
                  <a:moveTo>
                    <a:pt x="0" y="15316"/>
                  </a:moveTo>
                  <a:cubicBezTo>
                    <a:pt x="2766" y="6218"/>
                    <a:pt x="11157" y="-1"/>
                    <a:pt x="20666" y="0"/>
                  </a:cubicBezTo>
                  <a:cubicBezTo>
                    <a:pt x="29769" y="0"/>
                    <a:pt x="37896" y="5708"/>
                    <a:pt x="40984" y="14272"/>
                  </a:cubicBezTo>
                </a:path>
                <a:path w="40985" h="21600" stroke="0" extrusionOk="0">
                  <a:moveTo>
                    <a:pt x="0" y="15316"/>
                  </a:moveTo>
                  <a:cubicBezTo>
                    <a:pt x="2766" y="6218"/>
                    <a:pt x="11157" y="-1"/>
                    <a:pt x="20666" y="0"/>
                  </a:cubicBezTo>
                  <a:cubicBezTo>
                    <a:pt x="29769" y="0"/>
                    <a:pt x="37896" y="5708"/>
                    <a:pt x="40984" y="14272"/>
                  </a:cubicBezTo>
                  <a:lnTo>
                    <a:pt x="20666" y="21600"/>
                  </a:lnTo>
                  <a:lnTo>
                    <a:pt x="0" y="15316"/>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22" name="Arc 378"/>
            <p:cNvSpPr>
              <a:spLocks/>
            </p:cNvSpPr>
            <p:nvPr/>
          </p:nvSpPr>
          <p:spPr bwMode="auto">
            <a:xfrm>
              <a:off x="2412" y="1893"/>
              <a:ext cx="1232" cy="368"/>
            </a:xfrm>
            <a:custGeom>
              <a:avLst/>
              <a:gdLst>
                <a:gd name="T0" fmla="*/ 0 w 40951"/>
                <a:gd name="T1" fmla="*/ 0 h 21600"/>
                <a:gd name="T2" fmla="*/ 0 w 40951"/>
                <a:gd name="T3" fmla="*/ 0 h 21600"/>
                <a:gd name="T4" fmla="*/ 0 w 40951"/>
                <a:gd name="T5" fmla="*/ 0 h 21600"/>
                <a:gd name="T6" fmla="*/ 0 60000 65536"/>
                <a:gd name="T7" fmla="*/ 0 60000 65536"/>
                <a:gd name="T8" fmla="*/ 0 60000 65536"/>
                <a:gd name="T9" fmla="*/ 0 w 40951"/>
                <a:gd name="T10" fmla="*/ 0 h 21600"/>
                <a:gd name="T11" fmla="*/ 40951 w 40951"/>
                <a:gd name="T12" fmla="*/ 21600 h 21600"/>
              </a:gdLst>
              <a:ahLst/>
              <a:cxnLst>
                <a:cxn ang="T6">
                  <a:pos x="T0" y="T1"/>
                </a:cxn>
                <a:cxn ang="T7">
                  <a:pos x="T2" y="T3"/>
                </a:cxn>
                <a:cxn ang="T8">
                  <a:pos x="T4" y="T5"/>
                </a:cxn>
              </a:cxnLst>
              <a:rect l="T9" t="T10" r="T11" b="T12"/>
              <a:pathLst>
                <a:path w="40951" h="21600" fill="none" extrusionOk="0">
                  <a:moveTo>
                    <a:pt x="-1" y="15268"/>
                  </a:moveTo>
                  <a:cubicBezTo>
                    <a:pt x="2781" y="6195"/>
                    <a:pt x="11160" y="-1"/>
                    <a:pt x="20651" y="0"/>
                  </a:cubicBezTo>
                  <a:cubicBezTo>
                    <a:pt x="29734" y="0"/>
                    <a:pt x="37847" y="5683"/>
                    <a:pt x="40951" y="14219"/>
                  </a:cubicBezTo>
                </a:path>
                <a:path w="40951" h="21600" stroke="0" extrusionOk="0">
                  <a:moveTo>
                    <a:pt x="-1" y="15268"/>
                  </a:moveTo>
                  <a:cubicBezTo>
                    <a:pt x="2781" y="6195"/>
                    <a:pt x="11160" y="-1"/>
                    <a:pt x="20651" y="0"/>
                  </a:cubicBezTo>
                  <a:cubicBezTo>
                    <a:pt x="29734" y="0"/>
                    <a:pt x="37847" y="5683"/>
                    <a:pt x="40951" y="14219"/>
                  </a:cubicBezTo>
                  <a:lnTo>
                    <a:pt x="20651" y="21600"/>
                  </a:lnTo>
                  <a:lnTo>
                    <a:pt x="-1" y="15268"/>
                  </a:lnTo>
                  <a:close/>
                </a:path>
              </a:pathLst>
            </a:custGeom>
            <a:solidFill>
              <a:srgbClr val="B6C7C9"/>
            </a:solidFill>
            <a:ln w="22225">
              <a:solidFill>
                <a:srgbClr val="6C8F93"/>
              </a:solidFill>
              <a:round/>
              <a:headEnd/>
              <a:tailEnd/>
            </a:ln>
          </p:spPr>
          <p:txBody>
            <a:bodyPr/>
            <a:lstStyle/>
            <a:p>
              <a:endParaRPr lang="en-US"/>
            </a:p>
          </p:txBody>
        </p:sp>
        <p:sp>
          <p:nvSpPr>
            <p:cNvPr id="111723" name="Arc 379"/>
            <p:cNvSpPr>
              <a:spLocks/>
            </p:cNvSpPr>
            <p:nvPr/>
          </p:nvSpPr>
          <p:spPr bwMode="auto">
            <a:xfrm>
              <a:off x="1662" y="2081"/>
              <a:ext cx="766" cy="446"/>
            </a:xfrm>
            <a:custGeom>
              <a:avLst/>
              <a:gdLst>
                <a:gd name="T0" fmla="*/ 0 w 33007"/>
                <a:gd name="T1" fmla="*/ 0 h 25698"/>
                <a:gd name="T2" fmla="*/ 0 w 33007"/>
                <a:gd name="T3" fmla="*/ 0 h 25698"/>
                <a:gd name="T4" fmla="*/ 0 w 33007"/>
                <a:gd name="T5" fmla="*/ 0 h 25698"/>
                <a:gd name="T6" fmla="*/ 0 60000 65536"/>
                <a:gd name="T7" fmla="*/ 0 60000 65536"/>
                <a:gd name="T8" fmla="*/ 0 60000 65536"/>
                <a:gd name="T9" fmla="*/ 0 w 33007"/>
                <a:gd name="T10" fmla="*/ 0 h 25698"/>
                <a:gd name="T11" fmla="*/ 33007 w 33007"/>
                <a:gd name="T12" fmla="*/ 25698 h 25698"/>
              </a:gdLst>
              <a:ahLst/>
              <a:cxnLst>
                <a:cxn ang="T6">
                  <a:pos x="T0" y="T1"/>
                </a:cxn>
                <a:cxn ang="T7">
                  <a:pos x="T2" y="T3"/>
                </a:cxn>
                <a:cxn ang="T8">
                  <a:pos x="T4" y="T5"/>
                </a:cxn>
              </a:cxnLst>
              <a:rect l="T9" t="T10" r="T11" b="T12"/>
              <a:pathLst>
                <a:path w="33007" h="25698" fill="none" extrusionOk="0">
                  <a:moveTo>
                    <a:pt x="392" y="25697"/>
                  </a:moveTo>
                  <a:cubicBezTo>
                    <a:pt x="131" y="24347"/>
                    <a:pt x="0" y="22975"/>
                    <a:pt x="0" y="21600"/>
                  </a:cubicBezTo>
                  <a:cubicBezTo>
                    <a:pt x="0" y="9670"/>
                    <a:pt x="9670" y="0"/>
                    <a:pt x="21600" y="0"/>
                  </a:cubicBezTo>
                  <a:cubicBezTo>
                    <a:pt x="25631" y="-1"/>
                    <a:pt x="29583" y="1128"/>
                    <a:pt x="33007" y="3257"/>
                  </a:cubicBezTo>
                </a:path>
                <a:path w="33007" h="25698" stroke="0" extrusionOk="0">
                  <a:moveTo>
                    <a:pt x="392" y="25697"/>
                  </a:moveTo>
                  <a:cubicBezTo>
                    <a:pt x="131" y="24347"/>
                    <a:pt x="0" y="22975"/>
                    <a:pt x="0" y="21600"/>
                  </a:cubicBezTo>
                  <a:cubicBezTo>
                    <a:pt x="0" y="9670"/>
                    <a:pt x="9670" y="0"/>
                    <a:pt x="21600" y="0"/>
                  </a:cubicBezTo>
                  <a:cubicBezTo>
                    <a:pt x="25631" y="-1"/>
                    <a:pt x="29583" y="1128"/>
                    <a:pt x="33007" y="3257"/>
                  </a:cubicBezTo>
                  <a:lnTo>
                    <a:pt x="21600" y="21600"/>
                  </a:lnTo>
                  <a:lnTo>
                    <a:pt x="392" y="256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24" name="Arc 380"/>
            <p:cNvSpPr>
              <a:spLocks/>
            </p:cNvSpPr>
            <p:nvPr/>
          </p:nvSpPr>
          <p:spPr bwMode="auto">
            <a:xfrm>
              <a:off x="1669" y="2088"/>
              <a:ext cx="755" cy="438"/>
            </a:xfrm>
            <a:custGeom>
              <a:avLst/>
              <a:gdLst>
                <a:gd name="T0" fmla="*/ 0 w 32968"/>
                <a:gd name="T1" fmla="*/ 0 h 25717"/>
                <a:gd name="T2" fmla="*/ 0 w 32968"/>
                <a:gd name="T3" fmla="*/ 0 h 25717"/>
                <a:gd name="T4" fmla="*/ 0 w 32968"/>
                <a:gd name="T5" fmla="*/ 0 h 25717"/>
                <a:gd name="T6" fmla="*/ 0 60000 65536"/>
                <a:gd name="T7" fmla="*/ 0 60000 65536"/>
                <a:gd name="T8" fmla="*/ 0 60000 65536"/>
                <a:gd name="T9" fmla="*/ 0 w 32968"/>
                <a:gd name="T10" fmla="*/ 0 h 25717"/>
                <a:gd name="T11" fmla="*/ 32968 w 32968"/>
                <a:gd name="T12" fmla="*/ 25717 h 25717"/>
              </a:gdLst>
              <a:ahLst/>
              <a:cxnLst>
                <a:cxn ang="T6">
                  <a:pos x="T0" y="T1"/>
                </a:cxn>
                <a:cxn ang="T7">
                  <a:pos x="T2" y="T3"/>
                </a:cxn>
                <a:cxn ang="T8">
                  <a:pos x="T4" y="T5"/>
                </a:cxn>
              </a:cxnLst>
              <a:rect l="T9" t="T10" r="T11" b="T12"/>
              <a:pathLst>
                <a:path w="32968" h="25717" fill="none" extrusionOk="0">
                  <a:moveTo>
                    <a:pt x="395" y="25717"/>
                  </a:moveTo>
                  <a:cubicBezTo>
                    <a:pt x="132" y="24360"/>
                    <a:pt x="0" y="22981"/>
                    <a:pt x="0" y="21600"/>
                  </a:cubicBezTo>
                  <a:cubicBezTo>
                    <a:pt x="0" y="9670"/>
                    <a:pt x="9670" y="0"/>
                    <a:pt x="21600" y="0"/>
                  </a:cubicBezTo>
                  <a:cubicBezTo>
                    <a:pt x="25616" y="-1"/>
                    <a:pt x="29552" y="1119"/>
                    <a:pt x="32967" y="3233"/>
                  </a:cubicBezTo>
                </a:path>
                <a:path w="32968" h="25717" stroke="0" extrusionOk="0">
                  <a:moveTo>
                    <a:pt x="395" y="25717"/>
                  </a:moveTo>
                  <a:cubicBezTo>
                    <a:pt x="132" y="24360"/>
                    <a:pt x="0" y="22981"/>
                    <a:pt x="0" y="21600"/>
                  </a:cubicBezTo>
                  <a:cubicBezTo>
                    <a:pt x="0" y="9670"/>
                    <a:pt x="9670" y="0"/>
                    <a:pt x="21600" y="0"/>
                  </a:cubicBezTo>
                  <a:cubicBezTo>
                    <a:pt x="25616" y="-1"/>
                    <a:pt x="29552" y="1119"/>
                    <a:pt x="32967" y="3233"/>
                  </a:cubicBezTo>
                  <a:lnTo>
                    <a:pt x="21600" y="21600"/>
                  </a:lnTo>
                  <a:lnTo>
                    <a:pt x="395" y="25717"/>
                  </a:lnTo>
                  <a:close/>
                </a:path>
              </a:pathLst>
            </a:custGeom>
            <a:solidFill>
              <a:srgbClr val="B6C7C9"/>
            </a:solidFill>
            <a:ln w="22225">
              <a:solidFill>
                <a:srgbClr val="6C8F93"/>
              </a:solidFill>
              <a:round/>
              <a:headEnd/>
              <a:tailEnd/>
            </a:ln>
          </p:spPr>
          <p:txBody>
            <a:bodyPr/>
            <a:lstStyle/>
            <a:p>
              <a:endParaRPr lang="en-US"/>
            </a:p>
          </p:txBody>
        </p:sp>
        <p:sp>
          <p:nvSpPr>
            <p:cNvPr id="111725" name="Arc 381"/>
            <p:cNvSpPr>
              <a:spLocks/>
            </p:cNvSpPr>
            <p:nvPr/>
          </p:nvSpPr>
          <p:spPr bwMode="auto">
            <a:xfrm>
              <a:off x="1553" y="3120"/>
              <a:ext cx="773" cy="345"/>
            </a:xfrm>
            <a:custGeom>
              <a:avLst/>
              <a:gdLst>
                <a:gd name="T0" fmla="*/ 0 w 32097"/>
                <a:gd name="T1" fmla="*/ 0 h 21984"/>
                <a:gd name="T2" fmla="*/ 0 w 32097"/>
                <a:gd name="T3" fmla="*/ 0 h 21984"/>
                <a:gd name="T4" fmla="*/ 0 w 32097"/>
                <a:gd name="T5" fmla="*/ 0 h 21984"/>
                <a:gd name="T6" fmla="*/ 0 60000 65536"/>
                <a:gd name="T7" fmla="*/ 0 60000 65536"/>
                <a:gd name="T8" fmla="*/ 0 60000 65536"/>
                <a:gd name="T9" fmla="*/ 0 w 32097"/>
                <a:gd name="T10" fmla="*/ 0 h 21984"/>
                <a:gd name="T11" fmla="*/ 32097 w 32097"/>
                <a:gd name="T12" fmla="*/ 21984 h 21984"/>
              </a:gdLst>
              <a:ahLst/>
              <a:cxnLst>
                <a:cxn ang="T6">
                  <a:pos x="T0" y="T1"/>
                </a:cxn>
                <a:cxn ang="T7">
                  <a:pos x="T2" y="T3"/>
                </a:cxn>
                <a:cxn ang="T8">
                  <a:pos x="T4" y="T5"/>
                </a:cxn>
              </a:cxnLst>
              <a:rect l="T9" t="T10" r="T11" b="T12"/>
              <a:pathLst>
                <a:path w="32097" h="21984" fill="none" extrusionOk="0">
                  <a:moveTo>
                    <a:pt x="32096" y="19261"/>
                  </a:moveTo>
                  <a:cubicBezTo>
                    <a:pt x="28886" y="21047"/>
                    <a:pt x="25273" y="21983"/>
                    <a:pt x="21600" y="21984"/>
                  </a:cubicBezTo>
                  <a:cubicBezTo>
                    <a:pt x="9670" y="21984"/>
                    <a:pt x="0" y="12313"/>
                    <a:pt x="0" y="384"/>
                  </a:cubicBezTo>
                  <a:cubicBezTo>
                    <a:pt x="-1" y="255"/>
                    <a:pt x="1" y="127"/>
                    <a:pt x="3" y="0"/>
                  </a:cubicBezTo>
                </a:path>
                <a:path w="32097" h="21984" stroke="0" extrusionOk="0">
                  <a:moveTo>
                    <a:pt x="32096" y="19261"/>
                  </a:moveTo>
                  <a:cubicBezTo>
                    <a:pt x="28886" y="21047"/>
                    <a:pt x="25273" y="21983"/>
                    <a:pt x="21600" y="21984"/>
                  </a:cubicBezTo>
                  <a:cubicBezTo>
                    <a:pt x="9670" y="21984"/>
                    <a:pt x="0" y="12313"/>
                    <a:pt x="0" y="384"/>
                  </a:cubicBezTo>
                  <a:cubicBezTo>
                    <a:pt x="-1" y="255"/>
                    <a:pt x="1" y="127"/>
                    <a:pt x="3" y="0"/>
                  </a:cubicBezTo>
                  <a:lnTo>
                    <a:pt x="21600" y="384"/>
                  </a:lnTo>
                  <a:lnTo>
                    <a:pt x="32096" y="19261"/>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26" name="Arc 382"/>
            <p:cNvSpPr>
              <a:spLocks/>
            </p:cNvSpPr>
            <p:nvPr/>
          </p:nvSpPr>
          <p:spPr bwMode="auto">
            <a:xfrm>
              <a:off x="1560" y="3120"/>
              <a:ext cx="761" cy="337"/>
            </a:xfrm>
            <a:custGeom>
              <a:avLst/>
              <a:gdLst>
                <a:gd name="T0" fmla="*/ 0 w 32039"/>
                <a:gd name="T1" fmla="*/ 0 h 21986"/>
                <a:gd name="T2" fmla="*/ 0 w 32039"/>
                <a:gd name="T3" fmla="*/ 0 h 21986"/>
                <a:gd name="T4" fmla="*/ 0 w 32039"/>
                <a:gd name="T5" fmla="*/ 0 h 21986"/>
                <a:gd name="T6" fmla="*/ 0 60000 65536"/>
                <a:gd name="T7" fmla="*/ 0 60000 65536"/>
                <a:gd name="T8" fmla="*/ 0 60000 65536"/>
                <a:gd name="T9" fmla="*/ 0 w 32039"/>
                <a:gd name="T10" fmla="*/ 0 h 21986"/>
                <a:gd name="T11" fmla="*/ 32039 w 32039"/>
                <a:gd name="T12" fmla="*/ 21986 h 21986"/>
              </a:gdLst>
              <a:ahLst/>
              <a:cxnLst>
                <a:cxn ang="T6">
                  <a:pos x="T0" y="T1"/>
                </a:cxn>
                <a:cxn ang="T7">
                  <a:pos x="T2" y="T3"/>
                </a:cxn>
                <a:cxn ang="T8">
                  <a:pos x="T4" y="T5"/>
                </a:cxn>
              </a:cxnLst>
              <a:rect l="T9" t="T10" r="T11" b="T12"/>
              <a:pathLst>
                <a:path w="32039" h="21986" fill="none" extrusionOk="0">
                  <a:moveTo>
                    <a:pt x="32038" y="19295"/>
                  </a:moveTo>
                  <a:cubicBezTo>
                    <a:pt x="28842" y="21060"/>
                    <a:pt x="25251" y="21985"/>
                    <a:pt x="21600" y="21986"/>
                  </a:cubicBezTo>
                  <a:cubicBezTo>
                    <a:pt x="9670" y="21986"/>
                    <a:pt x="0" y="12315"/>
                    <a:pt x="0" y="386"/>
                  </a:cubicBezTo>
                  <a:cubicBezTo>
                    <a:pt x="-1" y="257"/>
                    <a:pt x="1" y="128"/>
                    <a:pt x="3" y="0"/>
                  </a:cubicBezTo>
                </a:path>
                <a:path w="32039" h="21986" stroke="0" extrusionOk="0">
                  <a:moveTo>
                    <a:pt x="32038" y="19295"/>
                  </a:moveTo>
                  <a:cubicBezTo>
                    <a:pt x="28842" y="21060"/>
                    <a:pt x="25251" y="21985"/>
                    <a:pt x="21600" y="21986"/>
                  </a:cubicBezTo>
                  <a:cubicBezTo>
                    <a:pt x="9670" y="21986"/>
                    <a:pt x="0" y="12315"/>
                    <a:pt x="0" y="386"/>
                  </a:cubicBezTo>
                  <a:cubicBezTo>
                    <a:pt x="-1" y="257"/>
                    <a:pt x="1" y="128"/>
                    <a:pt x="3" y="0"/>
                  </a:cubicBezTo>
                  <a:lnTo>
                    <a:pt x="21600" y="386"/>
                  </a:lnTo>
                  <a:lnTo>
                    <a:pt x="32038" y="19295"/>
                  </a:lnTo>
                  <a:close/>
                </a:path>
              </a:pathLst>
            </a:custGeom>
            <a:solidFill>
              <a:srgbClr val="B6C7C9"/>
            </a:solidFill>
            <a:ln w="22225">
              <a:solidFill>
                <a:srgbClr val="6C8F93"/>
              </a:solidFill>
              <a:round/>
              <a:headEnd/>
              <a:tailEnd/>
            </a:ln>
          </p:spPr>
          <p:txBody>
            <a:bodyPr/>
            <a:lstStyle/>
            <a:p>
              <a:endParaRPr lang="en-US"/>
            </a:p>
          </p:txBody>
        </p:sp>
        <p:sp>
          <p:nvSpPr>
            <p:cNvPr id="111727" name="Arc 383"/>
            <p:cNvSpPr>
              <a:spLocks/>
            </p:cNvSpPr>
            <p:nvPr/>
          </p:nvSpPr>
          <p:spPr bwMode="auto">
            <a:xfrm>
              <a:off x="3626" y="2103"/>
              <a:ext cx="584" cy="427"/>
            </a:xfrm>
            <a:custGeom>
              <a:avLst/>
              <a:gdLst>
                <a:gd name="T0" fmla="*/ 0 w 26070"/>
                <a:gd name="T1" fmla="*/ 0 h 31631"/>
                <a:gd name="T2" fmla="*/ 0 w 26070"/>
                <a:gd name="T3" fmla="*/ 0 h 31631"/>
                <a:gd name="T4" fmla="*/ 0 w 26070"/>
                <a:gd name="T5" fmla="*/ 0 h 31631"/>
                <a:gd name="T6" fmla="*/ 0 60000 65536"/>
                <a:gd name="T7" fmla="*/ 0 60000 65536"/>
                <a:gd name="T8" fmla="*/ 0 60000 65536"/>
                <a:gd name="T9" fmla="*/ 0 w 26070"/>
                <a:gd name="T10" fmla="*/ 0 h 31631"/>
                <a:gd name="T11" fmla="*/ 26070 w 26070"/>
                <a:gd name="T12" fmla="*/ 31631 h 31631"/>
              </a:gdLst>
              <a:ahLst/>
              <a:cxnLst>
                <a:cxn ang="T6">
                  <a:pos x="T0" y="T1"/>
                </a:cxn>
                <a:cxn ang="T7">
                  <a:pos x="T2" y="T3"/>
                </a:cxn>
                <a:cxn ang="T8">
                  <a:pos x="T4" y="T5"/>
                </a:cxn>
              </a:cxnLst>
              <a:rect l="T9" t="T10" r="T11" b="T12"/>
              <a:pathLst>
                <a:path w="26070" h="31631" fill="none" extrusionOk="0">
                  <a:moveTo>
                    <a:pt x="-1" y="467"/>
                  </a:moveTo>
                  <a:cubicBezTo>
                    <a:pt x="1469" y="156"/>
                    <a:pt x="2967" y="-1"/>
                    <a:pt x="4470" y="0"/>
                  </a:cubicBezTo>
                  <a:cubicBezTo>
                    <a:pt x="16399" y="0"/>
                    <a:pt x="26070" y="9670"/>
                    <a:pt x="26070" y="21600"/>
                  </a:cubicBezTo>
                  <a:cubicBezTo>
                    <a:pt x="26070" y="25094"/>
                    <a:pt x="25222" y="28536"/>
                    <a:pt x="23599" y="31631"/>
                  </a:cubicBezTo>
                </a:path>
                <a:path w="26070" h="31631" stroke="0" extrusionOk="0">
                  <a:moveTo>
                    <a:pt x="-1" y="467"/>
                  </a:moveTo>
                  <a:cubicBezTo>
                    <a:pt x="1469" y="156"/>
                    <a:pt x="2967" y="-1"/>
                    <a:pt x="4470" y="0"/>
                  </a:cubicBezTo>
                  <a:cubicBezTo>
                    <a:pt x="16399" y="0"/>
                    <a:pt x="26070" y="9670"/>
                    <a:pt x="26070" y="21600"/>
                  </a:cubicBezTo>
                  <a:cubicBezTo>
                    <a:pt x="26070" y="25094"/>
                    <a:pt x="25222" y="28536"/>
                    <a:pt x="23599" y="31631"/>
                  </a:cubicBezTo>
                  <a:lnTo>
                    <a:pt x="4470" y="21600"/>
                  </a:lnTo>
                  <a:lnTo>
                    <a:pt x="-1" y="46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28" name="Arc 384"/>
            <p:cNvSpPr>
              <a:spLocks/>
            </p:cNvSpPr>
            <p:nvPr/>
          </p:nvSpPr>
          <p:spPr bwMode="auto">
            <a:xfrm>
              <a:off x="3628" y="2110"/>
              <a:ext cx="574" cy="418"/>
            </a:xfrm>
            <a:custGeom>
              <a:avLst/>
              <a:gdLst>
                <a:gd name="T0" fmla="*/ 0 w 26029"/>
                <a:gd name="T1" fmla="*/ 0 h 31708"/>
                <a:gd name="T2" fmla="*/ 0 w 26029"/>
                <a:gd name="T3" fmla="*/ 0 h 31708"/>
                <a:gd name="T4" fmla="*/ 0 w 26029"/>
                <a:gd name="T5" fmla="*/ 0 h 31708"/>
                <a:gd name="T6" fmla="*/ 0 60000 65536"/>
                <a:gd name="T7" fmla="*/ 0 60000 65536"/>
                <a:gd name="T8" fmla="*/ 0 60000 65536"/>
                <a:gd name="T9" fmla="*/ 0 w 26029"/>
                <a:gd name="T10" fmla="*/ 0 h 31708"/>
                <a:gd name="T11" fmla="*/ 26029 w 26029"/>
                <a:gd name="T12" fmla="*/ 31708 h 31708"/>
              </a:gdLst>
              <a:ahLst/>
              <a:cxnLst>
                <a:cxn ang="T6">
                  <a:pos x="T0" y="T1"/>
                </a:cxn>
                <a:cxn ang="T7">
                  <a:pos x="T2" y="T3"/>
                </a:cxn>
                <a:cxn ang="T8">
                  <a:pos x="T4" y="T5"/>
                </a:cxn>
              </a:cxnLst>
              <a:rect l="T9" t="T10" r="T11" b="T12"/>
              <a:pathLst>
                <a:path w="26029" h="31708" fill="none" extrusionOk="0">
                  <a:moveTo>
                    <a:pt x="-1" y="458"/>
                  </a:moveTo>
                  <a:cubicBezTo>
                    <a:pt x="1456" y="153"/>
                    <a:pt x="2940" y="-1"/>
                    <a:pt x="4429" y="0"/>
                  </a:cubicBezTo>
                  <a:cubicBezTo>
                    <a:pt x="16358" y="0"/>
                    <a:pt x="26029" y="9670"/>
                    <a:pt x="26029" y="21600"/>
                  </a:cubicBezTo>
                  <a:cubicBezTo>
                    <a:pt x="26029" y="25123"/>
                    <a:pt x="25166" y="28593"/>
                    <a:pt x="23517" y="31707"/>
                  </a:cubicBezTo>
                </a:path>
                <a:path w="26029" h="31708" stroke="0" extrusionOk="0">
                  <a:moveTo>
                    <a:pt x="-1" y="458"/>
                  </a:moveTo>
                  <a:cubicBezTo>
                    <a:pt x="1456" y="153"/>
                    <a:pt x="2940" y="-1"/>
                    <a:pt x="4429" y="0"/>
                  </a:cubicBezTo>
                  <a:cubicBezTo>
                    <a:pt x="16358" y="0"/>
                    <a:pt x="26029" y="9670"/>
                    <a:pt x="26029" y="21600"/>
                  </a:cubicBezTo>
                  <a:cubicBezTo>
                    <a:pt x="26029" y="25123"/>
                    <a:pt x="25166" y="28593"/>
                    <a:pt x="23517" y="31707"/>
                  </a:cubicBezTo>
                  <a:lnTo>
                    <a:pt x="4429" y="21600"/>
                  </a:lnTo>
                  <a:lnTo>
                    <a:pt x="-1" y="458"/>
                  </a:lnTo>
                  <a:close/>
                </a:path>
              </a:pathLst>
            </a:custGeom>
            <a:solidFill>
              <a:srgbClr val="B6C7C9"/>
            </a:solidFill>
            <a:ln w="22225">
              <a:solidFill>
                <a:srgbClr val="6C8F93"/>
              </a:solidFill>
              <a:round/>
              <a:headEnd/>
              <a:tailEnd/>
            </a:ln>
          </p:spPr>
          <p:txBody>
            <a:bodyPr/>
            <a:lstStyle/>
            <a:p>
              <a:endParaRPr lang="en-US"/>
            </a:p>
          </p:txBody>
        </p:sp>
        <p:sp>
          <p:nvSpPr>
            <p:cNvPr id="111729" name="Arc 385"/>
            <p:cNvSpPr>
              <a:spLocks/>
            </p:cNvSpPr>
            <p:nvPr/>
          </p:nvSpPr>
          <p:spPr bwMode="auto">
            <a:xfrm>
              <a:off x="3791" y="2534"/>
              <a:ext cx="556" cy="428"/>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583" y="0"/>
                  </a:moveTo>
                  <a:cubicBezTo>
                    <a:pt x="18654" y="4101"/>
                    <a:pt x="21600" y="10273"/>
                    <a:pt x="21600" y="16794"/>
                  </a:cubicBezTo>
                  <a:cubicBezTo>
                    <a:pt x="21600" y="21214"/>
                    <a:pt x="20243" y="25528"/>
                    <a:pt x="17714" y="29154"/>
                  </a:cubicBezTo>
                </a:path>
                <a:path w="21600" h="29154" stroke="0" extrusionOk="0">
                  <a:moveTo>
                    <a:pt x="13583" y="0"/>
                  </a:moveTo>
                  <a:cubicBezTo>
                    <a:pt x="18654" y="4101"/>
                    <a:pt x="21600" y="10273"/>
                    <a:pt x="21600" y="16794"/>
                  </a:cubicBezTo>
                  <a:cubicBezTo>
                    <a:pt x="21600" y="21214"/>
                    <a:pt x="20243" y="25528"/>
                    <a:pt x="17714" y="29154"/>
                  </a:cubicBezTo>
                  <a:lnTo>
                    <a:pt x="0" y="16794"/>
                  </a:lnTo>
                  <a:lnTo>
                    <a:pt x="13583"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30" name="Arc 386"/>
            <p:cNvSpPr>
              <a:spLocks/>
            </p:cNvSpPr>
            <p:nvPr/>
          </p:nvSpPr>
          <p:spPr bwMode="auto">
            <a:xfrm>
              <a:off x="3791" y="2538"/>
              <a:ext cx="549" cy="420"/>
            </a:xfrm>
            <a:custGeom>
              <a:avLst/>
              <a:gdLst>
                <a:gd name="T0" fmla="*/ 0 w 21600"/>
                <a:gd name="T1" fmla="*/ 0 h 29298"/>
                <a:gd name="T2" fmla="*/ 0 w 21600"/>
                <a:gd name="T3" fmla="*/ 0 h 29298"/>
                <a:gd name="T4" fmla="*/ 0 w 21600"/>
                <a:gd name="T5" fmla="*/ 0 h 29298"/>
                <a:gd name="T6" fmla="*/ 0 60000 65536"/>
                <a:gd name="T7" fmla="*/ 0 60000 65536"/>
                <a:gd name="T8" fmla="*/ 0 60000 65536"/>
                <a:gd name="T9" fmla="*/ 0 w 21600"/>
                <a:gd name="T10" fmla="*/ 0 h 29298"/>
                <a:gd name="T11" fmla="*/ 21600 w 21600"/>
                <a:gd name="T12" fmla="*/ 29298 h 29298"/>
              </a:gdLst>
              <a:ahLst/>
              <a:cxnLst>
                <a:cxn ang="T6">
                  <a:pos x="T0" y="T1"/>
                </a:cxn>
                <a:cxn ang="T7">
                  <a:pos x="T2" y="T3"/>
                </a:cxn>
                <a:cxn ang="T8">
                  <a:pos x="T4" y="T5"/>
                </a:cxn>
              </a:cxnLst>
              <a:rect l="T9" t="T10" r="T11" b="T12"/>
              <a:pathLst>
                <a:path w="21600" h="29298" fill="none" extrusionOk="0">
                  <a:moveTo>
                    <a:pt x="13504" y="0"/>
                  </a:moveTo>
                  <a:cubicBezTo>
                    <a:pt x="18621" y="4099"/>
                    <a:pt x="21600" y="10301"/>
                    <a:pt x="21600" y="16858"/>
                  </a:cubicBezTo>
                  <a:cubicBezTo>
                    <a:pt x="21600" y="21311"/>
                    <a:pt x="20223" y="25656"/>
                    <a:pt x="17658" y="29298"/>
                  </a:cubicBezTo>
                </a:path>
                <a:path w="21600" h="29298" stroke="0" extrusionOk="0">
                  <a:moveTo>
                    <a:pt x="13504" y="0"/>
                  </a:moveTo>
                  <a:cubicBezTo>
                    <a:pt x="18621" y="4099"/>
                    <a:pt x="21600" y="10301"/>
                    <a:pt x="21600" y="16858"/>
                  </a:cubicBezTo>
                  <a:cubicBezTo>
                    <a:pt x="21600" y="21311"/>
                    <a:pt x="20223" y="25656"/>
                    <a:pt x="17658" y="29298"/>
                  </a:cubicBezTo>
                  <a:lnTo>
                    <a:pt x="0" y="16858"/>
                  </a:lnTo>
                  <a:lnTo>
                    <a:pt x="13504" y="0"/>
                  </a:lnTo>
                  <a:close/>
                </a:path>
              </a:pathLst>
            </a:custGeom>
            <a:solidFill>
              <a:srgbClr val="B6C7C9"/>
            </a:solidFill>
            <a:ln w="22225">
              <a:solidFill>
                <a:srgbClr val="6C8F93"/>
              </a:solidFill>
              <a:round/>
              <a:headEnd/>
              <a:tailEnd/>
            </a:ln>
          </p:spPr>
          <p:txBody>
            <a:bodyPr/>
            <a:lstStyle/>
            <a:p>
              <a:endParaRPr lang="en-US"/>
            </a:p>
          </p:txBody>
        </p:sp>
        <p:sp>
          <p:nvSpPr>
            <p:cNvPr id="111731" name="Arc 387"/>
            <p:cNvSpPr>
              <a:spLocks/>
            </p:cNvSpPr>
            <p:nvPr/>
          </p:nvSpPr>
          <p:spPr bwMode="auto">
            <a:xfrm>
              <a:off x="3609" y="2973"/>
              <a:ext cx="651" cy="607"/>
            </a:xfrm>
            <a:custGeom>
              <a:avLst/>
              <a:gdLst>
                <a:gd name="T0" fmla="*/ 0 w 28655"/>
                <a:gd name="T1" fmla="*/ 0 h 27157"/>
                <a:gd name="T2" fmla="*/ 0 w 28655"/>
                <a:gd name="T3" fmla="*/ 0 h 27157"/>
                <a:gd name="T4" fmla="*/ 0 w 28655"/>
                <a:gd name="T5" fmla="*/ 0 h 27157"/>
                <a:gd name="T6" fmla="*/ 0 60000 65536"/>
                <a:gd name="T7" fmla="*/ 0 60000 65536"/>
                <a:gd name="T8" fmla="*/ 0 60000 65536"/>
                <a:gd name="T9" fmla="*/ 0 w 28655"/>
                <a:gd name="T10" fmla="*/ 0 h 27157"/>
                <a:gd name="T11" fmla="*/ 28655 w 28655"/>
                <a:gd name="T12" fmla="*/ 27157 h 27157"/>
              </a:gdLst>
              <a:ahLst/>
              <a:cxnLst>
                <a:cxn ang="T6">
                  <a:pos x="T0" y="T1"/>
                </a:cxn>
                <a:cxn ang="T7">
                  <a:pos x="T2" y="T3"/>
                </a:cxn>
                <a:cxn ang="T8">
                  <a:pos x="T4" y="T5"/>
                </a:cxn>
              </a:cxnLst>
              <a:rect l="T9" t="T10" r="T11" b="T12"/>
              <a:pathLst>
                <a:path w="28655" h="27157" fill="none" extrusionOk="0">
                  <a:moveTo>
                    <a:pt x="27927" y="0"/>
                  </a:moveTo>
                  <a:cubicBezTo>
                    <a:pt x="28410" y="1812"/>
                    <a:pt x="28655" y="3680"/>
                    <a:pt x="28655" y="5557"/>
                  </a:cubicBezTo>
                  <a:cubicBezTo>
                    <a:pt x="28655" y="17486"/>
                    <a:pt x="18984" y="27157"/>
                    <a:pt x="7055" y="27157"/>
                  </a:cubicBezTo>
                  <a:cubicBezTo>
                    <a:pt x="4653" y="27157"/>
                    <a:pt x="2269" y="26756"/>
                    <a:pt x="-1" y="25972"/>
                  </a:cubicBezTo>
                </a:path>
                <a:path w="28655" h="27157" stroke="0" extrusionOk="0">
                  <a:moveTo>
                    <a:pt x="27927" y="0"/>
                  </a:moveTo>
                  <a:cubicBezTo>
                    <a:pt x="28410" y="1812"/>
                    <a:pt x="28655" y="3680"/>
                    <a:pt x="28655" y="5557"/>
                  </a:cubicBezTo>
                  <a:cubicBezTo>
                    <a:pt x="28655" y="17486"/>
                    <a:pt x="18984" y="27157"/>
                    <a:pt x="7055" y="27157"/>
                  </a:cubicBezTo>
                  <a:cubicBezTo>
                    <a:pt x="4653" y="27157"/>
                    <a:pt x="2269" y="26756"/>
                    <a:pt x="-1" y="25972"/>
                  </a:cubicBezTo>
                  <a:lnTo>
                    <a:pt x="7055" y="5557"/>
                  </a:lnTo>
                  <a:lnTo>
                    <a:pt x="27927"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32" name="Arc 388"/>
            <p:cNvSpPr>
              <a:spLocks/>
            </p:cNvSpPr>
            <p:nvPr/>
          </p:nvSpPr>
          <p:spPr bwMode="auto">
            <a:xfrm>
              <a:off x="3611" y="2975"/>
              <a:ext cx="642" cy="598"/>
            </a:xfrm>
            <a:custGeom>
              <a:avLst/>
              <a:gdLst>
                <a:gd name="T0" fmla="*/ 0 w 28653"/>
                <a:gd name="T1" fmla="*/ 0 h 27158"/>
                <a:gd name="T2" fmla="*/ 0 w 28653"/>
                <a:gd name="T3" fmla="*/ 0 h 27158"/>
                <a:gd name="T4" fmla="*/ 0 w 28653"/>
                <a:gd name="T5" fmla="*/ 0 h 27158"/>
                <a:gd name="T6" fmla="*/ 0 60000 65536"/>
                <a:gd name="T7" fmla="*/ 0 60000 65536"/>
                <a:gd name="T8" fmla="*/ 0 60000 65536"/>
                <a:gd name="T9" fmla="*/ 0 w 28653"/>
                <a:gd name="T10" fmla="*/ 0 h 27158"/>
                <a:gd name="T11" fmla="*/ 28653 w 28653"/>
                <a:gd name="T12" fmla="*/ 27158 h 27158"/>
              </a:gdLst>
              <a:ahLst/>
              <a:cxnLst>
                <a:cxn ang="T6">
                  <a:pos x="T0" y="T1"/>
                </a:cxn>
                <a:cxn ang="T7">
                  <a:pos x="T2" y="T3"/>
                </a:cxn>
                <a:cxn ang="T8">
                  <a:pos x="T4" y="T5"/>
                </a:cxn>
              </a:cxnLst>
              <a:rect l="T9" t="T10" r="T11" b="T12"/>
              <a:pathLst>
                <a:path w="28653" h="27158" fill="none" extrusionOk="0">
                  <a:moveTo>
                    <a:pt x="27925" y="0"/>
                  </a:moveTo>
                  <a:cubicBezTo>
                    <a:pt x="28408" y="1813"/>
                    <a:pt x="28653" y="3681"/>
                    <a:pt x="28653" y="5558"/>
                  </a:cubicBezTo>
                  <a:cubicBezTo>
                    <a:pt x="28653" y="17487"/>
                    <a:pt x="18982" y="27158"/>
                    <a:pt x="7053" y="27158"/>
                  </a:cubicBezTo>
                  <a:cubicBezTo>
                    <a:pt x="4652" y="27158"/>
                    <a:pt x="2268" y="26757"/>
                    <a:pt x="-1" y="25974"/>
                  </a:cubicBezTo>
                </a:path>
                <a:path w="28653" h="27158" stroke="0" extrusionOk="0">
                  <a:moveTo>
                    <a:pt x="27925" y="0"/>
                  </a:moveTo>
                  <a:cubicBezTo>
                    <a:pt x="28408" y="1813"/>
                    <a:pt x="28653" y="3681"/>
                    <a:pt x="28653" y="5558"/>
                  </a:cubicBezTo>
                  <a:cubicBezTo>
                    <a:pt x="28653" y="17487"/>
                    <a:pt x="18982" y="27158"/>
                    <a:pt x="7053" y="27158"/>
                  </a:cubicBezTo>
                  <a:cubicBezTo>
                    <a:pt x="4652" y="27158"/>
                    <a:pt x="2268" y="26757"/>
                    <a:pt x="-1" y="25974"/>
                  </a:cubicBezTo>
                  <a:lnTo>
                    <a:pt x="7053" y="5558"/>
                  </a:lnTo>
                  <a:lnTo>
                    <a:pt x="27925" y="0"/>
                  </a:lnTo>
                  <a:close/>
                </a:path>
              </a:pathLst>
            </a:custGeom>
            <a:solidFill>
              <a:srgbClr val="B6C7C9"/>
            </a:solidFill>
            <a:ln w="22225">
              <a:solidFill>
                <a:srgbClr val="6C8F93"/>
              </a:solidFill>
              <a:round/>
              <a:headEnd/>
              <a:tailEnd/>
            </a:ln>
          </p:spPr>
          <p:txBody>
            <a:bodyPr/>
            <a:lstStyle/>
            <a:p>
              <a:endParaRPr lang="en-US"/>
            </a:p>
          </p:txBody>
        </p:sp>
        <p:sp>
          <p:nvSpPr>
            <p:cNvPr id="111733" name="Arc 389"/>
            <p:cNvSpPr>
              <a:spLocks/>
            </p:cNvSpPr>
            <p:nvPr/>
          </p:nvSpPr>
          <p:spPr bwMode="auto">
            <a:xfrm>
              <a:off x="1358" y="2529"/>
              <a:ext cx="354" cy="592"/>
            </a:xfrm>
            <a:custGeom>
              <a:avLst/>
              <a:gdLst>
                <a:gd name="T0" fmla="*/ 0 w 21600"/>
                <a:gd name="T1" fmla="*/ 0 h 41297"/>
                <a:gd name="T2" fmla="*/ 0 w 21600"/>
                <a:gd name="T3" fmla="*/ 0 h 41297"/>
                <a:gd name="T4" fmla="*/ 0 w 21600"/>
                <a:gd name="T5" fmla="*/ 0 h 41297"/>
                <a:gd name="T6" fmla="*/ 0 60000 65536"/>
                <a:gd name="T7" fmla="*/ 0 60000 65536"/>
                <a:gd name="T8" fmla="*/ 0 60000 65536"/>
                <a:gd name="T9" fmla="*/ 0 w 21600"/>
                <a:gd name="T10" fmla="*/ 0 h 41297"/>
                <a:gd name="T11" fmla="*/ 21600 w 21600"/>
                <a:gd name="T12" fmla="*/ 41297 h 41297"/>
              </a:gdLst>
              <a:ahLst/>
              <a:cxnLst>
                <a:cxn ang="T6">
                  <a:pos x="T0" y="T1"/>
                </a:cxn>
                <a:cxn ang="T7">
                  <a:pos x="T2" y="T3"/>
                </a:cxn>
                <a:cxn ang="T8">
                  <a:pos x="T4" y="T5"/>
                </a:cxn>
              </a:cxnLst>
              <a:rect l="T9" t="T10" r="T11" b="T12"/>
              <a:pathLst>
                <a:path w="21600" h="41297" fill="none" extrusionOk="0">
                  <a:moveTo>
                    <a:pt x="12844" y="41297"/>
                  </a:moveTo>
                  <a:cubicBezTo>
                    <a:pt x="5035" y="37834"/>
                    <a:pt x="0" y="30094"/>
                    <a:pt x="0" y="21551"/>
                  </a:cubicBezTo>
                  <a:cubicBezTo>
                    <a:pt x="-1" y="10187"/>
                    <a:pt x="8803" y="767"/>
                    <a:pt x="20141" y="0"/>
                  </a:cubicBezTo>
                </a:path>
                <a:path w="21600" h="41297" stroke="0" extrusionOk="0">
                  <a:moveTo>
                    <a:pt x="12844" y="41297"/>
                  </a:moveTo>
                  <a:cubicBezTo>
                    <a:pt x="5035" y="37834"/>
                    <a:pt x="0" y="30094"/>
                    <a:pt x="0" y="21551"/>
                  </a:cubicBezTo>
                  <a:cubicBezTo>
                    <a:pt x="-1" y="10187"/>
                    <a:pt x="8803" y="767"/>
                    <a:pt x="20141" y="0"/>
                  </a:cubicBezTo>
                  <a:lnTo>
                    <a:pt x="21600" y="21551"/>
                  </a:lnTo>
                  <a:lnTo>
                    <a:pt x="12844" y="412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34" name="Arc 390"/>
            <p:cNvSpPr>
              <a:spLocks/>
            </p:cNvSpPr>
            <p:nvPr/>
          </p:nvSpPr>
          <p:spPr bwMode="auto">
            <a:xfrm>
              <a:off x="1365" y="2536"/>
              <a:ext cx="347" cy="578"/>
            </a:xfrm>
            <a:custGeom>
              <a:avLst/>
              <a:gdLst>
                <a:gd name="T0" fmla="*/ 0 w 21600"/>
                <a:gd name="T1" fmla="*/ 0 h 41307"/>
                <a:gd name="T2" fmla="*/ 0 w 21600"/>
                <a:gd name="T3" fmla="*/ 0 h 41307"/>
                <a:gd name="T4" fmla="*/ 0 w 21600"/>
                <a:gd name="T5" fmla="*/ 0 h 41307"/>
                <a:gd name="T6" fmla="*/ 0 60000 65536"/>
                <a:gd name="T7" fmla="*/ 0 60000 65536"/>
                <a:gd name="T8" fmla="*/ 0 60000 65536"/>
                <a:gd name="T9" fmla="*/ 0 w 21600"/>
                <a:gd name="T10" fmla="*/ 0 h 41307"/>
                <a:gd name="T11" fmla="*/ 21600 w 21600"/>
                <a:gd name="T12" fmla="*/ 41307 h 41307"/>
              </a:gdLst>
              <a:ahLst/>
              <a:cxnLst>
                <a:cxn ang="T6">
                  <a:pos x="T0" y="T1"/>
                </a:cxn>
                <a:cxn ang="T7">
                  <a:pos x="T2" y="T3"/>
                </a:cxn>
                <a:cxn ang="T8">
                  <a:pos x="T4" y="T5"/>
                </a:cxn>
              </a:cxnLst>
              <a:rect l="T9" t="T10" r="T11" b="T12"/>
              <a:pathLst>
                <a:path w="21600" h="41307" fill="none" extrusionOk="0">
                  <a:moveTo>
                    <a:pt x="12867" y="41306"/>
                  </a:moveTo>
                  <a:cubicBezTo>
                    <a:pt x="5045" y="37849"/>
                    <a:pt x="0" y="30102"/>
                    <a:pt x="0" y="21551"/>
                  </a:cubicBezTo>
                  <a:cubicBezTo>
                    <a:pt x="-1" y="10186"/>
                    <a:pt x="8806" y="765"/>
                    <a:pt x="20145" y="-1"/>
                  </a:cubicBezTo>
                </a:path>
                <a:path w="21600" h="41307" stroke="0" extrusionOk="0">
                  <a:moveTo>
                    <a:pt x="12867" y="41306"/>
                  </a:moveTo>
                  <a:cubicBezTo>
                    <a:pt x="5045" y="37849"/>
                    <a:pt x="0" y="30102"/>
                    <a:pt x="0" y="21551"/>
                  </a:cubicBezTo>
                  <a:cubicBezTo>
                    <a:pt x="-1" y="10186"/>
                    <a:pt x="8806" y="765"/>
                    <a:pt x="20145" y="-1"/>
                  </a:cubicBezTo>
                  <a:lnTo>
                    <a:pt x="21600" y="21551"/>
                  </a:lnTo>
                  <a:lnTo>
                    <a:pt x="12867" y="41306"/>
                  </a:lnTo>
                  <a:close/>
                </a:path>
              </a:pathLst>
            </a:custGeom>
            <a:solidFill>
              <a:srgbClr val="B6C7C9"/>
            </a:solidFill>
            <a:ln w="22225">
              <a:solidFill>
                <a:srgbClr val="6C8F93"/>
              </a:solidFill>
              <a:round/>
              <a:headEnd/>
              <a:tailEnd/>
            </a:ln>
          </p:spPr>
          <p:txBody>
            <a:bodyPr/>
            <a:lstStyle/>
            <a:p>
              <a:endParaRPr lang="en-US"/>
            </a:p>
          </p:txBody>
        </p:sp>
        <p:sp>
          <p:nvSpPr>
            <p:cNvPr id="111735" name="Arc 391"/>
            <p:cNvSpPr>
              <a:spLocks/>
            </p:cNvSpPr>
            <p:nvPr/>
          </p:nvSpPr>
          <p:spPr bwMode="auto">
            <a:xfrm>
              <a:off x="2293" y="3335"/>
              <a:ext cx="1344" cy="361"/>
            </a:xfrm>
            <a:custGeom>
              <a:avLst/>
              <a:gdLst>
                <a:gd name="T0" fmla="*/ 0 w 39224"/>
                <a:gd name="T1" fmla="*/ 0 h 21600"/>
                <a:gd name="T2" fmla="*/ 0 w 39224"/>
                <a:gd name="T3" fmla="*/ 0 h 21600"/>
                <a:gd name="T4" fmla="*/ 0 w 39224"/>
                <a:gd name="T5" fmla="*/ 0 h 21600"/>
                <a:gd name="T6" fmla="*/ 0 60000 65536"/>
                <a:gd name="T7" fmla="*/ 0 60000 65536"/>
                <a:gd name="T8" fmla="*/ 0 60000 65536"/>
                <a:gd name="T9" fmla="*/ 0 w 39224"/>
                <a:gd name="T10" fmla="*/ 0 h 21600"/>
                <a:gd name="T11" fmla="*/ 39224 w 39224"/>
                <a:gd name="T12" fmla="*/ 21600 h 21600"/>
              </a:gdLst>
              <a:ahLst/>
              <a:cxnLst>
                <a:cxn ang="T6">
                  <a:pos x="T0" y="T1"/>
                </a:cxn>
                <a:cxn ang="T7">
                  <a:pos x="T2" y="T3"/>
                </a:cxn>
                <a:cxn ang="T8">
                  <a:pos x="T4" y="T5"/>
                </a:cxn>
              </a:cxnLst>
              <a:rect l="T9" t="T10" r="T11" b="T12"/>
              <a:pathLst>
                <a:path w="39224" h="21600" fill="none" extrusionOk="0">
                  <a:moveTo>
                    <a:pt x="39224" y="12019"/>
                  </a:moveTo>
                  <a:cubicBezTo>
                    <a:pt x="35214" y="18006"/>
                    <a:pt x="28483" y="21599"/>
                    <a:pt x="21277" y="21600"/>
                  </a:cubicBezTo>
                  <a:cubicBezTo>
                    <a:pt x="10782" y="21600"/>
                    <a:pt x="1807" y="14057"/>
                    <a:pt x="-1" y="3720"/>
                  </a:cubicBezTo>
                </a:path>
                <a:path w="39224" h="21600" stroke="0" extrusionOk="0">
                  <a:moveTo>
                    <a:pt x="39224" y="12019"/>
                  </a:moveTo>
                  <a:cubicBezTo>
                    <a:pt x="35214" y="18006"/>
                    <a:pt x="28483" y="21599"/>
                    <a:pt x="21277" y="21600"/>
                  </a:cubicBezTo>
                  <a:cubicBezTo>
                    <a:pt x="10782" y="21600"/>
                    <a:pt x="1807" y="14057"/>
                    <a:pt x="-1" y="3720"/>
                  </a:cubicBezTo>
                  <a:lnTo>
                    <a:pt x="21277" y="0"/>
                  </a:lnTo>
                  <a:lnTo>
                    <a:pt x="39224" y="12019"/>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36" name="Arc 392"/>
            <p:cNvSpPr>
              <a:spLocks/>
            </p:cNvSpPr>
            <p:nvPr/>
          </p:nvSpPr>
          <p:spPr bwMode="auto">
            <a:xfrm>
              <a:off x="2300" y="3335"/>
              <a:ext cx="1329" cy="354"/>
            </a:xfrm>
            <a:custGeom>
              <a:avLst/>
              <a:gdLst>
                <a:gd name="T0" fmla="*/ 0 w 39161"/>
                <a:gd name="T1" fmla="*/ 0 h 21600"/>
                <a:gd name="T2" fmla="*/ 0 w 39161"/>
                <a:gd name="T3" fmla="*/ 0 h 21600"/>
                <a:gd name="T4" fmla="*/ 0 w 39161"/>
                <a:gd name="T5" fmla="*/ 0 h 21600"/>
                <a:gd name="T6" fmla="*/ 0 60000 65536"/>
                <a:gd name="T7" fmla="*/ 0 60000 65536"/>
                <a:gd name="T8" fmla="*/ 0 60000 65536"/>
                <a:gd name="T9" fmla="*/ 0 w 39161"/>
                <a:gd name="T10" fmla="*/ 0 h 21600"/>
                <a:gd name="T11" fmla="*/ 39161 w 39161"/>
                <a:gd name="T12" fmla="*/ 21600 h 21600"/>
              </a:gdLst>
              <a:ahLst/>
              <a:cxnLst>
                <a:cxn ang="T6">
                  <a:pos x="T0" y="T1"/>
                </a:cxn>
                <a:cxn ang="T7">
                  <a:pos x="T2" y="T3"/>
                </a:cxn>
                <a:cxn ang="T8">
                  <a:pos x="T4" y="T5"/>
                </a:cxn>
              </a:cxnLst>
              <a:rect l="T9" t="T10" r="T11" b="T12"/>
              <a:pathLst>
                <a:path w="39161" h="21600" fill="none" extrusionOk="0">
                  <a:moveTo>
                    <a:pt x="39161" y="12103"/>
                  </a:moveTo>
                  <a:cubicBezTo>
                    <a:pt x="35143" y="18042"/>
                    <a:pt x="28441" y="21599"/>
                    <a:pt x="21271" y="21600"/>
                  </a:cubicBezTo>
                  <a:cubicBezTo>
                    <a:pt x="10790" y="21600"/>
                    <a:pt x="1822" y="14076"/>
                    <a:pt x="0" y="3755"/>
                  </a:cubicBezTo>
                </a:path>
                <a:path w="39161" h="21600" stroke="0" extrusionOk="0">
                  <a:moveTo>
                    <a:pt x="39161" y="12103"/>
                  </a:moveTo>
                  <a:cubicBezTo>
                    <a:pt x="35143" y="18042"/>
                    <a:pt x="28441" y="21599"/>
                    <a:pt x="21271" y="21600"/>
                  </a:cubicBezTo>
                  <a:cubicBezTo>
                    <a:pt x="10790" y="21600"/>
                    <a:pt x="1822" y="14076"/>
                    <a:pt x="0" y="3755"/>
                  </a:cubicBezTo>
                  <a:lnTo>
                    <a:pt x="21271" y="0"/>
                  </a:lnTo>
                  <a:lnTo>
                    <a:pt x="39161" y="12103"/>
                  </a:lnTo>
                  <a:close/>
                </a:path>
              </a:pathLst>
            </a:custGeom>
            <a:solidFill>
              <a:srgbClr val="B6C7C9"/>
            </a:solidFill>
            <a:ln w="22225">
              <a:solidFill>
                <a:srgbClr val="6C8F93"/>
              </a:solidFill>
              <a:round/>
              <a:headEnd/>
              <a:tailEnd/>
            </a:ln>
          </p:spPr>
          <p:txBody>
            <a:bodyPr/>
            <a:lstStyle/>
            <a:p>
              <a:endParaRPr lang="en-US"/>
            </a:p>
          </p:txBody>
        </p:sp>
      </p:grpSp>
      <p:grpSp>
        <p:nvGrpSpPr>
          <p:cNvPr id="111625" name="Group 393"/>
          <p:cNvGrpSpPr>
            <a:grpSpLocks/>
          </p:cNvGrpSpPr>
          <p:nvPr/>
        </p:nvGrpSpPr>
        <p:grpSpPr bwMode="auto">
          <a:xfrm>
            <a:off x="2138363" y="2636838"/>
            <a:ext cx="1803400" cy="1654175"/>
            <a:chOff x="1358" y="1886"/>
            <a:chExt cx="2989" cy="1810"/>
          </a:xfrm>
        </p:grpSpPr>
        <p:sp>
          <p:nvSpPr>
            <p:cNvPr id="111705" name="Arc 394"/>
            <p:cNvSpPr>
              <a:spLocks/>
            </p:cNvSpPr>
            <p:nvPr/>
          </p:nvSpPr>
          <p:spPr bwMode="auto">
            <a:xfrm>
              <a:off x="2404" y="1886"/>
              <a:ext cx="1247" cy="375"/>
            </a:xfrm>
            <a:custGeom>
              <a:avLst/>
              <a:gdLst>
                <a:gd name="T0" fmla="*/ 0 w 40985"/>
                <a:gd name="T1" fmla="*/ 0 h 21600"/>
                <a:gd name="T2" fmla="*/ 0 w 40985"/>
                <a:gd name="T3" fmla="*/ 0 h 21600"/>
                <a:gd name="T4" fmla="*/ 0 w 40985"/>
                <a:gd name="T5" fmla="*/ 0 h 21600"/>
                <a:gd name="T6" fmla="*/ 0 60000 65536"/>
                <a:gd name="T7" fmla="*/ 0 60000 65536"/>
                <a:gd name="T8" fmla="*/ 0 60000 65536"/>
                <a:gd name="T9" fmla="*/ 0 w 40985"/>
                <a:gd name="T10" fmla="*/ 0 h 21600"/>
                <a:gd name="T11" fmla="*/ 40985 w 40985"/>
                <a:gd name="T12" fmla="*/ 21600 h 21600"/>
              </a:gdLst>
              <a:ahLst/>
              <a:cxnLst>
                <a:cxn ang="T6">
                  <a:pos x="T0" y="T1"/>
                </a:cxn>
                <a:cxn ang="T7">
                  <a:pos x="T2" y="T3"/>
                </a:cxn>
                <a:cxn ang="T8">
                  <a:pos x="T4" y="T5"/>
                </a:cxn>
              </a:cxnLst>
              <a:rect l="T9" t="T10" r="T11" b="T12"/>
              <a:pathLst>
                <a:path w="40985" h="21600" fill="none" extrusionOk="0">
                  <a:moveTo>
                    <a:pt x="0" y="15316"/>
                  </a:moveTo>
                  <a:cubicBezTo>
                    <a:pt x="2766" y="6218"/>
                    <a:pt x="11157" y="-1"/>
                    <a:pt x="20666" y="0"/>
                  </a:cubicBezTo>
                  <a:cubicBezTo>
                    <a:pt x="29769" y="0"/>
                    <a:pt x="37896" y="5708"/>
                    <a:pt x="40984" y="14272"/>
                  </a:cubicBezTo>
                </a:path>
                <a:path w="40985" h="21600" stroke="0" extrusionOk="0">
                  <a:moveTo>
                    <a:pt x="0" y="15316"/>
                  </a:moveTo>
                  <a:cubicBezTo>
                    <a:pt x="2766" y="6218"/>
                    <a:pt x="11157" y="-1"/>
                    <a:pt x="20666" y="0"/>
                  </a:cubicBezTo>
                  <a:cubicBezTo>
                    <a:pt x="29769" y="0"/>
                    <a:pt x="37896" y="5708"/>
                    <a:pt x="40984" y="14272"/>
                  </a:cubicBezTo>
                  <a:lnTo>
                    <a:pt x="20666" y="21600"/>
                  </a:lnTo>
                  <a:lnTo>
                    <a:pt x="0" y="15316"/>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06" name="Arc 395"/>
            <p:cNvSpPr>
              <a:spLocks/>
            </p:cNvSpPr>
            <p:nvPr/>
          </p:nvSpPr>
          <p:spPr bwMode="auto">
            <a:xfrm>
              <a:off x="2412" y="1893"/>
              <a:ext cx="1232" cy="368"/>
            </a:xfrm>
            <a:custGeom>
              <a:avLst/>
              <a:gdLst>
                <a:gd name="T0" fmla="*/ 0 w 40951"/>
                <a:gd name="T1" fmla="*/ 0 h 21600"/>
                <a:gd name="T2" fmla="*/ 0 w 40951"/>
                <a:gd name="T3" fmla="*/ 0 h 21600"/>
                <a:gd name="T4" fmla="*/ 0 w 40951"/>
                <a:gd name="T5" fmla="*/ 0 h 21600"/>
                <a:gd name="T6" fmla="*/ 0 60000 65536"/>
                <a:gd name="T7" fmla="*/ 0 60000 65536"/>
                <a:gd name="T8" fmla="*/ 0 60000 65536"/>
                <a:gd name="T9" fmla="*/ 0 w 40951"/>
                <a:gd name="T10" fmla="*/ 0 h 21600"/>
                <a:gd name="T11" fmla="*/ 40951 w 40951"/>
                <a:gd name="T12" fmla="*/ 21600 h 21600"/>
              </a:gdLst>
              <a:ahLst/>
              <a:cxnLst>
                <a:cxn ang="T6">
                  <a:pos x="T0" y="T1"/>
                </a:cxn>
                <a:cxn ang="T7">
                  <a:pos x="T2" y="T3"/>
                </a:cxn>
                <a:cxn ang="T8">
                  <a:pos x="T4" y="T5"/>
                </a:cxn>
              </a:cxnLst>
              <a:rect l="T9" t="T10" r="T11" b="T12"/>
              <a:pathLst>
                <a:path w="40951" h="21600" fill="none" extrusionOk="0">
                  <a:moveTo>
                    <a:pt x="-1" y="15268"/>
                  </a:moveTo>
                  <a:cubicBezTo>
                    <a:pt x="2781" y="6195"/>
                    <a:pt x="11160" y="-1"/>
                    <a:pt x="20651" y="0"/>
                  </a:cubicBezTo>
                  <a:cubicBezTo>
                    <a:pt x="29734" y="0"/>
                    <a:pt x="37847" y="5683"/>
                    <a:pt x="40951" y="14219"/>
                  </a:cubicBezTo>
                </a:path>
                <a:path w="40951" h="21600" stroke="0" extrusionOk="0">
                  <a:moveTo>
                    <a:pt x="-1" y="15268"/>
                  </a:moveTo>
                  <a:cubicBezTo>
                    <a:pt x="2781" y="6195"/>
                    <a:pt x="11160" y="-1"/>
                    <a:pt x="20651" y="0"/>
                  </a:cubicBezTo>
                  <a:cubicBezTo>
                    <a:pt x="29734" y="0"/>
                    <a:pt x="37847" y="5683"/>
                    <a:pt x="40951" y="14219"/>
                  </a:cubicBezTo>
                  <a:lnTo>
                    <a:pt x="20651" y="21600"/>
                  </a:lnTo>
                  <a:lnTo>
                    <a:pt x="-1" y="15268"/>
                  </a:lnTo>
                  <a:close/>
                </a:path>
              </a:pathLst>
            </a:custGeom>
            <a:solidFill>
              <a:srgbClr val="B6C7C9"/>
            </a:solidFill>
            <a:ln w="22225">
              <a:solidFill>
                <a:srgbClr val="6C8F93"/>
              </a:solidFill>
              <a:round/>
              <a:headEnd/>
              <a:tailEnd/>
            </a:ln>
          </p:spPr>
          <p:txBody>
            <a:bodyPr/>
            <a:lstStyle/>
            <a:p>
              <a:endParaRPr lang="en-US"/>
            </a:p>
          </p:txBody>
        </p:sp>
        <p:sp>
          <p:nvSpPr>
            <p:cNvPr id="111707" name="Arc 396"/>
            <p:cNvSpPr>
              <a:spLocks/>
            </p:cNvSpPr>
            <p:nvPr/>
          </p:nvSpPr>
          <p:spPr bwMode="auto">
            <a:xfrm>
              <a:off x="1662" y="2081"/>
              <a:ext cx="766" cy="446"/>
            </a:xfrm>
            <a:custGeom>
              <a:avLst/>
              <a:gdLst>
                <a:gd name="T0" fmla="*/ 0 w 33007"/>
                <a:gd name="T1" fmla="*/ 0 h 25698"/>
                <a:gd name="T2" fmla="*/ 0 w 33007"/>
                <a:gd name="T3" fmla="*/ 0 h 25698"/>
                <a:gd name="T4" fmla="*/ 0 w 33007"/>
                <a:gd name="T5" fmla="*/ 0 h 25698"/>
                <a:gd name="T6" fmla="*/ 0 60000 65536"/>
                <a:gd name="T7" fmla="*/ 0 60000 65536"/>
                <a:gd name="T8" fmla="*/ 0 60000 65536"/>
                <a:gd name="T9" fmla="*/ 0 w 33007"/>
                <a:gd name="T10" fmla="*/ 0 h 25698"/>
                <a:gd name="T11" fmla="*/ 33007 w 33007"/>
                <a:gd name="T12" fmla="*/ 25698 h 25698"/>
              </a:gdLst>
              <a:ahLst/>
              <a:cxnLst>
                <a:cxn ang="T6">
                  <a:pos x="T0" y="T1"/>
                </a:cxn>
                <a:cxn ang="T7">
                  <a:pos x="T2" y="T3"/>
                </a:cxn>
                <a:cxn ang="T8">
                  <a:pos x="T4" y="T5"/>
                </a:cxn>
              </a:cxnLst>
              <a:rect l="T9" t="T10" r="T11" b="T12"/>
              <a:pathLst>
                <a:path w="33007" h="25698" fill="none" extrusionOk="0">
                  <a:moveTo>
                    <a:pt x="392" y="25697"/>
                  </a:moveTo>
                  <a:cubicBezTo>
                    <a:pt x="131" y="24347"/>
                    <a:pt x="0" y="22975"/>
                    <a:pt x="0" y="21600"/>
                  </a:cubicBezTo>
                  <a:cubicBezTo>
                    <a:pt x="0" y="9670"/>
                    <a:pt x="9670" y="0"/>
                    <a:pt x="21600" y="0"/>
                  </a:cubicBezTo>
                  <a:cubicBezTo>
                    <a:pt x="25631" y="-1"/>
                    <a:pt x="29583" y="1128"/>
                    <a:pt x="33007" y="3257"/>
                  </a:cubicBezTo>
                </a:path>
                <a:path w="33007" h="25698" stroke="0" extrusionOk="0">
                  <a:moveTo>
                    <a:pt x="392" y="25697"/>
                  </a:moveTo>
                  <a:cubicBezTo>
                    <a:pt x="131" y="24347"/>
                    <a:pt x="0" y="22975"/>
                    <a:pt x="0" y="21600"/>
                  </a:cubicBezTo>
                  <a:cubicBezTo>
                    <a:pt x="0" y="9670"/>
                    <a:pt x="9670" y="0"/>
                    <a:pt x="21600" y="0"/>
                  </a:cubicBezTo>
                  <a:cubicBezTo>
                    <a:pt x="25631" y="-1"/>
                    <a:pt x="29583" y="1128"/>
                    <a:pt x="33007" y="3257"/>
                  </a:cubicBezTo>
                  <a:lnTo>
                    <a:pt x="21600" y="21600"/>
                  </a:lnTo>
                  <a:lnTo>
                    <a:pt x="392" y="256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08" name="Arc 397"/>
            <p:cNvSpPr>
              <a:spLocks/>
            </p:cNvSpPr>
            <p:nvPr/>
          </p:nvSpPr>
          <p:spPr bwMode="auto">
            <a:xfrm>
              <a:off x="1669" y="2088"/>
              <a:ext cx="755" cy="438"/>
            </a:xfrm>
            <a:custGeom>
              <a:avLst/>
              <a:gdLst>
                <a:gd name="T0" fmla="*/ 0 w 32968"/>
                <a:gd name="T1" fmla="*/ 0 h 25717"/>
                <a:gd name="T2" fmla="*/ 0 w 32968"/>
                <a:gd name="T3" fmla="*/ 0 h 25717"/>
                <a:gd name="T4" fmla="*/ 0 w 32968"/>
                <a:gd name="T5" fmla="*/ 0 h 25717"/>
                <a:gd name="T6" fmla="*/ 0 60000 65536"/>
                <a:gd name="T7" fmla="*/ 0 60000 65536"/>
                <a:gd name="T8" fmla="*/ 0 60000 65536"/>
                <a:gd name="T9" fmla="*/ 0 w 32968"/>
                <a:gd name="T10" fmla="*/ 0 h 25717"/>
                <a:gd name="T11" fmla="*/ 32968 w 32968"/>
                <a:gd name="T12" fmla="*/ 25717 h 25717"/>
              </a:gdLst>
              <a:ahLst/>
              <a:cxnLst>
                <a:cxn ang="T6">
                  <a:pos x="T0" y="T1"/>
                </a:cxn>
                <a:cxn ang="T7">
                  <a:pos x="T2" y="T3"/>
                </a:cxn>
                <a:cxn ang="T8">
                  <a:pos x="T4" y="T5"/>
                </a:cxn>
              </a:cxnLst>
              <a:rect l="T9" t="T10" r="T11" b="T12"/>
              <a:pathLst>
                <a:path w="32968" h="25717" fill="none" extrusionOk="0">
                  <a:moveTo>
                    <a:pt x="395" y="25717"/>
                  </a:moveTo>
                  <a:cubicBezTo>
                    <a:pt x="132" y="24360"/>
                    <a:pt x="0" y="22981"/>
                    <a:pt x="0" y="21600"/>
                  </a:cubicBezTo>
                  <a:cubicBezTo>
                    <a:pt x="0" y="9670"/>
                    <a:pt x="9670" y="0"/>
                    <a:pt x="21600" y="0"/>
                  </a:cubicBezTo>
                  <a:cubicBezTo>
                    <a:pt x="25616" y="-1"/>
                    <a:pt x="29552" y="1119"/>
                    <a:pt x="32967" y="3233"/>
                  </a:cubicBezTo>
                </a:path>
                <a:path w="32968" h="25717" stroke="0" extrusionOk="0">
                  <a:moveTo>
                    <a:pt x="395" y="25717"/>
                  </a:moveTo>
                  <a:cubicBezTo>
                    <a:pt x="132" y="24360"/>
                    <a:pt x="0" y="22981"/>
                    <a:pt x="0" y="21600"/>
                  </a:cubicBezTo>
                  <a:cubicBezTo>
                    <a:pt x="0" y="9670"/>
                    <a:pt x="9670" y="0"/>
                    <a:pt x="21600" y="0"/>
                  </a:cubicBezTo>
                  <a:cubicBezTo>
                    <a:pt x="25616" y="-1"/>
                    <a:pt x="29552" y="1119"/>
                    <a:pt x="32967" y="3233"/>
                  </a:cubicBezTo>
                  <a:lnTo>
                    <a:pt x="21600" y="21600"/>
                  </a:lnTo>
                  <a:lnTo>
                    <a:pt x="395" y="25717"/>
                  </a:lnTo>
                  <a:close/>
                </a:path>
              </a:pathLst>
            </a:custGeom>
            <a:solidFill>
              <a:srgbClr val="B6C7C9"/>
            </a:solidFill>
            <a:ln w="22225">
              <a:solidFill>
                <a:srgbClr val="6C8F93"/>
              </a:solidFill>
              <a:round/>
              <a:headEnd/>
              <a:tailEnd/>
            </a:ln>
          </p:spPr>
          <p:txBody>
            <a:bodyPr/>
            <a:lstStyle/>
            <a:p>
              <a:endParaRPr lang="en-US"/>
            </a:p>
          </p:txBody>
        </p:sp>
        <p:sp>
          <p:nvSpPr>
            <p:cNvPr id="111709" name="Arc 398"/>
            <p:cNvSpPr>
              <a:spLocks/>
            </p:cNvSpPr>
            <p:nvPr/>
          </p:nvSpPr>
          <p:spPr bwMode="auto">
            <a:xfrm>
              <a:off x="1553" y="3120"/>
              <a:ext cx="773" cy="345"/>
            </a:xfrm>
            <a:custGeom>
              <a:avLst/>
              <a:gdLst>
                <a:gd name="T0" fmla="*/ 0 w 32097"/>
                <a:gd name="T1" fmla="*/ 0 h 21984"/>
                <a:gd name="T2" fmla="*/ 0 w 32097"/>
                <a:gd name="T3" fmla="*/ 0 h 21984"/>
                <a:gd name="T4" fmla="*/ 0 w 32097"/>
                <a:gd name="T5" fmla="*/ 0 h 21984"/>
                <a:gd name="T6" fmla="*/ 0 60000 65536"/>
                <a:gd name="T7" fmla="*/ 0 60000 65536"/>
                <a:gd name="T8" fmla="*/ 0 60000 65536"/>
                <a:gd name="T9" fmla="*/ 0 w 32097"/>
                <a:gd name="T10" fmla="*/ 0 h 21984"/>
                <a:gd name="T11" fmla="*/ 32097 w 32097"/>
                <a:gd name="T12" fmla="*/ 21984 h 21984"/>
              </a:gdLst>
              <a:ahLst/>
              <a:cxnLst>
                <a:cxn ang="T6">
                  <a:pos x="T0" y="T1"/>
                </a:cxn>
                <a:cxn ang="T7">
                  <a:pos x="T2" y="T3"/>
                </a:cxn>
                <a:cxn ang="T8">
                  <a:pos x="T4" y="T5"/>
                </a:cxn>
              </a:cxnLst>
              <a:rect l="T9" t="T10" r="T11" b="T12"/>
              <a:pathLst>
                <a:path w="32097" h="21984" fill="none" extrusionOk="0">
                  <a:moveTo>
                    <a:pt x="32096" y="19261"/>
                  </a:moveTo>
                  <a:cubicBezTo>
                    <a:pt x="28886" y="21047"/>
                    <a:pt x="25273" y="21983"/>
                    <a:pt x="21600" y="21984"/>
                  </a:cubicBezTo>
                  <a:cubicBezTo>
                    <a:pt x="9670" y="21984"/>
                    <a:pt x="0" y="12313"/>
                    <a:pt x="0" y="384"/>
                  </a:cubicBezTo>
                  <a:cubicBezTo>
                    <a:pt x="-1" y="255"/>
                    <a:pt x="1" y="127"/>
                    <a:pt x="3" y="0"/>
                  </a:cubicBezTo>
                </a:path>
                <a:path w="32097" h="21984" stroke="0" extrusionOk="0">
                  <a:moveTo>
                    <a:pt x="32096" y="19261"/>
                  </a:moveTo>
                  <a:cubicBezTo>
                    <a:pt x="28886" y="21047"/>
                    <a:pt x="25273" y="21983"/>
                    <a:pt x="21600" y="21984"/>
                  </a:cubicBezTo>
                  <a:cubicBezTo>
                    <a:pt x="9670" y="21984"/>
                    <a:pt x="0" y="12313"/>
                    <a:pt x="0" y="384"/>
                  </a:cubicBezTo>
                  <a:cubicBezTo>
                    <a:pt x="-1" y="255"/>
                    <a:pt x="1" y="127"/>
                    <a:pt x="3" y="0"/>
                  </a:cubicBezTo>
                  <a:lnTo>
                    <a:pt x="21600" y="384"/>
                  </a:lnTo>
                  <a:lnTo>
                    <a:pt x="32096" y="19261"/>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10" name="Arc 399"/>
            <p:cNvSpPr>
              <a:spLocks/>
            </p:cNvSpPr>
            <p:nvPr/>
          </p:nvSpPr>
          <p:spPr bwMode="auto">
            <a:xfrm>
              <a:off x="1560" y="3120"/>
              <a:ext cx="761" cy="337"/>
            </a:xfrm>
            <a:custGeom>
              <a:avLst/>
              <a:gdLst>
                <a:gd name="T0" fmla="*/ 0 w 32039"/>
                <a:gd name="T1" fmla="*/ 0 h 21986"/>
                <a:gd name="T2" fmla="*/ 0 w 32039"/>
                <a:gd name="T3" fmla="*/ 0 h 21986"/>
                <a:gd name="T4" fmla="*/ 0 w 32039"/>
                <a:gd name="T5" fmla="*/ 0 h 21986"/>
                <a:gd name="T6" fmla="*/ 0 60000 65536"/>
                <a:gd name="T7" fmla="*/ 0 60000 65536"/>
                <a:gd name="T8" fmla="*/ 0 60000 65536"/>
                <a:gd name="T9" fmla="*/ 0 w 32039"/>
                <a:gd name="T10" fmla="*/ 0 h 21986"/>
                <a:gd name="T11" fmla="*/ 32039 w 32039"/>
                <a:gd name="T12" fmla="*/ 21986 h 21986"/>
              </a:gdLst>
              <a:ahLst/>
              <a:cxnLst>
                <a:cxn ang="T6">
                  <a:pos x="T0" y="T1"/>
                </a:cxn>
                <a:cxn ang="T7">
                  <a:pos x="T2" y="T3"/>
                </a:cxn>
                <a:cxn ang="T8">
                  <a:pos x="T4" y="T5"/>
                </a:cxn>
              </a:cxnLst>
              <a:rect l="T9" t="T10" r="T11" b="T12"/>
              <a:pathLst>
                <a:path w="32039" h="21986" fill="none" extrusionOk="0">
                  <a:moveTo>
                    <a:pt x="32038" y="19295"/>
                  </a:moveTo>
                  <a:cubicBezTo>
                    <a:pt x="28842" y="21060"/>
                    <a:pt x="25251" y="21985"/>
                    <a:pt x="21600" y="21986"/>
                  </a:cubicBezTo>
                  <a:cubicBezTo>
                    <a:pt x="9670" y="21986"/>
                    <a:pt x="0" y="12315"/>
                    <a:pt x="0" y="386"/>
                  </a:cubicBezTo>
                  <a:cubicBezTo>
                    <a:pt x="-1" y="257"/>
                    <a:pt x="1" y="128"/>
                    <a:pt x="3" y="0"/>
                  </a:cubicBezTo>
                </a:path>
                <a:path w="32039" h="21986" stroke="0" extrusionOk="0">
                  <a:moveTo>
                    <a:pt x="32038" y="19295"/>
                  </a:moveTo>
                  <a:cubicBezTo>
                    <a:pt x="28842" y="21060"/>
                    <a:pt x="25251" y="21985"/>
                    <a:pt x="21600" y="21986"/>
                  </a:cubicBezTo>
                  <a:cubicBezTo>
                    <a:pt x="9670" y="21986"/>
                    <a:pt x="0" y="12315"/>
                    <a:pt x="0" y="386"/>
                  </a:cubicBezTo>
                  <a:cubicBezTo>
                    <a:pt x="-1" y="257"/>
                    <a:pt x="1" y="128"/>
                    <a:pt x="3" y="0"/>
                  </a:cubicBezTo>
                  <a:lnTo>
                    <a:pt x="21600" y="386"/>
                  </a:lnTo>
                  <a:lnTo>
                    <a:pt x="32038" y="19295"/>
                  </a:lnTo>
                  <a:close/>
                </a:path>
              </a:pathLst>
            </a:custGeom>
            <a:solidFill>
              <a:srgbClr val="B6C7C9"/>
            </a:solidFill>
            <a:ln w="22225">
              <a:solidFill>
                <a:srgbClr val="6C8F93"/>
              </a:solidFill>
              <a:round/>
              <a:headEnd/>
              <a:tailEnd/>
            </a:ln>
          </p:spPr>
          <p:txBody>
            <a:bodyPr/>
            <a:lstStyle/>
            <a:p>
              <a:endParaRPr lang="en-US"/>
            </a:p>
          </p:txBody>
        </p:sp>
        <p:sp>
          <p:nvSpPr>
            <p:cNvPr id="111711" name="Arc 400"/>
            <p:cNvSpPr>
              <a:spLocks/>
            </p:cNvSpPr>
            <p:nvPr/>
          </p:nvSpPr>
          <p:spPr bwMode="auto">
            <a:xfrm>
              <a:off x="3626" y="2103"/>
              <a:ext cx="584" cy="427"/>
            </a:xfrm>
            <a:custGeom>
              <a:avLst/>
              <a:gdLst>
                <a:gd name="T0" fmla="*/ 0 w 26070"/>
                <a:gd name="T1" fmla="*/ 0 h 31631"/>
                <a:gd name="T2" fmla="*/ 0 w 26070"/>
                <a:gd name="T3" fmla="*/ 0 h 31631"/>
                <a:gd name="T4" fmla="*/ 0 w 26070"/>
                <a:gd name="T5" fmla="*/ 0 h 31631"/>
                <a:gd name="T6" fmla="*/ 0 60000 65536"/>
                <a:gd name="T7" fmla="*/ 0 60000 65536"/>
                <a:gd name="T8" fmla="*/ 0 60000 65536"/>
                <a:gd name="T9" fmla="*/ 0 w 26070"/>
                <a:gd name="T10" fmla="*/ 0 h 31631"/>
                <a:gd name="T11" fmla="*/ 26070 w 26070"/>
                <a:gd name="T12" fmla="*/ 31631 h 31631"/>
              </a:gdLst>
              <a:ahLst/>
              <a:cxnLst>
                <a:cxn ang="T6">
                  <a:pos x="T0" y="T1"/>
                </a:cxn>
                <a:cxn ang="T7">
                  <a:pos x="T2" y="T3"/>
                </a:cxn>
                <a:cxn ang="T8">
                  <a:pos x="T4" y="T5"/>
                </a:cxn>
              </a:cxnLst>
              <a:rect l="T9" t="T10" r="T11" b="T12"/>
              <a:pathLst>
                <a:path w="26070" h="31631" fill="none" extrusionOk="0">
                  <a:moveTo>
                    <a:pt x="-1" y="467"/>
                  </a:moveTo>
                  <a:cubicBezTo>
                    <a:pt x="1469" y="156"/>
                    <a:pt x="2967" y="-1"/>
                    <a:pt x="4470" y="0"/>
                  </a:cubicBezTo>
                  <a:cubicBezTo>
                    <a:pt x="16399" y="0"/>
                    <a:pt x="26070" y="9670"/>
                    <a:pt x="26070" y="21600"/>
                  </a:cubicBezTo>
                  <a:cubicBezTo>
                    <a:pt x="26070" y="25094"/>
                    <a:pt x="25222" y="28536"/>
                    <a:pt x="23599" y="31631"/>
                  </a:cubicBezTo>
                </a:path>
                <a:path w="26070" h="31631" stroke="0" extrusionOk="0">
                  <a:moveTo>
                    <a:pt x="-1" y="467"/>
                  </a:moveTo>
                  <a:cubicBezTo>
                    <a:pt x="1469" y="156"/>
                    <a:pt x="2967" y="-1"/>
                    <a:pt x="4470" y="0"/>
                  </a:cubicBezTo>
                  <a:cubicBezTo>
                    <a:pt x="16399" y="0"/>
                    <a:pt x="26070" y="9670"/>
                    <a:pt x="26070" y="21600"/>
                  </a:cubicBezTo>
                  <a:cubicBezTo>
                    <a:pt x="26070" y="25094"/>
                    <a:pt x="25222" y="28536"/>
                    <a:pt x="23599" y="31631"/>
                  </a:cubicBezTo>
                  <a:lnTo>
                    <a:pt x="4470" y="21600"/>
                  </a:lnTo>
                  <a:lnTo>
                    <a:pt x="-1" y="46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12" name="Arc 401"/>
            <p:cNvSpPr>
              <a:spLocks/>
            </p:cNvSpPr>
            <p:nvPr/>
          </p:nvSpPr>
          <p:spPr bwMode="auto">
            <a:xfrm>
              <a:off x="3628" y="2110"/>
              <a:ext cx="574" cy="418"/>
            </a:xfrm>
            <a:custGeom>
              <a:avLst/>
              <a:gdLst>
                <a:gd name="T0" fmla="*/ 0 w 26029"/>
                <a:gd name="T1" fmla="*/ 0 h 31708"/>
                <a:gd name="T2" fmla="*/ 0 w 26029"/>
                <a:gd name="T3" fmla="*/ 0 h 31708"/>
                <a:gd name="T4" fmla="*/ 0 w 26029"/>
                <a:gd name="T5" fmla="*/ 0 h 31708"/>
                <a:gd name="T6" fmla="*/ 0 60000 65536"/>
                <a:gd name="T7" fmla="*/ 0 60000 65536"/>
                <a:gd name="T8" fmla="*/ 0 60000 65536"/>
                <a:gd name="T9" fmla="*/ 0 w 26029"/>
                <a:gd name="T10" fmla="*/ 0 h 31708"/>
                <a:gd name="T11" fmla="*/ 26029 w 26029"/>
                <a:gd name="T12" fmla="*/ 31708 h 31708"/>
              </a:gdLst>
              <a:ahLst/>
              <a:cxnLst>
                <a:cxn ang="T6">
                  <a:pos x="T0" y="T1"/>
                </a:cxn>
                <a:cxn ang="T7">
                  <a:pos x="T2" y="T3"/>
                </a:cxn>
                <a:cxn ang="T8">
                  <a:pos x="T4" y="T5"/>
                </a:cxn>
              </a:cxnLst>
              <a:rect l="T9" t="T10" r="T11" b="T12"/>
              <a:pathLst>
                <a:path w="26029" h="31708" fill="none" extrusionOk="0">
                  <a:moveTo>
                    <a:pt x="-1" y="458"/>
                  </a:moveTo>
                  <a:cubicBezTo>
                    <a:pt x="1456" y="153"/>
                    <a:pt x="2940" y="-1"/>
                    <a:pt x="4429" y="0"/>
                  </a:cubicBezTo>
                  <a:cubicBezTo>
                    <a:pt x="16358" y="0"/>
                    <a:pt x="26029" y="9670"/>
                    <a:pt x="26029" y="21600"/>
                  </a:cubicBezTo>
                  <a:cubicBezTo>
                    <a:pt x="26029" y="25123"/>
                    <a:pt x="25166" y="28593"/>
                    <a:pt x="23517" y="31707"/>
                  </a:cubicBezTo>
                </a:path>
                <a:path w="26029" h="31708" stroke="0" extrusionOk="0">
                  <a:moveTo>
                    <a:pt x="-1" y="458"/>
                  </a:moveTo>
                  <a:cubicBezTo>
                    <a:pt x="1456" y="153"/>
                    <a:pt x="2940" y="-1"/>
                    <a:pt x="4429" y="0"/>
                  </a:cubicBezTo>
                  <a:cubicBezTo>
                    <a:pt x="16358" y="0"/>
                    <a:pt x="26029" y="9670"/>
                    <a:pt x="26029" y="21600"/>
                  </a:cubicBezTo>
                  <a:cubicBezTo>
                    <a:pt x="26029" y="25123"/>
                    <a:pt x="25166" y="28593"/>
                    <a:pt x="23517" y="31707"/>
                  </a:cubicBezTo>
                  <a:lnTo>
                    <a:pt x="4429" y="21600"/>
                  </a:lnTo>
                  <a:lnTo>
                    <a:pt x="-1" y="458"/>
                  </a:lnTo>
                  <a:close/>
                </a:path>
              </a:pathLst>
            </a:custGeom>
            <a:solidFill>
              <a:srgbClr val="B6C7C9"/>
            </a:solidFill>
            <a:ln w="22225">
              <a:solidFill>
                <a:srgbClr val="6C8F93"/>
              </a:solidFill>
              <a:round/>
              <a:headEnd/>
              <a:tailEnd/>
            </a:ln>
          </p:spPr>
          <p:txBody>
            <a:bodyPr/>
            <a:lstStyle/>
            <a:p>
              <a:endParaRPr lang="en-US"/>
            </a:p>
          </p:txBody>
        </p:sp>
        <p:sp>
          <p:nvSpPr>
            <p:cNvPr id="111713" name="Arc 402"/>
            <p:cNvSpPr>
              <a:spLocks/>
            </p:cNvSpPr>
            <p:nvPr/>
          </p:nvSpPr>
          <p:spPr bwMode="auto">
            <a:xfrm>
              <a:off x="3791" y="2534"/>
              <a:ext cx="556" cy="428"/>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583" y="0"/>
                  </a:moveTo>
                  <a:cubicBezTo>
                    <a:pt x="18654" y="4101"/>
                    <a:pt x="21600" y="10273"/>
                    <a:pt x="21600" y="16794"/>
                  </a:cubicBezTo>
                  <a:cubicBezTo>
                    <a:pt x="21600" y="21214"/>
                    <a:pt x="20243" y="25528"/>
                    <a:pt x="17714" y="29154"/>
                  </a:cubicBezTo>
                </a:path>
                <a:path w="21600" h="29154" stroke="0" extrusionOk="0">
                  <a:moveTo>
                    <a:pt x="13583" y="0"/>
                  </a:moveTo>
                  <a:cubicBezTo>
                    <a:pt x="18654" y="4101"/>
                    <a:pt x="21600" y="10273"/>
                    <a:pt x="21600" y="16794"/>
                  </a:cubicBezTo>
                  <a:cubicBezTo>
                    <a:pt x="21600" y="21214"/>
                    <a:pt x="20243" y="25528"/>
                    <a:pt x="17714" y="29154"/>
                  </a:cubicBezTo>
                  <a:lnTo>
                    <a:pt x="0" y="16794"/>
                  </a:lnTo>
                  <a:lnTo>
                    <a:pt x="13583"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14" name="Arc 403"/>
            <p:cNvSpPr>
              <a:spLocks/>
            </p:cNvSpPr>
            <p:nvPr/>
          </p:nvSpPr>
          <p:spPr bwMode="auto">
            <a:xfrm>
              <a:off x="3791" y="2538"/>
              <a:ext cx="549" cy="420"/>
            </a:xfrm>
            <a:custGeom>
              <a:avLst/>
              <a:gdLst>
                <a:gd name="T0" fmla="*/ 0 w 21600"/>
                <a:gd name="T1" fmla="*/ 0 h 29298"/>
                <a:gd name="T2" fmla="*/ 0 w 21600"/>
                <a:gd name="T3" fmla="*/ 0 h 29298"/>
                <a:gd name="T4" fmla="*/ 0 w 21600"/>
                <a:gd name="T5" fmla="*/ 0 h 29298"/>
                <a:gd name="T6" fmla="*/ 0 60000 65536"/>
                <a:gd name="T7" fmla="*/ 0 60000 65536"/>
                <a:gd name="T8" fmla="*/ 0 60000 65536"/>
                <a:gd name="T9" fmla="*/ 0 w 21600"/>
                <a:gd name="T10" fmla="*/ 0 h 29298"/>
                <a:gd name="T11" fmla="*/ 21600 w 21600"/>
                <a:gd name="T12" fmla="*/ 29298 h 29298"/>
              </a:gdLst>
              <a:ahLst/>
              <a:cxnLst>
                <a:cxn ang="T6">
                  <a:pos x="T0" y="T1"/>
                </a:cxn>
                <a:cxn ang="T7">
                  <a:pos x="T2" y="T3"/>
                </a:cxn>
                <a:cxn ang="T8">
                  <a:pos x="T4" y="T5"/>
                </a:cxn>
              </a:cxnLst>
              <a:rect l="T9" t="T10" r="T11" b="T12"/>
              <a:pathLst>
                <a:path w="21600" h="29298" fill="none" extrusionOk="0">
                  <a:moveTo>
                    <a:pt x="13504" y="0"/>
                  </a:moveTo>
                  <a:cubicBezTo>
                    <a:pt x="18621" y="4099"/>
                    <a:pt x="21600" y="10301"/>
                    <a:pt x="21600" y="16858"/>
                  </a:cubicBezTo>
                  <a:cubicBezTo>
                    <a:pt x="21600" y="21311"/>
                    <a:pt x="20223" y="25656"/>
                    <a:pt x="17658" y="29298"/>
                  </a:cubicBezTo>
                </a:path>
                <a:path w="21600" h="29298" stroke="0" extrusionOk="0">
                  <a:moveTo>
                    <a:pt x="13504" y="0"/>
                  </a:moveTo>
                  <a:cubicBezTo>
                    <a:pt x="18621" y="4099"/>
                    <a:pt x="21600" y="10301"/>
                    <a:pt x="21600" y="16858"/>
                  </a:cubicBezTo>
                  <a:cubicBezTo>
                    <a:pt x="21600" y="21311"/>
                    <a:pt x="20223" y="25656"/>
                    <a:pt x="17658" y="29298"/>
                  </a:cubicBezTo>
                  <a:lnTo>
                    <a:pt x="0" y="16858"/>
                  </a:lnTo>
                  <a:lnTo>
                    <a:pt x="13504" y="0"/>
                  </a:lnTo>
                  <a:close/>
                </a:path>
              </a:pathLst>
            </a:custGeom>
            <a:solidFill>
              <a:srgbClr val="B6C7C9"/>
            </a:solidFill>
            <a:ln w="22225">
              <a:solidFill>
                <a:srgbClr val="6C8F93"/>
              </a:solidFill>
              <a:round/>
              <a:headEnd/>
              <a:tailEnd/>
            </a:ln>
          </p:spPr>
          <p:txBody>
            <a:bodyPr/>
            <a:lstStyle/>
            <a:p>
              <a:endParaRPr lang="en-US"/>
            </a:p>
          </p:txBody>
        </p:sp>
        <p:sp>
          <p:nvSpPr>
            <p:cNvPr id="111715" name="Arc 404"/>
            <p:cNvSpPr>
              <a:spLocks/>
            </p:cNvSpPr>
            <p:nvPr/>
          </p:nvSpPr>
          <p:spPr bwMode="auto">
            <a:xfrm>
              <a:off x="3609" y="2973"/>
              <a:ext cx="651" cy="607"/>
            </a:xfrm>
            <a:custGeom>
              <a:avLst/>
              <a:gdLst>
                <a:gd name="T0" fmla="*/ 0 w 28655"/>
                <a:gd name="T1" fmla="*/ 0 h 27157"/>
                <a:gd name="T2" fmla="*/ 0 w 28655"/>
                <a:gd name="T3" fmla="*/ 0 h 27157"/>
                <a:gd name="T4" fmla="*/ 0 w 28655"/>
                <a:gd name="T5" fmla="*/ 0 h 27157"/>
                <a:gd name="T6" fmla="*/ 0 60000 65536"/>
                <a:gd name="T7" fmla="*/ 0 60000 65536"/>
                <a:gd name="T8" fmla="*/ 0 60000 65536"/>
                <a:gd name="T9" fmla="*/ 0 w 28655"/>
                <a:gd name="T10" fmla="*/ 0 h 27157"/>
                <a:gd name="T11" fmla="*/ 28655 w 28655"/>
                <a:gd name="T12" fmla="*/ 27157 h 27157"/>
              </a:gdLst>
              <a:ahLst/>
              <a:cxnLst>
                <a:cxn ang="T6">
                  <a:pos x="T0" y="T1"/>
                </a:cxn>
                <a:cxn ang="T7">
                  <a:pos x="T2" y="T3"/>
                </a:cxn>
                <a:cxn ang="T8">
                  <a:pos x="T4" y="T5"/>
                </a:cxn>
              </a:cxnLst>
              <a:rect l="T9" t="T10" r="T11" b="T12"/>
              <a:pathLst>
                <a:path w="28655" h="27157" fill="none" extrusionOk="0">
                  <a:moveTo>
                    <a:pt x="27927" y="0"/>
                  </a:moveTo>
                  <a:cubicBezTo>
                    <a:pt x="28410" y="1812"/>
                    <a:pt x="28655" y="3680"/>
                    <a:pt x="28655" y="5557"/>
                  </a:cubicBezTo>
                  <a:cubicBezTo>
                    <a:pt x="28655" y="17486"/>
                    <a:pt x="18984" y="27157"/>
                    <a:pt x="7055" y="27157"/>
                  </a:cubicBezTo>
                  <a:cubicBezTo>
                    <a:pt x="4653" y="27157"/>
                    <a:pt x="2269" y="26756"/>
                    <a:pt x="-1" y="25972"/>
                  </a:cubicBezTo>
                </a:path>
                <a:path w="28655" h="27157" stroke="0" extrusionOk="0">
                  <a:moveTo>
                    <a:pt x="27927" y="0"/>
                  </a:moveTo>
                  <a:cubicBezTo>
                    <a:pt x="28410" y="1812"/>
                    <a:pt x="28655" y="3680"/>
                    <a:pt x="28655" y="5557"/>
                  </a:cubicBezTo>
                  <a:cubicBezTo>
                    <a:pt x="28655" y="17486"/>
                    <a:pt x="18984" y="27157"/>
                    <a:pt x="7055" y="27157"/>
                  </a:cubicBezTo>
                  <a:cubicBezTo>
                    <a:pt x="4653" y="27157"/>
                    <a:pt x="2269" y="26756"/>
                    <a:pt x="-1" y="25972"/>
                  </a:cubicBezTo>
                  <a:lnTo>
                    <a:pt x="7055" y="5557"/>
                  </a:lnTo>
                  <a:lnTo>
                    <a:pt x="27927"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16" name="Arc 405"/>
            <p:cNvSpPr>
              <a:spLocks/>
            </p:cNvSpPr>
            <p:nvPr/>
          </p:nvSpPr>
          <p:spPr bwMode="auto">
            <a:xfrm>
              <a:off x="3611" y="2975"/>
              <a:ext cx="642" cy="598"/>
            </a:xfrm>
            <a:custGeom>
              <a:avLst/>
              <a:gdLst>
                <a:gd name="T0" fmla="*/ 0 w 28653"/>
                <a:gd name="T1" fmla="*/ 0 h 27158"/>
                <a:gd name="T2" fmla="*/ 0 w 28653"/>
                <a:gd name="T3" fmla="*/ 0 h 27158"/>
                <a:gd name="T4" fmla="*/ 0 w 28653"/>
                <a:gd name="T5" fmla="*/ 0 h 27158"/>
                <a:gd name="T6" fmla="*/ 0 60000 65536"/>
                <a:gd name="T7" fmla="*/ 0 60000 65536"/>
                <a:gd name="T8" fmla="*/ 0 60000 65536"/>
                <a:gd name="T9" fmla="*/ 0 w 28653"/>
                <a:gd name="T10" fmla="*/ 0 h 27158"/>
                <a:gd name="T11" fmla="*/ 28653 w 28653"/>
                <a:gd name="T12" fmla="*/ 27158 h 27158"/>
              </a:gdLst>
              <a:ahLst/>
              <a:cxnLst>
                <a:cxn ang="T6">
                  <a:pos x="T0" y="T1"/>
                </a:cxn>
                <a:cxn ang="T7">
                  <a:pos x="T2" y="T3"/>
                </a:cxn>
                <a:cxn ang="T8">
                  <a:pos x="T4" y="T5"/>
                </a:cxn>
              </a:cxnLst>
              <a:rect l="T9" t="T10" r="T11" b="T12"/>
              <a:pathLst>
                <a:path w="28653" h="27158" fill="none" extrusionOk="0">
                  <a:moveTo>
                    <a:pt x="27925" y="0"/>
                  </a:moveTo>
                  <a:cubicBezTo>
                    <a:pt x="28408" y="1813"/>
                    <a:pt x="28653" y="3681"/>
                    <a:pt x="28653" y="5558"/>
                  </a:cubicBezTo>
                  <a:cubicBezTo>
                    <a:pt x="28653" y="17487"/>
                    <a:pt x="18982" y="27158"/>
                    <a:pt x="7053" y="27158"/>
                  </a:cubicBezTo>
                  <a:cubicBezTo>
                    <a:pt x="4652" y="27158"/>
                    <a:pt x="2268" y="26757"/>
                    <a:pt x="-1" y="25974"/>
                  </a:cubicBezTo>
                </a:path>
                <a:path w="28653" h="27158" stroke="0" extrusionOk="0">
                  <a:moveTo>
                    <a:pt x="27925" y="0"/>
                  </a:moveTo>
                  <a:cubicBezTo>
                    <a:pt x="28408" y="1813"/>
                    <a:pt x="28653" y="3681"/>
                    <a:pt x="28653" y="5558"/>
                  </a:cubicBezTo>
                  <a:cubicBezTo>
                    <a:pt x="28653" y="17487"/>
                    <a:pt x="18982" y="27158"/>
                    <a:pt x="7053" y="27158"/>
                  </a:cubicBezTo>
                  <a:cubicBezTo>
                    <a:pt x="4652" y="27158"/>
                    <a:pt x="2268" y="26757"/>
                    <a:pt x="-1" y="25974"/>
                  </a:cubicBezTo>
                  <a:lnTo>
                    <a:pt x="7053" y="5558"/>
                  </a:lnTo>
                  <a:lnTo>
                    <a:pt x="27925" y="0"/>
                  </a:lnTo>
                  <a:close/>
                </a:path>
              </a:pathLst>
            </a:custGeom>
            <a:solidFill>
              <a:srgbClr val="B6C7C9"/>
            </a:solidFill>
            <a:ln w="22225">
              <a:solidFill>
                <a:srgbClr val="6C8F93"/>
              </a:solidFill>
              <a:round/>
              <a:headEnd/>
              <a:tailEnd/>
            </a:ln>
          </p:spPr>
          <p:txBody>
            <a:bodyPr/>
            <a:lstStyle/>
            <a:p>
              <a:endParaRPr lang="en-US"/>
            </a:p>
          </p:txBody>
        </p:sp>
        <p:sp>
          <p:nvSpPr>
            <p:cNvPr id="111717" name="Arc 406"/>
            <p:cNvSpPr>
              <a:spLocks/>
            </p:cNvSpPr>
            <p:nvPr/>
          </p:nvSpPr>
          <p:spPr bwMode="auto">
            <a:xfrm>
              <a:off x="1358" y="2529"/>
              <a:ext cx="354" cy="592"/>
            </a:xfrm>
            <a:custGeom>
              <a:avLst/>
              <a:gdLst>
                <a:gd name="T0" fmla="*/ 0 w 21600"/>
                <a:gd name="T1" fmla="*/ 0 h 41297"/>
                <a:gd name="T2" fmla="*/ 0 w 21600"/>
                <a:gd name="T3" fmla="*/ 0 h 41297"/>
                <a:gd name="T4" fmla="*/ 0 w 21600"/>
                <a:gd name="T5" fmla="*/ 0 h 41297"/>
                <a:gd name="T6" fmla="*/ 0 60000 65536"/>
                <a:gd name="T7" fmla="*/ 0 60000 65536"/>
                <a:gd name="T8" fmla="*/ 0 60000 65536"/>
                <a:gd name="T9" fmla="*/ 0 w 21600"/>
                <a:gd name="T10" fmla="*/ 0 h 41297"/>
                <a:gd name="T11" fmla="*/ 21600 w 21600"/>
                <a:gd name="T12" fmla="*/ 41297 h 41297"/>
              </a:gdLst>
              <a:ahLst/>
              <a:cxnLst>
                <a:cxn ang="T6">
                  <a:pos x="T0" y="T1"/>
                </a:cxn>
                <a:cxn ang="T7">
                  <a:pos x="T2" y="T3"/>
                </a:cxn>
                <a:cxn ang="T8">
                  <a:pos x="T4" y="T5"/>
                </a:cxn>
              </a:cxnLst>
              <a:rect l="T9" t="T10" r="T11" b="T12"/>
              <a:pathLst>
                <a:path w="21600" h="41297" fill="none" extrusionOk="0">
                  <a:moveTo>
                    <a:pt x="12844" y="41297"/>
                  </a:moveTo>
                  <a:cubicBezTo>
                    <a:pt x="5035" y="37834"/>
                    <a:pt x="0" y="30094"/>
                    <a:pt x="0" y="21551"/>
                  </a:cubicBezTo>
                  <a:cubicBezTo>
                    <a:pt x="-1" y="10187"/>
                    <a:pt x="8803" y="767"/>
                    <a:pt x="20141" y="0"/>
                  </a:cubicBezTo>
                </a:path>
                <a:path w="21600" h="41297" stroke="0" extrusionOk="0">
                  <a:moveTo>
                    <a:pt x="12844" y="41297"/>
                  </a:moveTo>
                  <a:cubicBezTo>
                    <a:pt x="5035" y="37834"/>
                    <a:pt x="0" y="30094"/>
                    <a:pt x="0" y="21551"/>
                  </a:cubicBezTo>
                  <a:cubicBezTo>
                    <a:pt x="-1" y="10187"/>
                    <a:pt x="8803" y="767"/>
                    <a:pt x="20141" y="0"/>
                  </a:cubicBezTo>
                  <a:lnTo>
                    <a:pt x="21600" y="21551"/>
                  </a:lnTo>
                  <a:lnTo>
                    <a:pt x="12844" y="412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18" name="Arc 407"/>
            <p:cNvSpPr>
              <a:spLocks/>
            </p:cNvSpPr>
            <p:nvPr/>
          </p:nvSpPr>
          <p:spPr bwMode="auto">
            <a:xfrm>
              <a:off x="1365" y="2536"/>
              <a:ext cx="347" cy="578"/>
            </a:xfrm>
            <a:custGeom>
              <a:avLst/>
              <a:gdLst>
                <a:gd name="T0" fmla="*/ 0 w 21600"/>
                <a:gd name="T1" fmla="*/ 0 h 41307"/>
                <a:gd name="T2" fmla="*/ 0 w 21600"/>
                <a:gd name="T3" fmla="*/ 0 h 41307"/>
                <a:gd name="T4" fmla="*/ 0 w 21600"/>
                <a:gd name="T5" fmla="*/ 0 h 41307"/>
                <a:gd name="T6" fmla="*/ 0 60000 65536"/>
                <a:gd name="T7" fmla="*/ 0 60000 65536"/>
                <a:gd name="T8" fmla="*/ 0 60000 65536"/>
                <a:gd name="T9" fmla="*/ 0 w 21600"/>
                <a:gd name="T10" fmla="*/ 0 h 41307"/>
                <a:gd name="T11" fmla="*/ 21600 w 21600"/>
                <a:gd name="T12" fmla="*/ 41307 h 41307"/>
              </a:gdLst>
              <a:ahLst/>
              <a:cxnLst>
                <a:cxn ang="T6">
                  <a:pos x="T0" y="T1"/>
                </a:cxn>
                <a:cxn ang="T7">
                  <a:pos x="T2" y="T3"/>
                </a:cxn>
                <a:cxn ang="T8">
                  <a:pos x="T4" y="T5"/>
                </a:cxn>
              </a:cxnLst>
              <a:rect l="T9" t="T10" r="T11" b="T12"/>
              <a:pathLst>
                <a:path w="21600" h="41307" fill="none" extrusionOk="0">
                  <a:moveTo>
                    <a:pt x="12867" y="41306"/>
                  </a:moveTo>
                  <a:cubicBezTo>
                    <a:pt x="5045" y="37849"/>
                    <a:pt x="0" y="30102"/>
                    <a:pt x="0" y="21551"/>
                  </a:cubicBezTo>
                  <a:cubicBezTo>
                    <a:pt x="-1" y="10186"/>
                    <a:pt x="8806" y="765"/>
                    <a:pt x="20145" y="-1"/>
                  </a:cubicBezTo>
                </a:path>
                <a:path w="21600" h="41307" stroke="0" extrusionOk="0">
                  <a:moveTo>
                    <a:pt x="12867" y="41306"/>
                  </a:moveTo>
                  <a:cubicBezTo>
                    <a:pt x="5045" y="37849"/>
                    <a:pt x="0" y="30102"/>
                    <a:pt x="0" y="21551"/>
                  </a:cubicBezTo>
                  <a:cubicBezTo>
                    <a:pt x="-1" y="10186"/>
                    <a:pt x="8806" y="765"/>
                    <a:pt x="20145" y="-1"/>
                  </a:cubicBezTo>
                  <a:lnTo>
                    <a:pt x="21600" y="21551"/>
                  </a:lnTo>
                  <a:lnTo>
                    <a:pt x="12867" y="41306"/>
                  </a:lnTo>
                  <a:close/>
                </a:path>
              </a:pathLst>
            </a:custGeom>
            <a:solidFill>
              <a:srgbClr val="B6C7C9"/>
            </a:solidFill>
            <a:ln w="22225">
              <a:solidFill>
                <a:srgbClr val="6C8F93"/>
              </a:solidFill>
              <a:round/>
              <a:headEnd/>
              <a:tailEnd/>
            </a:ln>
          </p:spPr>
          <p:txBody>
            <a:bodyPr/>
            <a:lstStyle/>
            <a:p>
              <a:endParaRPr lang="en-US"/>
            </a:p>
          </p:txBody>
        </p:sp>
        <p:sp>
          <p:nvSpPr>
            <p:cNvPr id="111719" name="Arc 408"/>
            <p:cNvSpPr>
              <a:spLocks/>
            </p:cNvSpPr>
            <p:nvPr/>
          </p:nvSpPr>
          <p:spPr bwMode="auto">
            <a:xfrm>
              <a:off x="2293" y="3335"/>
              <a:ext cx="1344" cy="361"/>
            </a:xfrm>
            <a:custGeom>
              <a:avLst/>
              <a:gdLst>
                <a:gd name="T0" fmla="*/ 0 w 39224"/>
                <a:gd name="T1" fmla="*/ 0 h 21600"/>
                <a:gd name="T2" fmla="*/ 0 w 39224"/>
                <a:gd name="T3" fmla="*/ 0 h 21600"/>
                <a:gd name="T4" fmla="*/ 0 w 39224"/>
                <a:gd name="T5" fmla="*/ 0 h 21600"/>
                <a:gd name="T6" fmla="*/ 0 60000 65536"/>
                <a:gd name="T7" fmla="*/ 0 60000 65536"/>
                <a:gd name="T8" fmla="*/ 0 60000 65536"/>
                <a:gd name="T9" fmla="*/ 0 w 39224"/>
                <a:gd name="T10" fmla="*/ 0 h 21600"/>
                <a:gd name="T11" fmla="*/ 39224 w 39224"/>
                <a:gd name="T12" fmla="*/ 21600 h 21600"/>
              </a:gdLst>
              <a:ahLst/>
              <a:cxnLst>
                <a:cxn ang="T6">
                  <a:pos x="T0" y="T1"/>
                </a:cxn>
                <a:cxn ang="T7">
                  <a:pos x="T2" y="T3"/>
                </a:cxn>
                <a:cxn ang="T8">
                  <a:pos x="T4" y="T5"/>
                </a:cxn>
              </a:cxnLst>
              <a:rect l="T9" t="T10" r="T11" b="T12"/>
              <a:pathLst>
                <a:path w="39224" h="21600" fill="none" extrusionOk="0">
                  <a:moveTo>
                    <a:pt x="39224" y="12019"/>
                  </a:moveTo>
                  <a:cubicBezTo>
                    <a:pt x="35214" y="18006"/>
                    <a:pt x="28483" y="21599"/>
                    <a:pt x="21277" y="21600"/>
                  </a:cubicBezTo>
                  <a:cubicBezTo>
                    <a:pt x="10782" y="21600"/>
                    <a:pt x="1807" y="14057"/>
                    <a:pt x="-1" y="3720"/>
                  </a:cubicBezTo>
                </a:path>
                <a:path w="39224" h="21600" stroke="0" extrusionOk="0">
                  <a:moveTo>
                    <a:pt x="39224" y="12019"/>
                  </a:moveTo>
                  <a:cubicBezTo>
                    <a:pt x="35214" y="18006"/>
                    <a:pt x="28483" y="21599"/>
                    <a:pt x="21277" y="21600"/>
                  </a:cubicBezTo>
                  <a:cubicBezTo>
                    <a:pt x="10782" y="21600"/>
                    <a:pt x="1807" y="14057"/>
                    <a:pt x="-1" y="3720"/>
                  </a:cubicBezTo>
                  <a:lnTo>
                    <a:pt x="21277" y="0"/>
                  </a:lnTo>
                  <a:lnTo>
                    <a:pt x="39224" y="12019"/>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20" name="Arc 409"/>
            <p:cNvSpPr>
              <a:spLocks/>
            </p:cNvSpPr>
            <p:nvPr/>
          </p:nvSpPr>
          <p:spPr bwMode="auto">
            <a:xfrm>
              <a:off x="2300" y="3335"/>
              <a:ext cx="1329" cy="354"/>
            </a:xfrm>
            <a:custGeom>
              <a:avLst/>
              <a:gdLst>
                <a:gd name="T0" fmla="*/ 0 w 39161"/>
                <a:gd name="T1" fmla="*/ 0 h 21600"/>
                <a:gd name="T2" fmla="*/ 0 w 39161"/>
                <a:gd name="T3" fmla="*/ 0 h 21600"/>
                <a:gd name="T4" fmla="*/ 0 w 39161"/>
                <a:gd name="T5" fmla="*/ 0 h 21600"/>
                <a:gd name="T6" fmla="*/ 0 60000 65536"/>
                <a:gd name="T7" fmla="*/ 0 60000 65536"/>
                <a:gd name="T8" fmla="*/ 0 60000 65536"/>
                <a:gd name="T9" fmla="*/ 0 w 39161"/>
                <a:gd name="T10" fmla="*/ 0 h 21600"/>
                <a:gd name="T11" fmla="*/ 39161 w 39161"/>
                <a:gd name="T12" fmla="*/ 21600 h 21600"/>
              </a:gdLst>
              <a:ahLst/>
              <a:cxnLst>
                <a:cxn ang="T6">
                  <a:pos x="T0" y="T1"/>
                </a:cxn>
                <a:cxn ang="T7">
                  <a:pos x="T2" y="T3"/>
                </a:cxn>
                <a:cxn ang="T8">
                  <a:pos x="T4" y="T5"/>
                </a:cxn>
              </a:cxnLst>
              <a:rect l="T9" t="T10" r="T11" b="T12"/>
              <a:pathLst>
                <a:path w="39161" h="21600" fill="none" extrusionOk="0">
                  <a:moveTo>
                    <a:pt x="39161" y="12103"/>
                  </a:moveTo>
                  <a:cubicBezTo>
                    <a:pt x="35143" y="18042"/>
                    <a:pt x="28441" y="21599"/>
                    <a:pt x="21271" y="21600"/>
                  </a:cubicBezTo>
                  <a:cubicBezTo>
                    <a:pt x="10790" y="21600"/>
                    <a:pt x="1822" y="14076"/>
                    <a:pt x="0" y="3755"/>
                  </a:cubicBezTo>
                </a:path>
                <a:path w="39161" h="21600" stroke="0" extrusionOk="0">
                  <a:moveTo>
                    <a:pt x="39161" y="12103"/>
                  </a:moveTo>
                  <a:cubicBezTo>
                    <a:pt x="35143" y="18042"/>
                    <a:pt x="28441" y="21599"/>
                    <a:pt x="21271" y="21600"/>
                  </a:cubicBezTo>
                  <a:cubicBezTo>
                    <a:pt x="10790" y="21600"/>
                    <a:pt x="1822" y="14076"/>
                    <a:pt x="0" y="3755"/>
                  </a:cubicBezTo>
                  <a:lnTo>
                    <a:pt x="21271" y="0"/>
                  </a:lnTo>
                  <a:lnTo>
                    <a:pt x="39161" y="12103"/>
                  </a:lnTo>
                  <a:close/>
                </a:path>
              </a:pathLst>
            </a:custGeom>
            <a:solidFill>
              <a:srgbClr val="B6C7C9"/>
            </a:solidFill>
            <a:ln w="22225">
              <a:solidFill>
                <a:srgbClr val="6C8F93"/>
              </a:solidFill>
              <a:round/>
              <a:headEnd/>
              <a:tailEnd/>
            </a:ln>
          </p:spPr>
          <p:txBody>
            <a:bodyPr/>
            <a:lstStyle/>
            <a:p>
              <a:endParaRPr lang="en-US"/>
            </a:p>
          </p:txBody>
        </p:sp>
      </p:grpSp>
      <p:sp>
        <p:nvSpPr>
          <p:cNvPr id="66970" name="Line 410"/>
          <p:cNvSpPr>
            <a:spLocks noChangeShapeType="1"/>
          </p:cNvSpPr>
          <p:nvPr/>
        </p:nvSpPr>
        <p:spPr bwMode="auto">
          <a:xfrm>
            <a:off x="2451100" y="2911475"/>
            <a:ext cx="280988" cy="496888"/>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71" name="Line 411"/>
          <p:cNvSpPr>
            <a:spLocks noChangeShapeType="1"/>
          </p:cNvSpPr>
          <p:nvPr/>
        </p:nvSpPr>
        <p:spPr bwMode="auto">
          <a:xfrm flipH="1">
            <a:off x="2778125" y="3187700"/>
            <a:ext cx="609600" cy="220663"/>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72" name="Line 412"/>
          <p:cNvSpPr>
            <a:spLocks noChangeShapeType="1"/>
          </p:cNvSpPr>
          <p:nvPr/>
        </p:nvSpPr>
        <p:spPr bwMode="auto">
          <a:xfrm flipH="1" flipV="1">
            <a:off x="2732088" y="3463925"/>
            <a:ext cx="420687" cy="441325"/>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73" name="Line 413"/>
          <p:cNvSpPr>
            <a:spLocks noChangeShapeType="1"/>
          </p:cNvSpPr>
          <p:nvPr/>
        </p:nvSpPr>
        <p:spPr bwMode="auto">
          <a:xfrm flipH="1" flipV="1">
            <a:off x="3433763" y="3187700"/>
            <a:ext cx="511175" cy="153988"/>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74" name="Line 414"/>
          <p:cNvSpPr>
            <a:spLocks noChangeShapeType="1"/>
          </p:cNvSpPr>
          <p:nvPr/>
        </p:nvSpPr>
        <p:spPr bwMode="auto">
          <a:xfrm flipH="1">
            <a:off x="3152775" y="3417888"/>
            <a:ext cx="792163" cy="431800"/>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75" name="Line 415"/>
          <p:cNvSpPr>
            <a:spLocks noChangeShapeType="1"/>
          </p:cNvSpPr>
          <p:nvPr/>
        </p:nvSpPr>
        <p:spPr bwMode="auto">
          <a:xfrm flipH="1">
            <a:off x="4117975" y="3116263"/>
            <a:ext cx="1030288" cy="112712"/>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76" name="Line 416"/>
          <p:cNvSpPr>
            <a:spLocks noChangeShapeType="1"/>
          </p:cNvSpPr>
          <p:nvPr/>
        </p:nvSpPr>
        <p:spPr bwMode="auto">
          <a:xfrm flipH="1" flipV="1">
            <a:off x="4164013" y="3228975"/>
            <a:ext cx="374650" cy="661988"/>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77" name="Line 417"/>
          <p:cNvSpPr>
            <a:spLocks noChangeShapeType="1"/>
          </p:cNvSpPr>
          <p:nvPr/>
        </p:nvSpPr>
        <p:spPr bwMode="auto">
          <a:xfrm flipH="1" flipV="1">
            <a:off x="4164013" y="3171825"/>
            <a:ext cx="563562" cy="330200"/>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78" name="Line 418"/>
          <p:cNvSpPr>
            <a:spLocks noChangeShapeType="1"/>
          </p:cNvSpPr>
          <p:nvPr/>
        </p:nvSpPr>
        <p:spPr bwMode="auto">
          <a:xfrm flipH="1" flipV="1">
            <a:off x="4727575" y="3502025"/>
            <a:ext cx="1123950" cy="55563"/>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79" name="Line 419"/>
          <p:cNvSpPr>
            <a:spLocks noChangeShapeType="1"/>
          </p:cNvSpPr>
          <p:nvPr/>
        </p:nvSpPr>
        <p:spPr bwMode="auto">
          <a:xfrm flipH="1" flipV="1">
            <a:off x="5194300" y="3116263"/>
            <a:ext cx="515938" cy="166687"/>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80" name="Line 420"/>
          <p:cNvSpPr>
            <a:spLocks noChangeShapeType="1"/>
          </p:cNvSpPr>
          <p:nvPr/>
        </p:nvSpPr>
        <p:spPr bwMode="auto">
          <a:xfrm flipH="1">
            <a:off x="4538663" y="3944938"/>
            <a:ext cx="1030287" cy="0"/>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81" name="Line 421"/>
          <p:cNvSpPr>
            <a:spLocks noChangeShapeType="1"/>
          </p:cNvSpPr>
          <p:nvPr/>
        </p:nvSpPr>
        <p:spPr bwMode="auto">
          <a:xfrm flipV="1">
            <a:off x="5616575" y="3557588"/>
            <a:ext cx="280988" cy="387350"/>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82" name="Line 422"/>
          <p:cNvSpPr>
            <a:spLocks noChangeShapeType="1"/>
          </p:cNvSpPr>
          <p:nvPr/>
        </p:nvSpPr>
        <p:spPr bwMode="auto">
          <a:xfrm flipH="1" flipV="1">
            <a:off x="5756275" y="3282950"/>
            <a:ext cx="141288" cy="274638"/>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83" name="Line 423"/>
          <p:cNvSpPr>
            <a:spLocks noChangeShapeType="1"/>
          </p:cNvSpPr>
          <p:nvPr/>
        </p:nvSpPr>
        <p:spPr bwMode="auto">
          <a:xfrm flipH="1">
            <a:off x="5700713" y="3798888"/>
            <a:ext cx="457200" cy="230187"/>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111640" name="Picture 424"/>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25675" y="2800350"/>
            <a:ext cx="3651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6985" name="Line 425"/>
          <p:cNvSpPr>
            <a:spLocks noChangeShapeType="1"/>
          </p:cNvSpPr>
          <p:nvPr/>
        </p:nvSpPr>
        <p:spPr bwMode="auto">
          <a:xfrm flipV="1">
            <a:off x="2122488" y="3463925"/>
            <a:ext cx="609600" cy="165100"/>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111642" name="Picture 426"/>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546350" y="3330575"/>
            <a:ext cx="3651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1643" name="Picture 427"/>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09925" y="3090863"/>
            <a:ext cx="365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1644" name="Picture 428"/>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965450" y="3806825"/>
            <a:ext cx="3683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1645" name="Picture 429"/>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375150" y="3840163"/>
            <a:ext cx="3937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1646" name="Picture 430"/>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92625" y="3392488"/>
            <a:ext cx="3921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1647" name="Picture 431"/>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895850" y="3019425"/>
            <a:ext cx="39211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1648" name="Picture 432"/>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503863" y="3167063"/>
            <a:ext cx="3937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1649" name="Picture 433"/>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348288" y="3884613"/>
            <a:ext cx="393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1650" name="Picture 434"/>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632450" y="3479800"/>
            <a:ext cx="392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1651" name="Text Box 435"/>
          <p:cNvSpPr txBox="1">
            <a:spLocks noChangeArrowheads="1"/>
          </p:cNvSpPr>
          <p:nvPr/>
        </p:nvSpPr>
        <p:spPr bwMode="auto">
          <a:xfrm>
            <a:off x="4616450" y="2173288"/>
            <a:ext cx="1470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557" tIns="45781" rIns="91557" bIns="45781">
            <a:spAutoFit/>
          </a:bodyPr>
          <a:lstStyle>
            <a:lvl1pPr defTabSz="915988">
              <a:defRPr sz="500">
                <a:solidFill>
                  <a:schemeClr val="tx1"/>
                </a:solidFill>
                <a:latin typeface="Times New Roman" charset="0"/>
                <a:ea typeface="ＭＳ Ｐゴシック" charset="-128"/>
              </a:defRPr>
            </a:lvl1pPr>
            <a:lvl2pPr marL="742950" indent="-285750" defTabSz="915988">
              <a:defRPr sz="500">
                <a:solidFill>
                  <a:schemeClr val="tx1"/>
                </a:solidFill>
                <a:latin typeface="Times New Roman" charset="0"/>
                <a:ea typeface="ＭＳ Ｐゴシック" charset="-128"/>
              </a:defRPr>
            </a:lvl2pPr>
            <a:lvl3pPr marL="1143000" indent="-228600" defTabSz="915988">
              <a:defRPr sz="500">
                <a:solidFill>
                  <a:schemeClr val="tx1"/>
                </a:solidFill>
                <a:latin typeface="Times New Roman" charset="0"/>
                <a:ea typeface="ＭＳ Ｐゴシック" charset="-128"/>
              </a:defRPr>
            </a:lvl3pPr>
            <a:lvl4pPr marL="1600200" indent="-228600" defTabSz="915988">
              <a:defRPr sz="500">
                <a:solidFill>
                  <a:schemeClr val="tx1"/>
                </a:solidFill>
                <a:latin typeface="Times New Roman" charset="0"/>
                <a:ea typeface="ＭＳ Ｐゴシック" charset="-128"/>
              </a:defRPr>
            </a:lvl4pPr>
            <a:lvl5pPr marL="2057400" indent="-228600" defTabSz="915988">
              <a:defRPr sz="500">
                <a:solidFill>
                  <a:schemeClr val="tx1"/>
                </a:solidFill>
                <a:latin typeface="Times New Roman"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9pPr>
          </a:lstStyle>
          <a:p>
            <a:pPr algn="l"/>
            <a:r>
              <a:rPr lang="en-US" altLang="x-none" sz="1600">
                <a:latin typeface="Arial" charset="0"/>
              </a:rPr>
              <a:t>Backbone</a:t>
            </a:r>
            <a:r>
              <a:rPr lang="en-US" altLang="zh-CN" sz="1600">
                <a:latin typeface="Arial" charset="0"/>
              </a:rPr>
              <a:t> ISP</a:t>
            </a:r>
            <a:endParaRPr lang="en-US" altLang="x-none" sz="1600">
              <a:latin typeface="Arial" charset="0"/>
            </a:endParaRPr>
          </a:p>
        </p:txBody>
      </p:sp>
      <p:sp>
        <p:nvSpPr>
          <p:cNvPr id="111652" name="Text Box 436"/>
          <p:cNvSpPr txBox="1">
            <a:spLocks noChangeArrowheads="1"/>
          </p:cNvSpPr>
          <p:nvPr/>
        </p:nvSpPr>
        <p:spPr bwMode="auto">
          <a:xfrm>
            <a:off x="2941638" y="2200275"/>
            <a:ext cx="471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557" tIns="45781" rIns="91557" bIns="45781">
            <a:spAutoFit/>
          </a:bodyPr>
          <a:lstStyle>
            <a:lvl1pPr defTabSz="915988">
              <a:defRPr sz="500">
                <a:solidFill>
                  <a:schemeClr val="tx1"/>
                </a:solidFill>
                <a:latin typeface="Times New Roman" charset="0"/>
                <a:ea typeface="ＭＳ Ｐゴシック" charset="-128"/>
              </a:defRPr>
            </a:lvl1pPr>
            <a:lvl2pPr marL="742950" indent="-285750" defTabSz="915988">
              <a:defRPr sz="500">
                <a:solidFill>
                  <a:schemeClr val="tx1"/>
                </a:solidFill>
                <a:latin typeface="Times New Roman" charset="0"/>
                <a:ea typeface="ＭＳ Ｐゴシック" charset="-128"/>
              </a:defRPr>
            </a:lvl2pPr>
            <a:lvl3pPr marL="1143000" indent="-228600" defTabSz="915988">
              <a:defRPr sz="500">
                <a:solidFill>
                  <a:schemeClr val="tx1"/>
                </a:solidFill>
                <a:latin typeface="Times New Roman" charset="0"/>
                <a:ea typeface="ＭＳ Ｐゴシック" charset="-128"/>
              </a:defRPr>
            </a:lvl3pPr>
            <a:lvl4pPr marL="1600200" indent="-228600" defTabSz="915988">
              <a:defRPr sz="500">
                <a:solidFill>
                  <a:schemeClr val="tx1"/>
                </a:solidFill>
                <a:latin typeface="Times New Roman" charset="0"/>
                <a:ea typeface="ＭＳ Ｐゴシック" charset="-128"/>
              </a:defRPr>
            </a:lvl4pPr>
            <a:lvl5pPr marL="2057400" indent="-228600" defTabSz="915988">
              <a:defRPr sz="500">
                <a:solidFill>
                  <a:schemeClr val="tx1"/>
                </a:solidFill>
                <a:latin typeface="Times New Roman"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400">
                <a:latin typeface="Arial" charset="0"/>
              </a:rPr>
              <a:t>ISP</a:t>
            </a:r>
          </a:p>
        </p:txBody>
      </p:sp>
      <p:pic>
        <p:nvPicPr>
          <p:cNvPr id="111653" name="Picture 438"/>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868738" y="3189288"/>
            <a:ext cx="3651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111654" name="Group 439"/>
          <p:cNvGrpSpPr>
            <a:grpSpLocks/>
          </p:cNvGrpSpPr>
          <p:nvPr/>
        </p:nvGrpSpPr>
        <p:grpSpPr bwMode="auto">
          <a:xfrm>
            <a:off x="6310313" y="2654300"/>
            <a:ext cx="1803400" cy="1627188"/>
            <a:chOff x="1358" y="1894"/>
            <a:chExt cx="2981" cy="1793"/>
          </a:xfrm>
        </p:grpSpPr>
        <p:sp>
          <p:nvSpPr>
            <p:cNvPr id="111696" name="Oval 440"/>
            <p:cNvSpPr>
              <a:spLocks noChangeArrowheads="1"/>
            </p:cNvSpPr>
            <p:nvPr/>
          </p:nvSpPr>
          <p:spPr bwMode="auto">
            <a:xfrm>
              <a:off x="2376" y="1894"/>
              <a:ext cx="1299"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697" name="Oval 441"/>
            <p:cNvSpPr>
              <a:spLocks noChangeArrowheads="1"/>
            </p:cNvSpPr>
            <p:nvPr/>
          </p:nvSpPr>
          <p:spPr bwMode="auto">
            <a:xfrm>
              <a:off x="1662" y="2088"/>
              <a:ext cx="996"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698" name="Oval 442"/>
            <p:cNvSpPr>
              <a:spLocks noChangeArrowheads="1"/>
            </p:cNvSpPr>
            <p:nvPr/>
          </p:nvSpPr>
          <p:spPr bwMode="auto">
            <a:xfrm>
              <a:off x="1358" y="2535"/>
              <a:ext cx="672" cy="605"/>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699" name="Oval 443"/>
            <p:cNvSpPr>
              <a:spLocks noChangeArrowheads="1"/>
            </p:cNvSpPr>
            <p:nvPr/>
          </p:nvSpPr>
          <p:spPr bwMode="auto">
            <a:xfrm>
              <a:off x="1561" y="2801"/>
              <a:ext cx="1010" cy="656"/>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00" name="Oval 444"/>
            <p:cNvSpPr>
              <a:spLocks noChangeArrowheads="1"/>
            </p:cNvSpPr>
            <p:nvPr/>
          </p:nvSpPr>
          <p:spPr bwMode="auto">
            <a:xfrm>
              <a:off x="2275" y="2909"/>
              <a:ext cx="1509" cy="77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01" name="Oval 445"/>
            <p:cNvSpPr>
              <a:spLocks noChangeArrowheads="1"/>
            </p:cNvSpPr>
            <p:nvPr/>
          </p:nvSpPr>
          <p:spPr bwMode="auto">
            <a:xfrm>
              <a:off x="3235" y="2110"/>
              <a:ext cx="967" cy="583"/>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02" name="Oval 446"/>
            <p:cNvSpPr>
              <a:spLocks noChangeArrowheads="1"/>
            </p:cNvSpPr>
            <p:nvPr/>
          </p:nvSpPr>
          <p:spPr bwMode="auto">
            <a:xfrm>
              <a:off x="3379" y="2484"/>
              <a:ext cx="960" cy="584"/>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03" name="Oval 447"/>
            <p:cNvSpPr>
              <a:spLocks noChangeArrowheads="1"/>
            </p:cNvSpPr>
            <p:nvPr/>
          </p:nvSpPr>
          <p:spPr bwMode="auto">
            <a:xfrm>
              <a:off x="3293" y="2607"/>
              <a:ext cx="953"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111704" name="Oval 448"/>
            <p:cNvSpPr>
              <a:spLocks noChangeArrowheads="1"/>
            </p:cNvSpPr>
            <p:nvPr/>
          </p:nvSpPr>
          <p:spPr bwMode="auto">
            <a:xfrm>
              <a:off x="1900" y="2319"/>
              <a:ext cx="1934"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111655" name="Group 449"/>
          <p:cNvGrpSpPr>
            <a:grpSpLocks/>
          </p:cNvGrpSpPr>
          <p:nvPr/>
        </p:nvGrpSpPr>
        <p:grpSpPr bwMode="auto">
          <a:xfrm>
            <a:off x="6310313" y="2654300"/>
            <a:ext cx="1803400" cy="1655763"/>
            <a:chOff x="1358" y="1886"/>
            <a:chExt cx="2989" cy="1810"/>
          </a:xfrm>
        </p:grpSpPr>
        <p:sp>
          <p:nvSpPr>
            <p:cNvPr id="111680" name="Arc 450"/>
            <p:cNvSpPr>
              <a:spLocks/>
            </p:cNvSpPr>
            <p:nvPr/>
          </p:nvSpPr>
          <p:spPr bwMode="auto">
            <a:xfrm>
              <a:off x="2404" y="1886"/>
              <a:ext cx="1247" cy="375"/>
            </a:xfrm>
            <a:custGeom>
              <a:avLst/>
              <a:gdLst>
                <a:gd name="T0" fmla="*/ 0 w 40985"/>
                <a:gd name="T1" fmla="*/ 0 h 21600"/>
                <a:gd name="T2" fmla="*/ 0 w 40985"/>
                <a:gd name="T3" fmla="*/ 0 h 21600"/>
                <a:gd name="T4" fmla="*/ 0 w 40985"/>
                <a:gd name="T5" fmla="*/ 0 h 21600"/>
                <a:gd name="T6" fmla="*/ 0 60000 65536"/>
                <a:gd name="T7" fmla="*/ 0 60000 65536"/>
                <a:gd name="T8" fmla="*/ 0 60000 65536"/>
                <a:gd name="T9" fmla="*/ 0 w 40985"/>
                <a:gd name="T10" fmla="*/ 0 h 21600"/>
                <a:gd name="T11" fmla="*/ 40985 w 40985"/>
                <a:gd name="T12" fmla="*/ 21600 h 21600"/>
              </a:gdLst>
              <a:ahLst/>
              <a:cxnLst>
                <a:cxn ang="T6">
                  <a:pos x="T0" y="T1"/>
                </a:cxn>
                <a:cxn ang="T7">
                  <a:pos x="T2" y="T3"/>
                </a:cxn>
                <a:cxn ang="T8">
                  <a:pos x="T4" y="T5"/>
                </a:cxn>
              </a:cxnLst>
              <a:rect l="T9" t="T10" r="T11" b="T12"/>
              <a:pathLst>
                <a:path w="40985" h="21600" fill="none" extrusionOk="0">
                  <a:moveTo>
                    <a:pt x="0" y="15316"/>
                  </a:moveTo>
                  <a:cubicBezTo>
                    <a:pt x="2766" y="6218"/>
                    <a:pt x="11157" y="-1"/>
                    <a:pt x="20666" y="0"/>
                  </a:cubicBezTo>
                  <a:cubicBezTo>
                    <a:pt x="29769" y="0"/>
                    <a:pt x="37896" y="5708"/>
                    <a:pt x="40984" y="14272"/>
                  </a:cubicBezTo>
                </a:path>
                <a:path w="40985" h="21600" stroke="0" extrusionOk="0">
                  <a:moveTo>
                    <a:pt x="0" y="15316"/>
                  </a:moveTo>
                  <a:cubicBezTo>
                    <a:pt x="2766" y="6218"/>
                    <a:pt x="11157" y="-1"/>
                    <a:pt x="20666" y="0"/>
                  </a:cubicBezTo>
                  <a:cubicBezTo>
                    <a:pt x="29769" y="0"/>
                    <a:pt x="37896" y="5708"/>
                    <a:pt x="40984" y="14272"/>
                  </a:cubicBezTo>
                  <a:lnTo>
                    <a:pt x="20666" y="21600"/>
                  </a:lnTo>
                  <a:lnTo>
                    <a:pt x="0" y="15316"/>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681" name="Arc 451"/>
            <p:cNvSpPr>
              <a:spLocks/>
            </p:cNvSpPr>
            <p:nvPr/>
          </p:nvSpPr>
          <p:spPr bwMode="auto">
            <a:xfrm>
              <a:off x="2412" y="1893"/>
              <a:ext cx="1232" cy="368"/>
            </a:xfrm>
            <a:custGeom>
              <a:avLst/>
              <a:gdLst>
                <a:gd name="T0" fmla="*/ 0 w 40951"/>
                <a:gd name="T1" fmla="*/ 0 h 21600"/>
                <a:gd name="T2" fmla="*/ 0 w 40951"/>
                <a:gd name="T3" fmla="*/ 0 h 21600"/>
                <a:gd name="T4" fmla="*/ 0 w 40951"/>
                <a:gd name="T5" fmla="*/ 0 h 21600"/>
                <a:gd name="T6" fmla="*/ 0 60000 65536"/>
                <a:gd name="T7" fmla="*/ 0 60000 65536"/>
                <a:gd name="T8" fmla="*/ 0 60000 65536"/>
                <a:gd name="T9" fmla="*/ 0 w 40951"/>
                <a:gd name="T10" fmla="*/ 0 h 21600"/>
                <a:gd name="T11" fmla="*/ 40951 w 40951"/>
                <a:gd name="T12" fmla="*/ 21600 h 21600"/>
              </a:gdLst>
              <a:ahLst/>
              <a:cxnLst>
                <a:cxn ang="T6">
                  <a:pos x="T0" y="T1"/>
                </a:cxn>
                <a:cxn ang="T7">
                  <a:pos x="T2" y="T3"/>
                </a:cxn>
                <a:cxn ang="T8">
                  <a:pos x="T4" y="T5"/>
                </a:cxn>
              </a:cxnLst>
              <a:rect l="T9" t="T10" r="T11" b="T12"/>
              <a:pathLst>
                <a:path w="40951" h="21600" fill="none" extrusionOk="0">
                  <a:moveTo>
                    <a:pt x="-1" y="15268"/>
                  </a:moveTo>
                  <a:cubicBezTo>
                    <a:pt x="2781" y="6195"/>
                    <a:pt x="11160" y="-1"/>
                    <a:pt x="20651" y="0"/>
                  </a:cubicBezTo>
                  <a:cubicBezTo>
                    <a:pt x="29734" y="0"/>
                    <a:pt x="37847" y="5683"/>
                    <a:pt x="40951" y="14219"/>
                  </a:cubicBezTo>
                </a:path>
                <a:path w="40951" h="21600" stroke="0" extrusionOk="0">
                  <a:moveTo>
                    <a:pt x="-1" y="15268"/>
                  </a:moveTo>
                  <a:cubicBezTo>
                    <a:pt x="2781" y="6195"/>
                    <a:pt x="11160" y="-1"/>
                    <a:pt x="20651" y="0"/>
                  </a:cubicBezTo>
                  <a:cubicBezTo>
                    <a:pt x="29734" y="0"/>
                    <a:pt x="37847" y="5683"/>
                    <a:pt x="40951" y="14219"/>
                  </a:cubicBezTo>
                  <a:lnTo>
                    <a:pt x="20651" y="21600"/>
                  </a:lnTo>
                  <a:lnTo>
                    <a:pt x="-1" y="15268"/>
                  </a:lnTo>
                  <a:close/>
                </a:path>
              </a:pathLst>
            </a:custGeom>
            <a:solidFill>
              <a:srgbClr val="B6C7C9"/>
            </a:solidFill>
            <a:ln w="22225">
              <a:solidFill>
                <a:srgbClr val="6C8F93"/>
              </a:solidFill>
              <a:round/>
              <a:headEnd/>
              <a:tailEnd/>
            </a:ln>
          </p:spPr>
          <p:txBody>
            <a:bodyPr/>
            <a:lstStyle/>
            <a:p>
              <a:endParaRPr lang="en-US"/>
            </a:p>
          </p:txBody>
        </p:sp>
        <p:sp>
          <p:nvSpPr>
            <p:cNvPr id="111682" name="Arc 452"/>
            <p:cNvSpPr>
              <a:spLocks/>
            </p:cNvSpPr>
            <p:nvPr/>
          </p:nvSpPr>
          <p:spPr bwMode="auto">
            <a:xfrm>
              <a:off x="1662" y="2081"/>
              <a:ext cx="766" cy="446"/>
            </a:xfrm>
            <a:custGeom>
              <a:avLst/>
              <a:gdLst>
                <a:gd name="T0" fmla="*/ 0 w 33007"/>
                <a:gd name="T1" fmla="*/ 0 h 25698"/>
                <a:gd name="T2" fmla="*/ 0 w 33007"/>
                <a:gd name="T3" fmla="*/ 0 h 25698"/>
                <a:gd name="T4" fmla="*/ 0 w 33007"/>
                <a:gd name="T5" fmla="*/ 0 h 25698"/>
                <a:gd name="T6" fmla="*/ 0 60000 65536"/>
                <a:gd name="T7" fmla="*/ 0 60000 65536"/>
                <a:gd name="T8" fmla="*/ 0 60000 65536"/>
                <a:gd name="T9" fmla="*/ 0 w 33007"/>
                <a:gd name="T10" fmla="*/ 0 h 25698"/>
                <a:gd name="T11" fmla="*/ 33007 w 33007"/>
                <a:gd name="T12" fmla="*/ 25698 h 25698"/>
              </a:gdLst>
              <a:ahLst/>
              <a:cxnLst>
                <a:cxn ang="T6">
                  <a:pos x="T0" y="T1"/>
                </a:cxn>
                <a:cxn ang="T7">
                  <a:pos x="T2" y="T3"/>
                </a:cxn>
                <a:cxn ang="T8">
                  <a:pos x="T4" y="T5"/>
                </a:cxn>
              </a:cxnLst>
              <a:rect l="T9" t="T10" r="T11" b="T12"/>
              <a:pathLst>
                <a:path w="33007" h="25698" fill="none" extrusionOk="0">
                  <a:moveTo>
                    <a:pt x="392" y="25697"/>
                  </a:moveTo>
                  <a:cubicBezTo>
                    <a:pt x="131" y="24347"/>
                    <a:pt x="0" y="22975"/>
                    <a:pt x="0" y="21600"/>
                  </a:cubicBezTo>
                  <a:cubicBezTo>
                    <a:pt x="0" y="9670"/>
                    <a:pt x="9670" y="0"/>
                    <a:pt x="21600" y="0"/>
                  </a:cubicBezTo>
                  <a:cubicBezTo>
                    <a:pt x="25631" y="-1"/>
                    <a:pt x="29583" y="1128"/>
                    <a:pt x="33007" y="3257"/>
                  </a:cubicBezTo>
                </a:path>
                <a:path w="33007" h="25698" stroke="0" extrusionOk="0">
                  <a:moveTo>
                    <a:pt x="392" y="25697"/>
                  </a:moveTo>
                  <a:cubicBezTo>
                    <a:pt x="131" y="24347"/>
                    <a:pt x="0" y="22975"/>
                    <a:pt x="0" y="21600"/>
                  </a:cubicBezTo>
                  <a:cubicBezTo>
                    <a:pt x="0" y="9670"/>
                    <a:pt x="9670" y="0"/>
                    <a:pt x="21600" y="0"/>
                  </a:cubicBezTo>
                  <a:cubicBezTo>
                    <a:pt x="25631" y="-1"/>
                    <a:pt x="29583" y="1128"/>
                    <a:pt x="33007" y="3257"/>
                  </a:cubicBezTo>
                  <a:lnTo>
                    <a:pt x="21600" y="21600"/>
                  </a:lnTo>
                  <a:lnTo>
                    <a:pt x="392" y="256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683" name="Arc 453"/>
            <p:cNvSpPr>
              <a:spLocks/>
            </p:cNvSpPr>
            <p:nvPr/>
          </p:nvSpPr>
          <p:spPr bwMode="auto">
            <a:xfrm>
              <a:off x="1669" y="2088"/>
              <a:ext cx="755" cy="438"/>
            </a:xfrm>
            <a:custGeom>
              <a:avLst/>
              <a:gdLst>
                <a:gd name="T0" fmla="*/ 0 w 32968"/>
                <a:gd name="T1" fmla="*/ 0 h 25717"/>
                <a:gd name="T2" fmla="*/ 0 w 32968"/>
                <a:gd name="T3" fmla="*/ 0 h 25717"/>
                <a:gd name="T4" fmla="*/ 0 w 32968"/>
                <a:gd name="T5" fmla="*/ 0 h 25717"/>
                <a:gd name="T6" fmla="*/ 0 60000 65536"/>
                <a:gd name="T7" fmla="*/ 0 60000 65536"/>
                <a:gd name="T8" fmla="*/ 0 60000 65536"/>
                <a:gd name="T9" fmla="*/ 0 w 32968"/>
                <a:gd name="T10" fmla="*/ 0 h 25717"/>
                <a:gd name="T11" fmla="*/ 32968 w 32968"/>
                <a:gd name="T12" fmla="*/ 25717 h 25717"/>
              </a:gdLst>
              <a:ahLst/>
              <a:cxnLst>
                <a:cxn ang="T6">
                  <a:pos x="T0" y="T1"/>
                </a:cxn>
                <a:cxn ang="T7">
                  <a:pos x="T2" y="T3"/>
                </a:cxn>
                <a:cxn ang="T8">
                  <a:pos x="T4" y="T5"/>
                </a:cxn>
              </a:cxnLst>
              <a:rect l="T9" t="T10" r="T11" b="T12"/>
              <a:pathLst>
                <a:path w="32968" h="25717" fill="none" extrusionOk="0">
                  <a:moveTo>
                    <a:pt x="395" y="25717"/>
                  </a:moveTo>
                  <a:cubicBezTo>
                    <a:pt x="132" y="24360"/>
                    <a:pt x="0" y="22981"/>
                    <a:pt x="0" y="21600"/>
                  </a:cubicBezTo>
                  <a:cubicBezTo>
                    <a:pt x="0" y="9670"/>
                    <a:pt x="9670" y="0"/>
                    <a:pt x="21600" y="0"/>
                  </a:cubicBezTo>
                  <a:cubicBezTo>
                    <a:pt x="25616" y="-1"/>
                    <a:pt x="29552" y="1119"/>
                    <a:pt x="32967" y="3233"/>
                  </a:cubicBezTo>
                </a:path>
                <a:path w="32968" h="25717" stroke="0" extrusionOk="0">
                  <a:moveTo>
                    <a:pt x="395" y="25717"/>
                  </a:moveTo>
                  <a:cubicBezTo>
                    <a:pt x="132" y="24360"/>
                    <a:pt x="0" y="22981"/>
                    <a:pt x="0" y="21600"/>
                  </a:cubicBezTo>
                  <a:cubicBezTo>
                    <a:pt x="0" y="9670"/>
                    <a:pt x="9670" y="0"/>
                    <a:pt x="21600" y="0"/>
                  </a:cubicBezTo>
                  <a:cubicBezTo>
                    <a:pt x="25616" y="-1"/>
                    <a:pt x="29552" y="1119"/>
                    <a:pt x="32967" y="3233"/>
                  </a:cubicBezTo>
                  <a:lnTo>
                    <a:pt x="21600" y="21600"/>
                  </a:lnTo>
                  <a:lnTo>
                    <a:pt x="395" y="25717"/>
                  </a:lnTo>
                  <a:close/>
                </a:path>
              </a:pathLst>
            </a:custGeom>
            <a:solidFill>
              <a:srgbClr val="B6C7C9"/>
            </a:solidFill>
            <a:ln w="22225">
              <a:solidFill>
                <a:srgbClr val="6C8F93"/>
              </a:solidFill>
              <a:round/>
              <a:headEnd/>
              <a:tailEnd/>
            </a:ln>
          </p:spPr>
          <p:txBody>
            <a:bodyPr/>
            <a:lstStyle/>
            <a:p>
              <a:endParaRPr lang="en-US"/>
            </a:p>
          </p:txBody>
        </p:sp>
        <p:sp>
          <p:nvSpPr>
            <p:cNvPr id="111684" name="Arc 454"/>
            <p:cNvSpPr>
              <a:spLocks/>
            </p:cNvSpPr>
            <p:nvPr/>
          </p:nvSpPr>
          <p:spPr bwMode="auto">
            <a:xfrm>
              <a:off x="1553" y="3120"/>
              <a:ext cx="773" cy="345"/>
            </a:xfrm>
            <a:custGeom>
              <a:avLst/>
              <a:gdLst>
                <a:gd name="T0" fmla="*/ 0 w 32097"/>
                <a:gd name="T1" fmla="*/ 0 h 21984"/>
                <a:gd name="T2" fmla="*/ 0 w 32097"/>
                <a:gd name="T3" fmla="*/ 0 h 21984"/>
                <a:gd name="T4" fmla="*/ 0 w 32097"/>
                <a:gd name="T5" fmla="*/ 0 h 21984"/>
                <a:gd name="T6" fmla="*/ 0 60000 65536"/>
                <a:gd name="T7" fmla="*/ 0 60000 65536"/>
                <a:gd name="T8" fmla="*/ 0 60000 65536"/>
                <a:gd name="T9" fmla="*/ 0 w 32097"/>
                <a:gd name="T10" fmla="*/ 0 h 21984"/>
                <a:gd name="T11" fmla="*/ 32097 w 32097"/>
                <a:gd name="T12" fmla="*/ 21984 h 21984"/>
              </a:gdLst>
              <a:ahLst/>
              <a:cxnLst>
                <a:cxn ang="T6">
                  <a:pos x="T0" y="T1"/>
                </a:cxn>
                <a:cxn ang="T7">
                  <a:pos x="T2" y="T3"/>
                </a:cxn>
                <a:cxn ang="T8">
                  <a:pos x="T4" y="T5"/>
                </a:cxn>
              </a:cxnLst>
              <a:rect l="T9" t="T10" r="T11" b="T12"/>
              <a:pathLst>
                <a:path w="32097" h="21984" fill="none" extrusionOk="0">
                  <a:moveTo>
                    <a:pt x="32096" y="19261"/>
                  </a:moveTo>
                  <a:cubicBezTo>
                    <a:pt x="28886" y="21047"/>
                    <a:pt x="25273" y="21983"/>
                    <a:pt x="21600" y="21984"/>
                  </a:cubicBezTo>
                  <a:cubicBezTo>
                    <a:pt x="9670" y="21984"/>
                    <a:pt x="0" y="12313"/>
                    <a:pt x="0" y="384"/>
                  </a:cubicBezTo>
                  <a:cubicBezTo>
                    <a:pt x="-1" y="255"/>
                    <a:pt x="1" y="127"/>
                    <a:pt x="3" y="0"/>
                  </a:cubicBezTo>
                </a:path>
                <a:path w="32097" h="21984" stroke="0" extrusionOk="0">
                  <a:moveTo>
                    <a:pt x="32096" y="19261"/>
                  </a:moveTo>
                  <a:cubicBezTo>
                    <a:pt x="28886" y="21047"/>
                    <a:pt x="25273" y="21983"/>
                    <a:pt x="21600" y="21984"/>
                  </a:cubicBezTo>
                  <a:cubicBezTo>
                    <a:pt x="9670" y="21984"/>
                    <a:pt x="0" y="12313"/>
                    <a:pt x="0" y="384"/>
                  </a:cubicBezTo>
                  <a:cubicBezTo>
                    <a:pt x="-1" y="255"/>
                    <a:pt x="1" y="127"/>
                    <a:pt x="3" y="0"/>
                  </a:cubicBezTo>
                  <a:lnTo>
                    <a:pt x="21600" y="384"/>
                  </a:lnTo>
                  <a:lnTo>
                    <a:pt x="32096" y="19261"/>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685" name="Arc 455"/>
            <p:cNvSpPr>
              <a:spLocks/>
            </p:cNvSpPr>
            <p:nvPr/>
          </p:nvSpPr>
          <p:spPr bwMode="auto">
            <a:xfrm>
              <a:off x="1560" y="3120"/>
              <a:ext cx="761" cy="337"/>
            </a:xfrm>
            <a:custGeom>
              <a:avLst/>
              <a:gdLst>
                <a:gd name="T0" fmla="*/ 0 w 32039"/>
                <a:gd name="T1" fmla="*/ 0 h 21986"/>
                <a:gd name="T2" fmla="*/ 0 w 32039"/>
                <a:gd name="T3" fmla="*/ 0 h 21986"/>
                <a:gd name="T4" fmla="*/ 0 w 32039"/>
                <a:gd name="T5" fmla="*/ 0 h 21986"/>
                <a:gd name="T6" fmla="*/ 0 60000 65536"/>
                <a:gd name="T7" fmla="*/ 0 60000 65536"/>
                <a:gd name="T8" fmla="*/ 0 60000 65536"/>
                <a:gd name="T9" fmla="*/ 0 w 32039"/>
                <a:gd name="T10" fmla="*/ 0 h 21986"/>
                <a:gd name="T11" fmla="*/ 32039 w 32039"/>
                <a:gd name="T12" fmla="*/ 21986 h 21986"/>
              </a:gdLst>
              <a:ahLst/>
              <a:cxnLst>
                <a:cxn ang="T6">
                  <a:pos x="T0" y="T1"/>
                </a:cxn>
                <a:cxn ang="T7">
                  <a:pos x="T2" y="T3"/>
                </a:cxn>
                <a:cxn ang="T8">
                  <a:pos x="T4" y="T5"/>
                </a:cxn>
              </a:cxnLst>
              <a:rect l="T9" t="T10" r="T11" b="T12"/>
              <a:pathLst>
                <a:path w="32039" h="21986" fill="none" extrusionOk="0">
                  <a:moveTo>
                    <a:pt x="32038" y="19295"/>
                  </a:moveTo>
                  <a:cubicBezTo>
                    <a:pt x="28842" y="21060"/>
                    <a:pt x="25251" y="21985"/>
                    <a:pt x="21600" y="21986"/>
                  </a:cubicBezTo>
                  <a:cubicBezTo>
                    <a:pt x="9670" y="21986"/>
                    <a:pt x="0" y="12315"/>
                    <a:pt x="0" y="386"/>
                  </a:cubicBezTo>
                  <a:cubicBezTo>
                    <a:pt x="-1" y="257"/>
                    <a:pt x="1" y="128"/>
                    <a:pt x="3" y="0"/>
                  </a:cubicBezTo>
                </a:path>
                <a:path w="32039" h="21986" stroke="0" extrusionOk="0">
                  <a:moveTo>
                    <a:pt x="32038" y="19295"/>
                  </a:moveTo>
                  <a:cubicBezTo>
                    <a:pt x="28842" y="21060"/>
                    <a:pt x="25251" y="21985"/>
                    <a:pt x="21600" y="21986"/>
                  </a:cubicBezTo>
                  <a:cubicBezTo>
                    <a:pt x="9670" y="21986"/>
                    <a:pt x="0" y="12315"/>
                    <a:pt x="0" y="386"/>
                  </a:cubicBezTo>
                  <a:cubicBezTo>
                    <a:pt x="-1" y="257"/>
                    <a:pt x="1" y="128"/>
                    <a:pt x="3" y="0"/>
                  </a:cubicBezTo>
                  <a:lnTo>
                    <a:pt x="21600" y="386"/>
                  </a:lnTo>
                  <a:lnTo>
                    <a:pt x="32038" y="19295"/>
                  </a:lnTo>
                  <a:close/>
                </a:path>
              </a:pathLst>
            </a:custGeom>
            <a:solidFill>
              <a:srgbClr val="B6C7C9"/>
            </a:solidFill>
            <a:ln w="22225">
              <a:solidFill>
                <a:srgbClr val="6C8F93"/>
              </a:solidFill>
              <a:round/>
              <a:headEnd/>
              <a:tailEnd/>
            </a:ln>
          </p:spPr>
          <p:txBody>
            <a:bodyPr/>
            <a:lstStyle/>
            <a:p>
              <a:endParaRPr lang="en-US"/>
            </a:p>
          </p:txBody>
        </p:sp>
        <p:sp>
          <p:nvSpPr>
            <p:cNvPr id="111686" name="Arc 456"/>
            <p:cNvSpPr>
              <a:spLocks/>
            </p:cNvSpPr>
            <p:nvPr/>
          </p:nvSpPr>
          <p:spPr bwMode="auto">
            <a:xfrm>
              <a:off x="3626" y="2103"/>
              <a:ext cx="584" cy="427"/>
            </a:xfrm>
            <a:custGeom>
              <a:avLst/>
              <a:gdLst>
                <a:gd name="T0" fmla="*/ 0 w 26070"/>
                <a:gd name="T1" fmla="*/ 0 h 31631"/>
                <a:gd name="T2" fmla="*/ 0 w 26070"/>
                <a:gd name="T3" fmla="*/ 0 h 31631"/>
                <a:gd name="T4" fmla="*/ 0 w 26070"/>
                <a:gd name="T5" fmla="*/ 0 h 31631"/>
                <a:gd name="T6" fmla="*/ 0 60000 65536"/>
                <a:gd name="T7" fmla="*/ 0 60000 65536"/>
                <a:gd name="T8" fmla="*/ 0 60000 65536"/>
                <a:gd name="T9" fmla="*/ 0 w 26070"/>
                <a:gd name="T10" fmla="*/ 0 h 31631"/>
                <a:gd name="T11" fmla="*/ 26070 w 26070"/>
                <a:gd name="T12" fmla="*/ 31631 h 31631"/>
              </a:gdLst>
              <a:ahLst/>
              <a:cxnLst>
                <a:cxn ang="T6">
                  <a:pos x="T0" y="T1"/>
                </a:cxn>
                <a:cxn ang="T7">
                  <a:pos x="T2" y="T3"/>
                </a:cxn>
                <a:cxn ang="T8">
                  <a:pos x="T4" y="T5"/>
                </a:cxn>
              </a:cxnLst>
              <a:rect l="T9" t="T10" r="T11" b="T12"/>
              <a:pathLst>
                <a:path w="26070" h="31631" fill="none" extrusionOk="0">
                  <a:moveTo>
                    <a:pt x="-1" y="467"/>
                  </a:moveTo>
                  <a:cubicBezTo>
                    <a:pt x="1469" y="156"/>
                    <a:pt x="2967" y="-1"/>
                    <a:pt x="4470" y="0"/>
                  </a:cubicBezTo>
                  <a:cubicBezTo>
                    <a:pt x="16399" y="0"/>
                    <a:pt x="26070" y="9670"/>
                    <a:pt x="26070" y="21600"/>
                  </a:cubicBezTo>
                  <a:cubicBezTo>
                    <a:pt x="26070" y="25094"/>
                    <a:pt x="25222" y="28536"/>
                    <a:pt x="23599" y="31631"/>
                  </a:cubicBezTo>
                </a:path>
                <a:path w="26070" h="31631" stroke="0" extrusionOk="0">
                  <a:moveTo>
                    <a:pt x="-1" y="467"/>
                  </a:moveTo>
                  <a:cubicBezTo>
                    <a:pt x="1469" y="156"/>
                    <a:pt x="2967" y="-1"/>
                    <a:pt x="4470" y="0"/>
                  </a:cubicBezTo>
                  <a:cubicBezTo>
                    <a:pt x="16399" y="0"/>
                    <a:pt x="26070" y="9670"/>
                    <a:pt x="26070" y="21600"/>
                  </a:cubicBezTo>
                  <a:cubicBezTo>
                    <a:pt x="26070" y="25094"/>
                    <a:pt x="25222" y="28536"/>
                    <a:pt x="23599" y="31631"/>
                  </a:cubicBezTo>
                  <a:lnTo>
                    <a:pt x="4470" y="21600"/>
                  </a:lnTo>
                  <a:lnTo>
                    <a:pt x="-1" y="46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687" name="Arc 457"/>
            <p:cNvSpPr>
              <a:spLocks/>
            </p:cNvSpPr>
            <p:nvPr/>
          </p:nvSpPr>
          <p:spPr bwMode="auto">
            <a:xfrm>
              <a:off x="3628" y="2110"/>
              <a:ext cx="574" cy="418"/>
            </a:xfrm>
            <a:custGeom>
              <a:avLst/>
              <a:gdLst>
                <a:gd name="T0" fmla="*/ 0 w 26029"/>
                <a:gd name="T1" fmla="*/ 0 h 31708"/>
                <a:gd name="T2" fmla="*/ 0 w 26029"/>
                <a:gd name="T3" fmla="*/ 0 h 31708"/>
                <a:gd name="T4" fmla="*/ 0 w 26029"/>
                <a:gd name="T5" fmla="*/ 0 h 31708"/>
                <a:gd name="T6" fmla="*/ 0 60000 65536"/>
                <a:gd name="T7" fmla="*/ 0 60000 65536"/>
                <a:gd name="T8" fmla="*/ 0 60000 65536"/>
                <a:gd name="T9" fmla="*/ 0 w 26029"/>
                <a:gd name="T10" fmla="*/ 0 h 31708"/>
                <a:gd name="T11" fmla="*/ 26029 w 26029"/>
                <a:gd name="T12" fmla="*/ 31708 h 31708"/>
              </a:gdLst>
              <a:ahLst/>
              <a:cxnLst>
                <a:cxn ang="T6">
                  <a:pos x="T0" y="T1"/>
                </a:cxn>
                <a:cxn ang="T7">
                  <a:pos x="T2" y="T3"/>
                </a:cxn>
                <a:cxn ang="T8">
                  <a:pos x="T4" y="T5"/>
                </a:cxn>
              </a:cxnLst>
              <a:rect l="T9" t="T10" r="T11" b="T12"/>
              <a:pathLst>
                <a:path w="26029" h="31708" fill="none" extrusionOk="0">
                  <a:moveTo>
                    <a:pt x="-1" y="458"/>
                  </a:moveTo>
                  <a:cubicBezTo>
                    <a:pt x="1456" y="153"/>
                    <a:pt x="2940" y="-1"/>
                    <a:pt x="4429" y="0"/>
                  </a:cubicBezTo>
                  <a:cubicBezTo>
                    <a:pt x="16358" y="0"/>
                    <a:pt x="26029" y="9670"/>
                    <a:pt x="26029" y="21600"/>
                  </a:cubicBezTo>
                  <a:cubicBezTo>
                    <a:pt x="26029" y="25123"/>
                    <a:pt x="25166" y="28593"/>
                    <a:pt x="23517" y="31707"/>
                  </a:cubicBezTo>
                </a:path>
                <a:path w="26029" h="31708" stroke="0" extrusionOk="0">
                  <a:moveTo>
                    <a:pt x="-1" y="458"/>
                  </a:moveTo>
                  <a:cubicBezTo>
                    <a:pt x="1456" y="153"/>
                    <a:pt x="2940" y="-1"/>
                    <a:pt x="4429" y="0"/>
                  </a:cubicBezTo>
                  <a:cubicBezTo>
                    <a:pt x="16358" y="0"/>
                    <a:pt x="26029" y="9670"/>
                    <a:pt x="26029" y="21600"/>
                  </a:cubicBezTo>
                  <a:cubicBezTo>
                    <a:pt x="26029" y="25123"/>
                    <a:pt x="25166" y="28593"/>
                    <a:pt x="23517" y="31707"/>
                  </a:cubicBezTo>
                  <a:lnTo>
                    <a:pt x="4429" y="21600"/>
                  </a:lnTo>
                  <a:lnTo>
                    <a:pt x="-1" y="458"/>
                  </a:lnTo>
                  <a:close/>
                </a:path>
              </a:pathLst>
            </a:custGeom>
            <a:solidFill>
              <a:srgbClr val="B6C7C9"/>
            </a:solidFill>
            <a:ln w="22225">
              <a:solidFill>
                <a:srgbClr val="6C8F93"/>
              </a:solidFill>
              <a:round/>
              <a:headEnd/>
              <a:tailEnd/>
            </a:ln>
          </p:spPr>
          <p:txBody>
            <a:bodyPr/>
            <a:lstStyle/>
            <a:p>
              <a:endParaRPr lang="en-US"/>
            </a:p>
          </p:txBody>
        </p:sp>
        <p:sp>
          <p:nvSpPr>
            <p:cNvPr id="111688" name="Arc 458"/>
            <p:cNvSpPr>
              <a:spLocks/>
            </p:cNvSpPr>
            <p:nvPr/>
          </p:nvSpPr>
          <p:spPr bwMode="auto">
            <a:xfrm>
              <a:off x="3791" y="2534"/>
              <a:ext cx="556" cy="428"/>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583" y="0"/>
                  </a:moveTo>
                  <a:cubicBezTo>
                    <a:pt x="18654" y="4101"/>
                    <a:pt x="21600" y="10273"/>
                    <a:pt x="21600" y="16794"/>
                  </a:cubicBezTo>
                  <a:cubicBezTo>
                    <a:pt x="21600" y="21214"/>
                    <a:pt x="20243" y="25528"/>
                    <a:pt x="17714" y="29154"/>
                  </a:cubicBezTo>
                </a:path>
                <a:path w="21600" h="29154" stroke="0" extrusionOk="0">
                  <a:moveTo>
                    <a:pt x="13583" y="0"/>
                  </a:moveTo>
                  <a:cubicBezTo>
                    <a:pt x="18654" y="4101"/>
                    <a:pt x="21600" y="10273"/>
                    <a:pt x="21600" y="16794"/>
                  </a:cubicBezTo>
                  <a:cubicBezTo>
                    <a:pt x="21600" y="21214"/>
                    <a:pt x="20243" y="25528"/>
                    <a:pt x="17714" y="29154"/>
                  </a:cubicBezTo>
                  <a:lnTo>
                    <a:pt x="0" y="16794"/>
                  </a:lnTo>
                  <a:lnTo>
                    <a:pt x="13583"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689" name="Arc 459"/>
            <p:cNvSpPr>
              <a:spLocks/>
            </p:cNvSpPr>
            <p:nvPr/>
          </p:nvSpPr>
          <p:spPr bwMode="auto">
            <a:xfrm>
              <a:off x="3791" y="2538"/>
              <a:ext cx="549" cy="420"/>
            </a:xfrm>
            <a:custGeom>
              <a:avLst/>
              <a:gdLst>
                <a:gd name="T0" fmla="*/ 0 w 21600"/>
                <a:gd name="T1" fmla="*/ 0 h 29298"/>
                <a:gd name="T2" fmla="*/ 0 w 21600"/>
                <a:gd name="T3" fmla="*/ 0 h 29298"/>
                <a:gd name="T4" fmla="*/ 0 w 21600"/>
                <a:gd name="T5" fmla="*/ 0 h 29298"/>
                <a:gd name="T6" fmla="*/ 0 60000 65536"/>
                <a:gd name="T7" fmla="*/ 0 60000 65536"/>
                <a:gd name="T8" fmla="*/ 0 60000 65536"/>
                <a:gd name="T9" fmla="*/ 0 w 21600"/>
                <a:gd name="T10" fmla="*/ 0 h 29298"/>
                <a:gd name="T11" fmla="*/ 21600 w 21600"/>
                <a:gd name="T12" fmla="*/ 29298 h 29298"/>
              </a:gdLst>
              <a:ahLst/>
              <a:cxnLst>
                <a:cxn ang="T6">
                  <a:pos x="T0" y="T1"/>
                </a:cxn>
                <a:cxn ang="T7">
                  <a:pos x="T2" y="T3"/>
                </a:cxn>
                <a:cxn ang="T8">
                  <a:pos x="T4" y="T5"/>
                </a:cxn>
              </a:cxnLst>
              <a:rect l="T9" t="T10" r="T11" b="T12"/>
              <a:pathLst>
                <a:path w="21600" h="29298" fill="none" extrusionOk="0">
                  <a:moveTo>
                    <a:pt x="13504" y="0"/>
                  </a:moveTo>
                  <a:cubicBezTo>
                    <a:pt x="18621" y="4099"/>
                    <a:pt x="21600" y="10301"/>
                    <a:pt x="21600" y="16858"/>
                  </a:cubicBezTo>
                  <a:cubicBezTo>
                    <a:pt x="21600" y="21311"/>
                    <a:pt x="20223" y="25656"/>
                    <a:pt x="17658" y="29298"/>
                  </a:cubicBezTo>
                </a:path>
                <a:path w="21600" h="29298" stroke="0" extrusionOk="0">
                  <a:moveTo>
                    <a:pt x="13504" y="0"/>
                  </a:moveTo>
                  <a:cubicBezTo>
                    <a:pt x="18621" y="4099"/>
                    <a:pt x="21600" y="10301"/>
                    <a:pt x="21600" y="16858"/>
                  </a:cubicBezTo>
                  <a:cubicBezTo>
                    <a:pt x="21600" y="21311"/>
                    <a:pt x="20223" y="25656"/>
                    <a:pt x="17658" y="29298"/>
                  </a:cubicBezTo>
                  <a:lnTo>
                    <a:pt x="0" y="16858"/>
                  </a:lnTo>
                  <a:lnTo>
                    <a:pt x="13504" y="0"/>
                  </a:lnTo>
                  <a:close/>
                </a:path>
              </a:pathLst>
            </a:custGeom>
            <a:solidFill>
              <a:srgbClr val="B6C7C9"/>
            </a:solidFill>
            <a:ln w="22225">
              <a:solidFill>
                <a:srgbClr val="6C8F93"/>
              </a:solidFill>
              <a:round/>
              <a:headEnd/>
              <a:tailEnd/>
            </a:ln>
          </p:spPr>
          <p:txBody>
            <a:bodyPr/>
            <a:lstStyle/>
            <a:p>
              <a:endParaRPr lang="en-US"/>
            </a:p>
          </p:txBody>
        </p:sp>
        <p:sp>
          <p:nvSpPr>
            <p:cNvPr id="111690" name="Arc 460"/>
            <p:cNvSpPr>
              <a:spLocks/>
            </p:cNvSpPr>
            <p:nvPr/>
          </p:nvSpPr>
          <p:spPr bwMode="auto">
            <a:xfrm>
              <a:off x="3609" y="2973"/>
              <a:ext cx="651" cy="607"/>
            </a:xfrm>
            <a:custGeom>
              <a:avLst/>
              <a:gdLst>
                <a:gd name="T0" fmla="*/ 0 w 28655"/>
                <a:gd name="T1" fmla="*/ 0 h 27157"/>
                <a:gd name="T2" fmla="*/ 0 w 28655"/>
                <a:gd name="T3" fmla="*/ 0 h 27157"/>
                <a:gd name="T4" fmla="*/ 0 w 28655"/>
                <a:gd name="T5" fmla="*/ 0 h 27157"/>
                <a:gd name="T6" fmla="*/ 0 60000 65536"/>
                <a:gd name="T7" fmla="*/ 0 60000 65536"/>
                <a:gd name="T8" fmla="*/ 0 60000 65536"/>
                <a:gd name="T9" fmla="*/ 0 w 28655"/>
                <a:gd name="T10" fmla="*/ 0 h 27157"/>
                <a:gd name="T11" fmla="*/ 28655 w 28655"/>
                <a:gd name="T12" fmla="*/ 27157 h 27157"/>
              </a:gdLst>
              <a:ahLst/>
              <a:cxnLst>
                <a:cxn ang="T6">
                  <a:pos x="T0" y="T1"/>
                </a:cxn>
                <a:cxn ang="T7">
                  <a:pos x="T2" y="T3"/>
                </a:cxn>
                <a:cxn ang="T8">
                  <a:pos x="T4" y="T5"/>
                </a:cxn>
              </a:cxnLst>
              <a:rect l="T9" t="T10" r="T11" b="T12"/>
              <a:pathLst>
                <a:path w="28655" h="27157" fill="none" extrusionOk="0">
                  <a:moveTo>
                    <a:pt x="27927" y="0"/>
                  </a:moveTo>
                  <a:cubicBezTo>
                    <a:pt x="28410" y="1812"/>
                    <a:pt x="28655" y="3680"/>
                    <a:pt x="28655" y="5557"/>
                  </a:cubicBezTo>
                  <a:cubicBezTo>
                    <a:pt x="28655" y="17486"/>
                    <a:pt x="18984" y="27157"/>
                    <a:pt x="7055" y="27157"/>
                  </a:cubicBezTo>
                  <a:cubicBezTo>
                    <a:pt x="4653" y="27157"/>
                    <a:pt x="2269" y="26756"/>
                    <a:pt x="-1" y="25972"/>
                  </a:cubicBezTo>
                </a:path>
                <a:path w="28655" h="27157" stroke="0" extrusionOk="0">
                  <a:moveTo>
                    <a:pt x="27927" y="0"/>
                  </a:moveTo>
                  <a:cubicBezTo>
                    <a:pt x="28410" y="1812"/>
                    <a:pt x="28655" y="3680"/>
                    <a:pt x="28655" y="5557"/>
                  </a:cubicBezTo>
                  <a:cubicBezTo>
                    <a:pt x="28655" y="17486"/>
                    <a:pt x="18984" y="27157"/>
                    <a:pt x="7055" y="27157"/>
                  </a:cubicBezTo>
                  <a:cubicBezTo>
                    <a:pt x="4653" y="27157"/>
                    <a:pt x="2269" y="26756"/>
                    <a:pt x="-1" y="25972"/>
                  </a:cubicBezTo>
                  <a:lnTo>
                    <a:pt x="7055" y="5557"/>
                  </a:lnTo>
                  <a:lnTo>
                    <a:pt x="27927"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691" name="Arc 461"/>
            <p:cNvSpPr>
              <a:spLocks/>
            </p:cNvSpPr>
            <p:nvPr/>
          </p:nvSpPr>
          <p:spPr bwMode="auto">
            <a:xfrm>
              <a:off x="3611" y="2975"/>
              <a:ext cx="642" cy="598"/>
            </a:xfrm>
            <a:custGeom>
              <a:avLst/>
              <a:gdLst>
                <a:gd name="T0" fmla="*/ 0 w 28653"/>
                <a:gd name="T1" fmla="*/ 0 h 27158"/>
                <a:gd name="T2" fmla="*/ 0 w 28653"/>
                <a:gd name="T3" fmla="*/ 0 h 27158"/>
                <a:gd name="T4" fmla="*/ 0 w 28653"/>
                <a:gd name="T5" fmla="*/ 0 h 27158"/>
                <a:gd name="T6" fmla="*/ 0 60000 65536"/>
                <a:gd name="T7" fmla="*/ 0 60000 65536"/>
                <a:gd name="T8" fmla="*/ 0 60000 65536"/>
                <a:gd name="T9" fmla="*/ 0 w 28653"/>
                <a:gd name="T10" fmla="*/ 0 h 27158"/>
                <a:gd name="T11" fmla="*/ 28653 w 28653"/>
                <a:gd name="T12" fmla="*/ 27158 h 27158"/>
              </a:gdLst>
              <a:ahLst/>
              <a:cxnLst>
                <a:cxn ang="T6">
                  <a:pos x="T0" y="T1"/>
                </a:cxn>
                <a:cxn ang="T7">
                  <a:pos x="T2" y="T3"/>
                </a:cxn>
                <a:cxn ang="T8">
                  <a:pos x="T4" y="T5"/>
                </a:cxn>
              </a:cxnLst>
              <a:rect l="T9" t="T10" r="T11" b="T12"/>
              <a:pathLst>
                <a:path w="28653" h="27158" fill="none" extrusionOk="0">
                  <a:moveTo>
                    <a:pt x="27925" y="0"/>
                  </a:moveTo>
                  <a:cubicBezTo>
                    <a:pt x="28408" y="1813"/>
                    <a:pt x="28653" y="3681"/>
                    <a:pt x="28653" y="5558"/>
                  </a:cubicBezTo>
                  <a:cubicBezTo>
                    <a:pt x="28653" y="17487"/>
                    <a:pt x="18982" y="27158"/>
                    <a:pt x="7053" y="27158"/>
                  </a:cubicBezTo>
                  <a:cubicBezTo>
                    <a:pt x="4652" y="27158"/>
                    <a:pt x="2268" y="26757"/>
                    <a:pt x="-1" y="25974"/>
                  </a:cubicBezTo>
                </a:path>
                <a:path w="28653" h="27158" stroke="0" extrusionOk="0">
                  <a:moveTo>
                    <a:pt x="27925" y="0"/>
                  </a:moveTo>
                  <a:cubicBezTo>
                    <a:pt x="28408" y="1813"/>
                    <a:pt x="28653" y="3681"/>
                    <a:pt x="28653" y="5558"/>
                  </a:cubicBezTo>
                  <a:cubicBezTo>
                    <a:pt x="28653" y="17487"/>
                    <a:pt x="18982" y="27158"/>
                    <a:pt x="7053" y="27158"/>
                  </a:cubicBezTo>
                  <a:cubicBezTo>
                    <a:pt x="4652" y="27158"/>
                    <a:pt x="2268" y="26757"/>
                    <a:pt x="-1" y="25974"/>
                  </a:cubicBezTo>
                  <a:lnTo>
                    <a:pt x="7053" y="5558"/>
                  </a:lnTo>
                  <a:lnTo>
                    <a:pt x="27925" y="0"/>
                  </a:lnTo>
                  <a:close/>
                </a:path>
              </a:pathLst>
            </a:custGeom>
            <a:solidFill>
              <a:srgbClr val="B6C7C9"/>
            </a:solidFill>
            <a:ln w="22225">
              <a:solidFill>
                <a:srgbClr val="6C8F93"/>
              </a:solidFill>
              <a:round/>
              <a:headEnd/>
              <a:tailEnd/>
            </a:ln>
          </p:spPr>
          <p:txBody>
            <a:bodyPr/>
            <a:lstStyle/>
            <a:p>
              <a:endParaRPr lang="en-US"/>
            </a:p>
          </p:txBody>
        </p:sp>
        <p:sp>
          <p:nvSpPr>
            <p:cNvPr id="111692" name="Arc 462"/>
            <p:cNvSpPr>
              <a:spLocks/>
            </p:cNvSpPr>
            <p:nvPr/>
          </p:nvSpPr>
          <p:spPr bwMode="auto">
            <a:xfrm>
              <a:off x="1358" y="2529"/>
              <a:ext cx="354" cy="592"/>
            </a:xfrm>
            <a:custGeom>
              <a:avLst/>
              <a:gdLst>
                <a:gd name="T0" fmla="*/ 0 w 21600"/>
                <a:gd name="T1" fmla="*/ 0 h 41297"/>
                <a:gd name="T2" fmla="*/ 0 w 21600"/>
                <a:gd name="T3" fmla="*/ 0 h 41297"/>
                <a:gd name="T4" fmla="*/ 0 w 21600"/>
                <a:gd name="T5" fmla="*/ 0 h 41297"/>
                <a:gd name="T6" fmla="*/ 0 60000 65536"/>
                <a:gd name="T7" fmla="*/ 0 60000 65536"/>
                <a:gd name="T8" fmla="*/ 0 60000 65536"/>
                <a:gd name="T9" fmla="*/ 0 w 21600"/>
                <a:gd name="T10" fmla="*/ 0 h 41297"/>
                <a:gd name="T11" fmla="*/ 21600 w 21600"/>
                <a:gd name="T12" fmla="*/ 41297 h 41297"/>
              </a:gdLst>
              <a:ahLst/>
              <a:cxnLst>
                <a:cxn ang="T6">
                  <a:pos x="T0" y="T1"/>
                </a:cxn>
                <a:cxn ang="T7">
                  <a:pos x="T2" y="T3"/>
                </a:cxn>
                <a:cxn ang="T8">
                  <a:pos x="T4" y="T5"/>
                </a:cxn>
              </a:cxnLst>
              <a:rect l="T9" t="T10" r="T11" b="T12"/>
              <a:pathLst>
                <a:path w="21600" h="41297" fill="none" extrusionOk="0">
                  <a:moveTo>
                    <a:pt x="12844" y="41297"/>
                  </a:moveTo>
                  <a:cubicBezTo>
                    <a:pt x="5035" y="37834"/>
                    <a:pt x="0" y="30094"/>
                    <a:pt x="0" y="21551"/>
                  </a:cubicBezTo>
                  <a:cubicBezTo>
                    <a:pt x="-1" y="10187"/>
                    <a:pt x="8803" y="767"/>
                    <a:pt x="20141" y="0"/>
                  </a:cubicBezTo>
                </a:path>
                <a:path w="21600" h="41297" stroke="0" extrusionOk="0">
                  <a:moveTo>
                    <a:pt x="12844" y="41297"/>
                  </a:moveTo>
                  <a:cubicBezTo>
                    <a:pt x="5035" y="37834"/>
                    <a:pt x="0" y="30094"/>
                    <a:pt x="0" y="21551"/>
                  </a:cubicBezTo>
                  <a:cubicBezTo>
                    <a:pt x="-1" y="10187"/>
                    <a:pt x="8803" y="767"/>
                    <a:pt x="20141" y="0"/>
                  </a:cubicBezTo>
                  <a:lnTo>
                    <a:pt x="21600" y="21551"/>
                  </a:lnTo>
                  <a:lnTo>
                    <a:pt x="12844" y="412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693" name="Arc 463"/>
            <p:cNvSpPr>
              <a:spLocks/>
            </p:cNvSpPr>
            <p:nvPr/>
          </p:nvSpPr>
          <p:spPr bwMode="auto">
            <a:xfrm>
              <a:off x="1365" y="2536"/>
              <a:ext cx="347" cy="578"/>
            </a:xfrm>
            <a:custGeom>
              <a:avLst/>
              <a:gdLst>
                <a:gd name="T0" fmla="*/ 0 w 21600"/>
                <a:gd name="T1" fmla="*/ 0 h 41307"/>
                <a:gd name="T2" fmla="*/ 0 w 21600"/>
                <a:gd name="T3" fmla="*/ 0 h 41307"/>
                <a:gd name="T4" fmla="*/ 0 w 21600"/>
                <a:gd name="T5" fmla="*/ 0 h 41307"/>
                <a:gd name="T6" fmla="*/ 0 60000 65536"/>
                <a:gd name="T7" fmla="*/ 0 60000 65536"/>
                <a:gd name="T8" fmla="*/ 0 60000 65536"/>
                <a:gd name="T9" fmla="*/ 0 w 21600"/>
                <a:gd name="T10" fmla="*/ 0 h 41307"/>
                <a:gd name="T11" fmla="*/ 21600 w 21600"/>
                <a:gd name="T12" fmla="*/ 41307 h 41307"/>
              </a:gdLst>
              <a:ahLst/>
              <a:cxnLst>
                <a:cxn ang="T6">
                  <a:pos x="T0" y="T1"/>
                </a:cxn>
                <a:cxn ang="T7">
                  <a:pos x="T2" y="T3"/>
                </a:cxn>
                <a:cxn ang="T8">
                  <a:pos x="T4" y="T5"/>
                </a:cxn>
              </a:cxnLst>
              <a:rect l="T9" t="T10" r="T11" b="T12"/>
              <a:pathLst>
                <a:path w="21600" h="41307" fill="none" extrusionOk="0">
                  <a:moveTo>
                    <a:pt x="12867" y="41306"/>
                  </a:moveTo>
                  <a:cubicBezTo>
                    <a:pt x="5045" y="37849"/>
                    <a:pt x="0" y="30102"/>
                    <a:pt x="0" y="21551"/>
                  </a:cubicBezTo>
                  <a:cubicBezTo>
                    <a:pt x="-1" y="10186"/>
                    <a:pt x="8806" y="765"/>
                    <a:pt x="20145" y="-1"/>
                  </a:cubicBezTo>
                </a:path>
                <a:path w="21600" h="41307" stroke="0" extrusionOk="0">
                  <a:moveTo>
                    <a:pt x="12867" y="41306"/>
                  </a:moveTo>
                  <a:cubicBezTo>
                    <a:pt x="5045" y="37849"/>
                    <a:pt x="0" y="30102"/>
                    <a:pt x="0" y="21551"/>
                  </a:cubicBezTo>
                  <a:cubicBezTo>
                    <a:pt x="-1" y="10186"/>
                    <a:pt x="8806" y="765"/>
                    <a:pt x="20145" y="-1"/>
                  </a:cubicBezTo>
                  <a:lnTo>
                    <a:pt x="21600" y="21551"/>
                  </a:lnTo>
                  <a:lnTo>
                    <a:pt x="12867" y="41306"/>
                  </a:lnTo>
                  <a:close/>
                </a:path>
              </a:pathLst>
            </a:custGeom>
            <a:solidFill>
              <a:srgbClr val="B6C7C9"/>
            </a:solidFill>
            <a:ln w="22225">
              <a:solidFill>
                <a:srgbClr val="6C8F93"/>
              </a:solidFill>
              <a:round/>
              <a:headEnd/>
              <a:tailEnd/>
            </a:ln>
          </p:spPr>
          <p:txBody>
            <a:bodyPr/>
            <a:lstStyle/>
            <a:p>
              <a:endParaRPr lang="en-US"/>
            </a:p>
          </p:txBody>
        </p:sp>
        <p:sp>
          <p:nvSpPr>
            <p:cNvPr id="111694" name="Arc 464"/>
            <p:cNvSpPr>
              <a:spLocks/>
            </p:cNvSpPr>
            <p:nvPr/>
          </p:nvSpPr>
          <p:spPr bwMode="auto">
            <a:xfrm>
              <a:off x="2293" y="3335"/>
              <a:ext cx="1344" cy="361"/>
            </a:xfrm>
            <a:custGeom>
              <a:avLst/>
              <a:gdLst>
                <a:gd name="T0" fmla="*/ 0 w 39224"/>
                <a:gd name="T1" fmla="*/ 0 h 21600"/>
                <a:gd name="T2" fmla="*/ 0 w 39224"/>
                <a:gd name="T3" fmla="*/ 0 h 21600"/>
                <a:gd name="T4" fmla="*/ 0 w 39224"/>
                <a:gd name="T5" fmla="*/ 0 h 21600"/>
                <a:gd name="T6" fmla="*/ 0 60000 65536"/>
                <a:gd name="T7" fmla="*/ 0 60000 65536"/>
                <a:gd name="T8" fmla="*/ 0 60000 65536"/>
                <a:gd name="T9" fmla="*/ 0 w 39224"/>
                <a:gd name="T10" fmla="*/ 0 h 21600"/>
                <a:gd name="T11" fmla="*/ 39224 w 39224"/>
                <a:gd name="T12" fmla="*/ 21600 h 21600"/>
              </a:gdLst>
              <a:ahLst/>
              <a:cxnLst>
                <a:cxn ang="T6">
                  <a:pos x="T0" y="T1"/>
                </a:cxn>
                <a:cxn ang="T7">
                  <a:pos x="T2" y="T3"/>
                </a:cxn>
                <a:cxn ang="T8">
                  <a:pos x="T4" y="T5"/>
                </a:cxn>
              </a:cxnLst>
              <a:rect l="T9" t="T10" r="T11" b="T12"/>
              <a:pathLst>
                <a:path w="39224" h="21600" fill="none" extrusionOk="0">
                  <a:moveTo>
                    <a:pt x="39224" y="12019"/>
                  </a:moveTo>
                  <a:cubicBezTo>
                    <a:pt x="35214" y="18006"/>
                    <a:pt x="28483" y="21599"/>
                    <a:pt x="21277" y="21600"/>
                  </a:cubicBezTo>
                  <a:cubicBezTo>
                    <a:pt x="10782" y="21600"/>
                    <a:pt x="1807" y="14057"/>
                    <a:pt x="-1" y="3720"/>
                  </a:cubicBezTo>
                </a:path>
                <a:path w="39224" h="21600" stroke="0" extrusionOk="0">
                  <a:moveTo>
                    <a:pt x="39224" y="12019"/>
                  </a:moveTo>
                  <a:cubicBezTo>
                    <a:pt x="35214" y="18006"/>
                    <a:pt x="28483" y="21599"/>
                    <a:pt x="21277" y="21600"/>
                  </a:cubicBezTo>
                  <a:cubicBezTo>
                    <a:pt x="10782" y="21600"/>
                    <a:pt x="1807" y="14057"/>
                    <a:pt x="-1" y="3720"/>
                  </a:cubicBezTo>
                  <a:lnTo>
                    <a:pt x="21277" y="0"/>
                  </a:lnTo>
                  <a:lnTo>
                    <a:pt x="39224" y="12019"/>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695" name="Arc 465"/>
            <p:cNvSpPr>
              <a:spLocks/>
            </p:cNvSpPr>
            <p:nvPr/>
          </p:nvSpPr>
          <p:spPr bwMode="auto">
            <a:xfrm>
              <a:off x="2300" y="3335"/>
              <a:ext cx="1329" cy="354"/>
            </a:xfrm>
            <a:custGeom>
              <a:avLst/>
              <a:gdLst>
                <a:gd name="T0" fmla="*/ 0 w 39161"/>
                <a:gd name="T1" fmla="*/ 0 h 21600"/>
                <a:gd name="T2" fmla="*/ 0 w 39161"/>
                <a:gd name="T3" fmla="*/ 0 h 21600"/>
                <a:gd name="T4" fmla="*/ 0 w 39161"/>
                <a:gd name="T5" fmla="*/ 0 h 21600"/>
                <a:gd name="T6" fmla="*/ 0 60000 65536"/>
                <a:gd name="T7" fmla="*/ 0 60000 65536"/>
                <a:gd name="T8" fmla="*/ 0 60000 65536"/>
                <a:gd name="T9" fmla="*/ 0 w 39161"/>
                <a:gd name="T10" fmla="*/ 0 h 21600"/>
                <a:gd name="T11" fmla="*/ 39161 w 39161"/>
                <a:gd name="T12" fmla="*/ 21600 h 21600"/>
              </a:gdLst>
              <a:ahLst/>
              <a:cxnLst>
                <a:cxn ang="T6">
                  <a:pos x="T0" y="T1"/>
                </a:cxn>
                <a:cxn ang="T7">
                  <a:pos x="T2" y="T3"/>
                </a:cxn>
                <a:cxn ang="T8">
                  <a:pos x="T4" y="T5"/>
                </a:cxn>
              </a:cxnLst>
              <a:rect l="T9" t="T10" r="T11" b="T12"/>
              <a:pathLst>
                <a:path w="39161" h="21600" fill="none" extrusionOk="0">
                  <a:moveTo>
                    <a:pt x="39161" y="12103"/>
                  </a:moveTo>
                  <a:cubicBezTo>
                    <a:pt x="35143" y="18042"/>
                    <a:pt x="28441" y="21599"/>
                    <a:pt x="21271" y="21600"/>
                  </a:cubicBezTo>
                  <a:cubicBezTo>
                    <a:pt x="10790" y="21600"/>
                    <a:pt x="1822" y="14076"/>
                    <a:pt x="0" y="3755"/>
                  </a:cubicBezTo>
                </a:path>
                <a:path w="39161" h="21600" stroke="0" extrusionOk="0">
                  <a:moveTo>
                    <a:pt x="39161" y="12103"/>
                  </a:moveTo>
                  <a:cubicBezTo>
                    <a:pt x="35143" y="18042"/>
                    <a:pt x="28441" y="21599"/>
                    <a:pt x="21271" y="21600"/>
                  </a:cubicBezTo>
                  <a:cubicBezTo>
                    <a:pt x="10790" y="21600"/>
                    <a:pt x="1822" y="14076"/>
                    <a:pt x="0" y="3755"/>
                  </a:cubicBezTo>
                  <a:lnTo>
                    <a:pt x="21271" y="0"/>
                  </a:lnTo>
                  <a:lnTo>
                    <a:pt x="39161" y="12103"/>
                  </a:lnTo>
                  <a:close/>
                </a:path>
              </a:pathLst>
            </a:custGeom>
            <a:solidFill>
              <a:srgbClr val="B6C7C9"/>
            </a:solidFill>
            <a:ln w="22225">
              <a:solidFill>
                <a:srgbClr val="6C8F93"/>
              </a:solidFill>
              <a:round/>
              <a:headEnd/>
              <a:tailEnd/>
            </a:ln>
          </p:spPr>
          <p:txBody>
            <a:bodyPr/>
            <a:lstStyle/>
            <a:p>
              <a:endParaRPr lang="en-US"/>
            </a:p>
          </p:txBody>
        </p:sp>
      </p:grpSp>
      <p:sp>
        <p:nvSpPr>
          <p:cNvPr id="67026" name="Line 466"/>
          <p:cNvSpPr>
            <a:spLocks noChangeShapeType="1"/>
          </p:cNvSpPr>
          <p:nvPr/>
        </p:nvSpPr>
        <p:spPr bwMode="auto">
          <a:xfrm flipH="1">
            <a:off x="6950075" y="3206750"/>
            <a:ext cx="608013" cy="222250"/>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7027" name="Line 467"/>
          <p:cNvSpPr>
            <a:spLocks noChangeShapeType="1"/>
          </p:cNvSpPr>
          <p:nvPr/>
        </p:nvSpPr>
        <p:spPr bwMode="auto">
          <a:xfrm flipH="1" flipV="1">
            <a:off x="6904038" y="3482975"/>
            <a:ext cx="420687" cy="441325"/>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7028" name="Line 468"/>
          <p:cNvSpPr>
            <a:spLocks noChangeShapeType="1"/>
          </p:cNvSpPr>
          <p:nvPr/>
        </p:nvSpPr>
        <p:spPr bwMode="auto">
          <a:xfrm flipH="1" flipV="1">
            <a:off x="7605713" y="3206750"/>
            <a:ext cx="420687" cy="773113"/>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7029" name="Line 469"/>
          <p:cNvSpPr>
            <a:spLocks noChangeShapeType="1"/>
          </p:cNvSpPr>
          <p:nvPr/>
        </p:nvSpPr>
        <p:spPr bwMode="auto">
          <a:xfrm flipH="1" flipV="1">
            <a:off x="7324725" y="3870325"/>
            <a:ext cx="701675" cy="109538"/>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7030" name="Line 470"/>
          <p:cNvSpPr>
            <a:spLocks noChangeShapeType="1"/>
          </p:cNvSpPr>
          <p:nvPr/>
        </p:nvSpPr>
        <p:spPr bwMode="auto">
          <a:xfrm flipV="1">
            <a:off x="6292850" y="3482975"/>
            <a:ext cx="611188" cy="165100"/>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111661" name="Picture 471"/>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18300" y="3349625"/>
            <a:ext cx="3651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1662" name="Picture 472"/>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37400" y="3825875"/>
            <a:ext cx="36671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1663" name="Text Box 473"/>
          <p:cNvSpPr txBox="1">
            <a:spLocks noChangeArrowheads="1"/>
          </p:cNvSpPr>
          <p:nvPr/>
        </p:nvSpPr>
        <p:spPr bwMode="auto">
          <a:xfrm>
            <a:off x="7158038" y="2139950"/>
            <a:ext cx="471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557" tIns="45781" rIns="91557" bIns="45781">
            <a:spAutoFit/>
          </a:bodyPr>
          <a:lstStyle>
            <a:lvl1pPr defTabSz="915988">
              <a:defRPr sz="500">
                <a:solidFill>
                  <a:schemeClr val="tx1"/>
                </a:solidFill>
                <a:latin typeface="Times New Roman" charset="0"/>
                <a:ea typeface="ＭＳ Ｐゴシック" charset="-128"/>
              </a:defRPr>
            </a:lvl1pPr>
            <a:lvl2pPr marL="742950" indent="-285750" defTabSz="915988">
              <a:defRPr sz="500">
                <a:solidFill>
                  <a:schemeClr val="tx1"/>
                </a:solidFill>
                <a:latin typeface="Times New Roman" charset="0"/>
                <a:ea typeface="ＭＳ Ｐゴシック" charset="-128"/>
              </a:defRPr>
            </a:lvl2pPr>
            <a:lvl3pPr marL="1143000" indent="-228600" defTabSz="915988">
              <a:defRPr sz="500">
                <a:solidFill>
                  <a:schemeClr val="tx1"/>
                </a:solidFill>
                <a:latin typeface="Times New Roman" charset="0"/>
                <a:ea typeface="ＭＳ Ｐゴシック" charset="-128"/>
              </a:defRPr>
            </a:lvl3pPr>
            <a:lvl4pPr marL="1600200" indent="-228600" defTabSz="915988">
              <a:defRPr sz="500">
                <a:solidFill>
                  <a:schemeClr val="tx1"/>
                </a:solidFill>
                <a:latin typeface="Times New Roman" charset="0"/>
                <a:ea typeface="ＭＳ Ｐゴシック" charset="-128"/>
              </a:defRPr>
            </a:lvl4pPr>
            <a:lvl5pPr marL="2057400" indent="-228600" defTabSz="915988">
              <a:defRPr sz="500">
                <a:solidFill>
                  <a:schemeClr val="tx1"/>
                </a:solidFill>
                <a:latin typeface="Times New Roman"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zh-CN" sz="1400">
                <a:latin typeface="Arial" charset="0"/>
              </a:rPr>
              <a:t>ISP</a:t>
            </a:r>
            <a:endParaRPr lang="en-US" altLang="x-none" sz="1400">
              <a:latin typeface="Arial" charset="0"/>
            </a:endParaRPr>
          </a:p>
        </p:txBody>
      </p:sp>
      <p:pic>
        <p:nvPicPr>
          <p:cNvPr id="111664" name="Picture 474"/>
          <p:cNvPicPr>
            <a:picLocks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081713" y="3570288"/>
            <a:ext cx="365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1665" name="Picture 475"/>
          <p:cNvPicPr>
            <a:picLocks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812088" y="3825875"/>
            <a:ext cx="3667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7036" name="Line 476"/>
          <p:cNvSpPr>
            <a:spLocks noChangeShapeType="1"/>
          </p:cNvSpPr>
          <p:nvPr/>
        </p:nvSpPr>
        <p:spPr bwMode="auto">
          <a:xfrm flipH="1">
            <a:off x="7521575" y="2887663"/>
            <a:ext cx="458788" cy="306387"/>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111667" name="Picture 477"/>
          <p:cNvPicPr>
            <a:picLocks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769225" y="2800350"/>
            <a:ext cx="3667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1668" name="Picture 478"/>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380288" y="3109913"/>
            <a:ext cx="365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1669" name="Picture 437"/>
          <p:cNvPicPr>
            <a:picLocks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965325" y="3571875"/>
            <a:ext cx="3667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1670" name="Rectangle 479"/>
          <p:cNvSpPr>
            <a:spLocks noGrp="1" noChangeArrowheads="1"/>
          </p:cNvSpPr>
          <p:nvPr>
            <p:ph type="title"/>
          </p:nvPr>
        </p:nvSpPr>
        <p:spPr>
          <a:xfrm>
            <a:off x="463550" y="387350"/>
            <a:ext cx="8382000" cy="728663"/>
          </a:xfrm>
        </p:spPr>
        <p:txBody>
          <a:bodyPr anchor="t"/>
          <a:lstStyle/>
          <a:p>
            <a:r>
              <a:rPr lang="en-US" altLang="x-none" sz="3200">
                <a:ea typeface="ＭＳ Ｐゴシック" charset="-128"/>
              </a:rPr>
              <a:t>Recall: Internet Physical Infrastructure</a:t>
            </a:r>
          </a:p>
        </p:txBody>
      </p:sp>
      <p:sp>
        <p:nvSpPr>
          <p:cNvPr id="111671" name="Rectangle 492"/>
          <p:cNvSpPr>
            <a:spLocks noGrp="1" noChangeArrowheads="1"/>
          </p:cNvSpPr>
          <p:nvPr>
            <p:ph type="body" idx="1"/>
          </p:nvPr>
        </p:nvSpPr>
        <p:spPr>
          <a:xfrm>
            <a:off x="768350" y="1301750"/>
            <a:ext cx="3962400" cy="762000"/>
          </a:xfrm>
        </p:spPr>
        <p:txBody>
          <a:bodyPr/>
          <a:lstStyle/>
          <a:p>
            <a:pPr>
              <a:lnSpc>
                <a:spcPct val="90000"/>
              </a:lnSpc>
              <a:buFont typeface="ZapfDingbats" charset="0"/>
              <a:buNone/>
            </a:pPr>
            <a:r>
              <a:rPr lang="en-US" altLang="x-none" sz="2000" dirty="0">
                <a:ea typeface="ＭＳ Ｐゴシック" charset="-128"/>
              </a:rPr>
              <a:t>Residential </a:t>
            </a:r>
            <a:r>
              <a:rPr lang="en-US" altLang="zh-CN" sz="2000" dirty="0">
                <a:ea typeface="ＭＳ Ｐゴシック" charset="-128"/>
              </a:rPr>
              <a:t>a</a:t>
            </a:r>
            <a:r>
              <a:rPr lang="en-US" altLang="x-none" sz="2000" dirty="0">
                <a:ea typeface="ＭＳ Ｐゴシック" charset="-128"/>
              </a:rPr>
              <a:t>ccess, e.g.,</a:t>
            </a:r>
          </a:p>
          <a:p>
            <a:pPr lvl="1">
              <a:lnSpc>
                <a:spcPct val="90000"/>
              </a:lnSpc>
              <a:buFont typeface="Courier New" panose="02070309020205020404" pitchFamily="49" charset="0"/>
              <a:buChar char="o"/>
            </a:pPr>
            <a:r>
              <a:rPr lang="en-US" altLang="x-none" sz="1600" dirty="0">
                <a:ea typeface="ＭＳ Ｐゴシック" charset="-128"/>
              </a:rPr>
              <a:t>Cable, Fiber, DSL, </a:t>
            </a:r>
            <a:r>
              <a:rPr lang="en-US" altLang="zh-CN" sz="1600" dirty="0">
                <a:ea typeface="ＭＳ Ｐゴシック" charset="-128"/>
              </a:rPr>
              <a:t>Wireless</a:t>
            </a:r>
            <a:endParaRPr lang="en-US" altLang="x-none" sz="1600" dirty="0">
              <a:ea typeface="ＭＳ Ｐゴシック" charset="-128"/>
            </a:endParaRPr>
          </a:p>
        </p:txBody>
      </p:sp>
      <p:sp>
        <p:nvSpPr>
          <p:cNvPr id="111672" name="Rectangle 495"/>
          <p:cNvSpPr>
            <a:spLocks noChangeArrowheads="1"/>
          </p:cNvSpPr>
          <p:nvPr/>
        </p:nvSpPr>
        <p:spPr bwMode="auto">
          <a:xfrm>
            <a:off x="387350" y="541655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7" tIns="45781" rIns="91557" bIns="45781"/>
          <a:lstStyle>
            <a:lvl1pPr marL="342900" indent="-342900" defTabSz="915988">
              <a:defRPr sz="500">
                <a:solidFill>
                  <a:schemeClr val="tx1"/>
                </a:solidFill>
                <a:latin typeface="Times New Roman" charset="0"/>
                <a:ea typeface="ＭＳ Ｐゴシック" charset="-128"/>
              </a:defRPr>
            </a:lvl1pPr>
            <a:lvl2pPr marL="744538" indent="-287338" defTabSz="915988">
              <a:defRPr sz="500">
                <a:solidFill>
                  <a:schemeClr val="tx1"/>
                </a:solidFill>
                <a:latin typeface="Times New Roman" charset="0"/>
                <a:ea typeface="ＭＳ Ｐゴシック" charset="-128"/>
              </a:defRPr>
            </a:lvl2pPr>
            <a:lvl3pPr marL="1143000" indent="-228600" defTabSz="915988">
              <a:defRPr sz="500">
                <a:solidFill>
                  <a:schemeClr val="tx1"/>
                </a:solidFill>
                <a:latin typeface="Times New Roman" charset="0"/>
                <a:ea typeface="ＭＳ Ｐゴシック" charset="-128"/>
              </a:defRPr>
            </a:lvl3pPr>
            <a:lvl4pPr marL="1600200" indent="-228600" defTabSz="915988">
              <a:defRPr sz="500">
                <a:solidFill>
                  <a:schemeClr val="tx1"/>
                </a:solidFill>
                <a:latin typeface="Times New Roman" charset="0"/>
                <a:ea typeface="ＭＳ Ｐゴシック" charset="-128"/>
              </a:defRPr>
            </a:lvl4pPr>
            <a:lvl5pPr marL="2057400" indent="-228600" defTabSz="915988">
              <a:defRPr sz="500">
                <a:solidFill>
                  <a:schemeClr val="tx1"/>
                </a:solidFill>
                <a:latin typeface="Times New Roman"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9pPr>
          </a:lstStyle>
          <a:p>
            <a:pPr algn="l">
              <a:lnSpc>
                <a:spcPct val="80000"/>
              </a:lnSpc>
              <a:spcBef>
                <a:spcPct val="20000"/>
              </a:spcBef>
              <a:buClr>
                <a:schemeClr val="accent2"/>
              </a:buClr>
              <a:buSzPct val="85000"/>
              <a:buFont typeface="ZapfDingbats" charset="0"/>
              <a:buNone/>
            </a:pPr>
            <a:r>
              <a:rPr lang="en-US" altLang="x-none" sz="1800" dirty="0">
                <a:latin typeface="Comic Sans MS" charset="0"/>
              </a:rPr>
              <a:t>Campus access, e.g.,</a:t>
            </a:r>
          </a:p>
          <a:p>
            <a:pPr lvl="1" algn="l">
              <a:lnSpc>
                <a:spcPct val="80000"/>
              </a:lnSpc>
              <a:spcBef>
                <a:spcPct val="20000"/>
              </a:spcBef>
              <a:buClr>
                <a:schemeClr val="accent2"/>
              </a:buClr>
              <a:buSzPct val="75000"/>
              <a:buFont typeface="Courier New" panose="02070309020205020404" pitchFamily="49" charset="0"/>
              <a:buChar char="o"/>
            </a:pPr>
            <a:r>
              <a:rPr lang="en-US" altLang="x-none" sz="1600" dirty="0">
                <a:latin typeface="Comic Sans MS" charset="0"/>
              </a:rPr>
              <a:t>Ethernet, Wireless</a:t>
            </a:r>
          </a:p>
        </p:txBody>
      </p:sp>
      <p:sp>
        <p:nvSpPr>
          <p:cNvPr id="111673" name="Rectangle 500"/>
          <p:cNvSpPr>
            <a:spLocks noChangeArrowheads="1"/>
          </p:cNvSpPr>
          <p:nvPr/>
        </p:nvSpPr>
        <p:spPr bwMode="auto">
          <a:xfrm>
            <a:off x="3892550" y="4654550"/>
            <a:ext cx="457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7" tIns="45781" rIns="91557" bIns="45781"/>
          <a:lstStyle>
            <a:lvl1pPr marL="342900" indent="-342900">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l">
              <a:lnSpc>
                <a:spcPct val="80000"/>
              </a:lnSpc>
              <a:spcBef>
                <a:spcPct val="20000"/>
              </a:spcBef>
              <a:buClr>
                <a:schemeClr val="accent2"/>
              </a:buClr>
              <a:buSzPct val="85000"/>
              <a:buFont typeface="Wingdings" pitchFamily="2" charset="2"/>
              <a:buChar char="q"/>
            </a:pPr>
            <a:r>
              <a:rPr lang="en-US" altLang="zh-CN" sz="2400" dirty="0">
                <a:latin typeface="Comic Sans MS" charset="0"/>
              </a:rPr>
              <a:t>The Internet is a </a:t>
            </a:r>
            <a:br>
              <a:rPr lang="en-US" altLang="zh-CN" sz="2400" dirty="0">
                <a:latin typeface="Comic Sans MS" charset="0"/>
              </a:rPr>
            </a:br>
            <a:r>
              <a:rPr lang="en-US" altLang="zh-CN" sz="2400" dirty="0">
                <a:latin typeface="Comic Sans MS" charset="0"/>
              </a:rPr>
              <a:t>network of networks</a:t>
            </a:r>
          </a:p>
          <a:p>
            <a:pPr algn="l">
              <a:lnSpc>
                <a:spcPct val="80000"/>
              </a:lnSpc>
              <a:spcBef>
                <a:spcPct val="20000"/>
              </a:spcBef>
              <a:buClr>
                <a:schemeClr val="accent2"/>
              </a:buClr>
              <a:buSzPct val="85000"/>
              <a:buFont typeface="Wingdings" pitchFamily="2" charset="2"/>
              <a:buChar char="q"/>
            </a:pPr>
            <a:r>
              <a:rPr lang="en-US" altLang="zh-CN" sz="2400" dirty="0">
                <a:latin typeface="Comic Sans MS" charset="0"/>
              </a:rPr>
              <a:t>Each individually administrated network is called an Autonomous System (AS)</a:t>
            </a:r>
          </a:p>
        </p:txBody>
      </p:sp>
      <p:pic>
        <p:nvPicPr>
          <p:cNvPr id="111675" name="Picture 2"/>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626350" y="4578350"/>
            <a:ext cx="14478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1676" name="Straight Connector 2"/>
          <p:cNvCxnSpPr>
            <a:cxnSpLocks noChangeShapeType="1"/>
            <a:endCxn id="111640" idx="0"/>
          </p:cNvCxnSpPr>
          <p:nvPr/>
        </p:nvCxnSpPr>
        <p:spPr bwMode="auto">
          <a:xfrm>
            <a:off x="2216150" y="2520950"/>
            <a:ext cx="192088" cy="279400"/>
          </a:xfrm>
          <a:prstGeom prst="line">
            <a:avLst/>
          </a:prstGeom>
          <a:noFill/>
          <a:ln w="12700">
            <a:solidFill>
              <a:schemeClr val="tx1"/>
            </a:solidFill>
            <a:round/>
            <a:headEnd/>
            <a:tailEnd/>
          </a:ln>
        </p:spPr>
      </p:cxnSp>
      <p:cxnSp>
        <p:nvCxnSpPr>
          <p:cNvPr id="111677" name="Straight Connector 5"/>
          <p:cNvCxnSpPr>
            <a:cxnSpLocks noChangeShapeType="1"/>
            <a:endCxn id="111669" idx="1"/>
          </p:cNvCxnSpPr>
          <p:nvPr/>
        </p:nvCxnSpPr>
        <p:spPr bwMode="auto">
          <a:xfrm flipV="1">
            <a:off x="1682750" y="3703638"/>
            <a:ext cx="282575" cy="36512"/>
          </a:xfrm>
          <a:prstGeom prst="line">
            <a:avLst/>
          </a:prstGeom>
          <a:noFill/>
          <a:ln w="12700">
            <a:solidFill>
              <a:schemeClr val="tx1"/>
            </a:solidFill>
            <a:round/>
            <a:headEnd/>
            <a:tailEnd/>
          </a:ln>
        </p:spPr>
      </p:cxnSp>
      <p:cxnSp>
        <p:nvCxnSpPr>
          <p:cNvPr id="111678" name="Straight Connector 9"/>
          <p:cNvCxnSpPr>
            <a:cxnSpLocks noChangeShapeType="1"/>
            <a:stCxn id="111665" idx="3"/>
          </p:cNvCxnSpPr>
          <p:nvPr/>
        </p:nvCxnSpPr>
        <p:spPr bwMode="auto">
          <a:xfrm>
            <a:off x="8178800" y="3957638"/>
            <a:ext cx="209550" cy="773112"/>
          </a:xfrm>
          <a:prstGeom prst="line">
            <a:avLst/>
          </a:prstGeom>
          <a:noFill/>
          <a:ln w="12700">
            <a:solidFill>
              <a:schemeClr val="tx1"/>
            </a:solidFill>
            <a:round/>
            <a:headEnd/>
            <a:tailEnd/>
          </a:ln>
        </p:spPr>
      </p:cxnSp>
      <p:sp>
        <p:nvSpPr>
          <p:cNvPr id="111679" name="Rectangle 10"/>
          <p:cNvSpPr>
            <a:spLocks noChangeArrowheads="1"/>
          </p:cNvSpPr>
          <p:nvPr/>
        </p:nvSpPr>
        <p:spPr bwMode="auto">
          <a:xfrm>
            <a:off x="7878763" y="5111750"/>
            <a:ext cx="966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zh-CN" sz="1200">
                <a:solidFill>
                  <a:srgbClr val="000000"/>
                </a:solidFill>
                <a:latin typeface="Arial" charset="0"/>
              </a:rPr>
              <a:t>data center</a:t>
            </a:r>
            <a:endParaRPr lang="en-US" altLang="x-none" sz="400"/>
          </a:p>
        </p:txBody>
      </p:sp>
    </p:spTree>
    <p:extLst>
      <p:ext uri="{BB962C8B-B14F-4D97-AF65-F5344CB8AC3E}">
        <p14:creationId xmlns:p14="http://schemas.microsoft.com/office/powerpoint/2010/main" val="1536388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AE89581A-6E70-2F44-AC82-71D10E305F1C}" type="slidenum">
              <a:rPr lang="en-US" altLang="x-none" sz="1200">
                <a:latin typeface="Tahoma" charset="0"/>
              </a:rPr>
              <a:pPr/>
              <a:t>25</a:t>
            </a:fld>
            <a:endParaRPr lang="en-US" altLang="x-none" sz="1200">
              <a:latin typeface="Tahoma" charset="0"/>
            </a:endParaRPr>
          </a:p>
        </p:txBody>
      </p:sp>
      <p:sp>
        <p:nvSpPr>
          <p:cNvPr id="113666" name="Rectangle 2"/>
          <p:cNvSpPr>
            <a:spLocks noGrp="1" noChangeArrowheads="1"/>
          </p:cNvSpPr>
          <p:nvPr>
            <p:ph type="title"/>
          </p:nvPr>
        </p:nvSpPr>
        <p:spPr/>
        <p:txBody>
          <a:bodyPr/>
          <a:lstStyle/>
          <a:p>
            <a:r>
              <a:rPr lang="en-US" altLang="x-none" sz="3200">
                <a:ea typeface="ＭＳ Ｐゴシック" charset="-128"/>
              </a:rPr>
              <a:t>Yale </a:t>
            </a:r>
            <a:r>
              <a:rPr lang="en-US" altLang="zh-CN" sz="3200">
                <a:ea typeface="ＭＳ Ｐゴシック" charset="-128"/>
              </a:rPr>
              <a:t>Internet Connection</a:t>
            </a:r>
            <a:endParaRPr lang="en-US" altLang="x-none" sz="3200">
              <a:ea typeface="ＭＳ Ｐゴシック" charset="-128"/>
            </a:endParaRPr>
          </a:p>
        </p:txBody>
      </p:sp>
      <p:sp>
        <p:nvSpPr>
          <p:cNvPr id="113667" name="Rectangle 3"/>
          <p:cNvSpPr>
            <a:spLocks noGrp="1" noChangeArrowheads="1"/>
          </p:cNvSpPr>
          <p:nvPr>
            <p:ph type="body" idx="1"/>
          </p:nvPr>
        </p:nvSpPr>
        <p:spPr>
          <a:xfrm>
            <a:off x="539750" y="1530350"/>
            <a:ext cx="8382000" cy="4656138"/>
          </a:xfrm>
        </p:spPr>
        <p:txBody>
          <a:bodyPr/>
          <a:lstStyle/>
          <a:p>
            <a:pPr marL="0" indent="0">
              <a:lnSpc>
                <a:spcPct val="80000"/>
              </a:lnSpc>
              <a:buFont typeface="ZapfDingbats" charset="0"/>
              <a:buNone/>
            </a:pPr>
            <a:endParaRPr lang="en-US" altLang="zh-CN" sz="800" dirty="0">
              <a:ea typeface="ＭＳ Ｐゴシック" charset="-128"/>
            </a:endParaRPr>
          </a:p>
          <a:p>
            <a:pPr marL="0" indent="0">
              <a:lnSpc>
                <a:spcPct val="80000"/>
              </a:lnSpc>
              <a:buFont typeface="ZapfDingbats" charset="0"/>
              <a:buNone/>
            </a:pPr>
            <a:r>
              <a:rPr lang="en-US" altLang="x-none" sz="1400" dirty="0">
                <a:ea typeface="ＭＳ Ｐゴシック" charset="-128"/>
              </a:rPr>
              <a:t>traceroute </a:t>
            </a:r>
            <a:r>
              <a:rPr lang="en-US" altLang="x-none" sz="1400" dirty="0">
                <a:ea typeface="ＭＳ Ｐゴシック" charset="-128"/>
                <a:hlinkClick r:id="rId3"/>
              </a:rPr>
              <a:t>www.tsinghua.edu.cn</a:t>
            </a:r>
            <a:endParaRPr lang="en-US" altLang="x-none" sz="1400" dirty="0">
              <a:ea typeface="ＭＳ Ｐゴシック" charset="-128"/>
            </a:endParaRPr>
          </a:p>
          <a:p>
            <a:pPr marL="0" indent="0">
              <a:buNone/>
            </a:pPr>
            <a:r>
              <a:rPr lang="sk-SK" altLang="x-none" sz="1400" dirty="0">
                <a:ea typeface="ＭＳ Ｐゴシック" charset="-128"/>
              </a:rPr>
              <a:t> 1  </a:t>
            </a:r>
            <a:r>
              <a:rPr lang="sk-SK" altLang="x-none" sz="1400" dirty="0" err="1">
                <a:ea typeface="ＭＳ Ｐゴシック" charset="-128"/>
              </a:rPr>
              <a:t>college.net.yale.internal</a:t>
            </a:r>
            <a:r>
              <a:rPr lang="sk-SK" altLang="x-none" sz="1400" dirty="0">
                <a:ea typeface="ＭＳ Ｐゴシック" charset="-128"/>
              </a:rPr>
              <a:t> (172.28.201.65)  1.440 ms  1.227 ms  1.453 ms </a:t>
            </a:r>
          </a:p>
          <a:p>
            <a:pPr marL="0" indent="0">
              <a:buNone/>
            </a:pPr>
            <a:r>
              <a:rPr lang="sk-SK" altLang="x-none" sz="1400" dirty="0">
                <a:ea typeface="ＭＳ Ｐゴシック" charset="-128"/>
              </a:rPr>
              <a:t> 2  10.1.1.13 (10.1.1.13)  1.359 ms  1.153 ms  1.173 ms </a:t>
            </a:r>
            <a:br>
              <a:rPr lang="sk-SK" altLang="x-none" sz="1400" dirty="0">
                <a:ea typeface="ＭＳ Ｐゴシック" charset="-128"/>
              </a:rPr>
            </a:br>
            <a:r>
              <a:rPr lang="sk-SK" altLang="x-none" sz="1400" dirty="0">
                <a:ea typeface="ＭＳ Ｐゴシック" charset="-128"/>
              </a:rPr>
              <a:t> 3  level3-10g-asr.net.yale.internal (10.1.4.40)  2.786 ms  6.110 ms  2.547 ms </a:t>
            </a:r>
            <a:br>
              <a:rPr lang="sk-SK" altLang="x-none" sz="1400" dirty="0">
                <a:ea typeface="ＭＳ Ｐゴシック" charset="-128"/>
              </a:rPr>
            </a:br>
            <a:r>
              <a:rPr lang="sk-SK" altLang="x-none" sz="1400" dirty="0">
                <a:ea typeface="ＭＳ Ｐゴシック" charset="-128"/>
              </a:rPr>
              <a:t> 4  cen-10g-yale.net.yale.internal (10.1.3.102)  2.646 ms  3.242 ms  2.576 ms </a:t>
            </a:r>
            <a:br>
              <a:rPr lang="sk-SK" altLang="x-none" sz="1400" dirty="0">
                <a:ea typeface="ＭＳ Ｐゴシック" charset="-128"/>
              </a:rPr>
            </a:br>
            <a:r>
              <a:rPr lang="sk-SK" altLang="x-none" sz="1400" dirty="0">
                <a:ea typeface="ＭＳ Ｐゴシック" charset="-128"/>
              </a:rPr>
              <a:t> 5  * * * </a:t>
            </a:r>
            <a:br>
              <a:rPr lang="sk-SK" altLang="x-none" sz="1400" dirty="0">
                <a:ea typeface="ＭＳ Ｐゴシック" charset="-128"/>
              </a:rPr>
            </a:br>
            <a:r>
              <a:rPr lang="sk-SK" altLang="x-none" sz="1400" dirty="0">
                <a:ea typeface="ＭＳ Ｐゴシック" charset="-128"/>
              </a:rPr>
              <a:t> 6  enrt064hhh-9k-te0-3-0-5.net.cen.ct.gov (67.218.83.254)  5.169 ms  3.797 ms  6.891 ms </a:t>
            </a:r>
            <a:br>
              <a:rPr lang="sk-SK" altLang="x-none" sz="1400" dirty="0">
                <a:ea typeface="ＭＳ Ｐゴシック" charset="-128"/>
              </a:rPr>
            </a:br>
            <a:r>
              <a:rPr lang="sk-SK" altLang="x-none" sz="1400" dirty="0">
                <a:ea typeface="ＭＳ Ｐゴシック" charset="-128"/>
              </a:rPr>
              <a:t> 7  198.71.46.215 (198.71.46.215)  3.615 ms  3.742 ms  3.931 ms </a:t>
            </a:r>
            <a:br>
              <a:rPr lang="sk-SK" altLang="x-none" sz="1400" dirty="0">
                <a:ea typeface="ＭＳ Ｐゴシック" charset="-128"/>
              </a:rPr>
            </a:br>
            <a:r>
              <a:rPr lang="sk-SK" altLang="x-none" sz="1400" dirty="0">
                <a:ea typeface="ＭＳ Ｐゴシック" charset="-128"/>
              </a:rPr>
              <a:t> 8  et-10-0-0.1180.rtsw.newy32aoa.net.internet2.edu (198.71.46.214)  6.661 ms  6.532 ms  6.310 ms</a:t>
            </a:r>
            <a:br>
              <a:rPr lang="sk-SK" altLang="x-none" sz="1400" dirty="0">
                <a:ea typeface="ＭＳ Ｐゴシック" charset="-128"/>
              </a:rPr>
            </a:br>
            <a:r>
              <a:rPr lang="sk-SK" altLang="x-none" sz="1400" dirty="0">
                <a:ea typeface="ＭＳ Ｐゴシック" charset="-128"/>
              </a:rPr>
              <a:t> 9  et-4-0-0.4079.sdn-sw.phil.net.internet2.edu (162.252.70.103)  8.658 ms  8.714 ms  8.666 ms</a:t>
            </a:r>
            <a:br>
              <a:rPr lang="sk-SK" altLang="x-none" sz="1400" dirty="0">
                <a:ea typeface="ＭＳ Ｐゴシック" charset="-128"/>
              </a:rPr>
            </a:br>
            <a:r>
              <a:rPr lang="sk-SK" altLang="x-none" sz="1400" dirty="0">
                <a:ea typeface="ＭＳ Ｐゴシック" charset="-128"/>
              </a:rPr>
              <a:t>10  et-1-1-0.4079.rtsw.wash.net.internet2.edu (162.252.70.119)  11.787 ms  30.111 ms  11.900 ms</a:t>
            </a:r>
            <a:br>
              <a:rPr lang="sk-SK" altLang="x-none" sz="1400" dirty="0">
                <a:ea typeface="ＭＳ Ｐゴシック" charset="-128"/>
              </a:rPr>
            </a:br>
            <a:r>
              <a:rPr lang="sk-SK" altLang="x-none" sz="1400" dirty="0">
                <a:ea typeface="ＭＳ Ｐゴシック" charset="-128"/>
              </a:rPr>
              <a:t>11  et-8-1-0.4079.sdn-sw.ashb.net.internet2.edu (162.252.70.62)  12.428 ms  16.654 ms  15.862 ms</a:t>
            </a:r>
            <a:br>
              <a:rPr lang="sk-SK" altLang="x-none" sz="1400" dirty="0">
                <a:ea typeface="ＭＳ Ｐゴシック" charset="-128"/>
              </a:rPr>
            </a:br>
            <a:r>
              <a:rPr lang="sk-SK" altLang="x-none" sz="1400" dirty="0">
                <a:ea typeface="ＭＳ Ｐゴシック" charset="-128"/>
              </a:rPr>
              <a:t>12  et-7-1-0.4079.rtsw.chic.net.internet2.edu (162.252.70.61)  28.898 ms  28.999 ms  28.908 ms</a:t>
            </a:r>
            <a:br>
              <a:rPr lang="sk-SK" altLang="x-none" sz="1400" dirty="0">
                <a:ea typeface="ＭＳ Ｐゴシック" charset="-128"/>
              </a:rPr>
            </a:br>
            <a:r>
              <a:rPr lang="sk-SK" altLang="x-none" sz="1400" dirty="0">
                <a:ea typeface="ＭＳ Ｐゴシック" charset="-128"/>
              </a:rPr>
              <a:t>13  et-3-1-0.4070.rtsw.kans.net.internet2.edu (198.71.47.207)  40.084 ms  39.958 ms  39.695 ms</a:t>
            </a:r>
            <a:br>
              <a:rPr lang="sk-SK" altLang="x-none" sz="1400" dirty="0">
                <a:ea typeface="ＭＳ Ｐゴシック" charset="-128"/>
              </a:rPr>
            </a:br>
            <a:r>
              <a:rPr lang="sk-SK" altLang="x-none" sz="1400" dirty="0">
                <a:ea typeface="ＭＳ Ｐゴシック" charset="-128"/>
              </a:rPr>
              <a:t>14  et-8-0-0.4079.sdn-sw.denv.net.internet2.edu (162.252.70.10)  50.195 ms  50.562 ms  50.258 ms</a:t>
            </a:r>
            <a:br>
              <a:rPr lang="sk-SK" altLang="x-none" sz="1400" dirty="0">
                <a:ea typeface="ＭＳ Ｐゴシック" charset="-128"/>
              </a:rPr>
            </a:br>
            <a:r>
              <a:rPr lang="sk-SK" altLang="x-none" sz="1400" dirty="0">
                <a:ea typeface="ＭＳ Ｐゴシック" charset="-128"/>
              </a:rPr>
              <a:t>15  et-4-1-0.4079.rtsw.salt.net.internet2.edu (162.252.70.9)  59.707 ms  60.261 ms  59.762 ms</a:t>
            </a:r>
            <a:br>
              <a:rPr lang="sk-SK" altLang="x-none" sz="1400" dirty="0">
                <a:ea typeface="ＭＳ Ｐゴシック" charset="-128"/>
              </a:rPr>
            </a:br>
            <a:r>
              <a:rPr lang="sk-SK" altLang="x-none" sz="1400" dirty="0">
                <a:ea typeface="ＭＳ Ｐゴシック" charset="-128"/>
              </a:rPr>
              <a:t>16  et-7-0-0.4079.sdn-sw.lasv.net.internet2.edu (162.252.70.30)  67.555 ms  67.539 ms  67.312 ms</a:t>
            </a:r>
            <a:br>
              <a:rPr lang="sk-SK" altLang="x-none" sz="1400" dirty="0">
                <a:ea typeface="ＭＳ Ｐゴシック" charset="-128"/>
              </a:rPr>
            </a:br>
            <a:r>
              <a:rPr lang="sk-SK" altLang="x-none" sz="1400" dirty="0">
                <a:ea typeface="ＭＳ Ｐゴシック" charset="-128"/>
              </a:rPr>
              <a:t>17  et-4-1-0.4079.rtsw.losa.net.internet2.edu (162.252.70.29)  72.419 ms  72.428 ms  72.376 ms</a:t>
            </a:r>
            <a:br>
              <a:rPr lang="sk-SK" altLang="x-none" sz="1400" dirty="0">
                <a:ea typeface="ＭＳ Ｐゴシック" charset="-128"/>
              </a:rPr>
            </a:br>
            <a:r>
              <a:rPr lang="sk-SK" altLang="x-none" sz="1400" dirty="0">
                <a:ea typeface="ＭＳ Ｐゴシック" charset="-128"/>
              </a:rPr>
              <a:t>...</a:t>
            </a:r>
            <a:endParaRPr lang="en-US" altLang="x-none" sz="1400" dirty="0">
              <a:ea typeface="ＭＳ Ｐゴシック" charset="-128"/>
            </a:endParaRPr>
          </a:p>
        </p:txBody>
      </p:sp>
    </p:spTree>
    <p:extLst>
      <p:ext uri="{BB962C8B-B14F-4D97-AF65-F5344CB8AC3E}">
        <p14:creationId xmlns:p14="http://schemas.microsoft.com/office/powerpoint/2010/main" val="2150833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B684C2AD-636C-A64F-B8A9-A64DBFD03838}" type="slidenum">
              <a:rPr lang="en-US" altLang="x-none" sz="1200">
                <a:latin typeface="Tahoma" charset="0"/>
              </a:rPr>
              <a:pPr/>
              <a:t>26</a:t>
            </a:fld>
            <a:endParaRPr lang="en-US" altLang="x-none" sz="1200">
              <a:latin typeface="Tahoma" charset="0"/>
            </a:endParaRPr>
          </a:p>
        </p:txBody>
      </p:sp>
      <p:sp>
        <p:nvSpPr>
          <p:cNvPr id="117762" name="Rectangle 2"/>
          <p:cNvSpPr>
            <a:spLocks noGrp="1" noChangeArrowheads="1"/>
          </p:cNvSpPr>
          <p:nvPr>
            <p:ph type="title"/>
          </p:nvPr>
        </p:nvSpPr>
        <p:spPr/>
        <p:txBody>
          <a:bodyPr/>
          <a:lstStyle/>
          <a:p>
            <a:r>
              <a:rPr lang="en-US" altLang="x-none" dirty="0">
                <a:ea typeface="ＭＳ Ｐゴシック" charset="-128"/>
              </a:rPr>
              <a:t>Internet2</a:t>
            </a:r>
          </a:p>
        </p:txBody>
      </p:sp>
      <p:sp>
        <p:nvSpPr>
          <p:cNvPr id="117763" name="Rectangle 7"/>
          <p:cNvSpPr>
            <a:spLocks noChangeArrowheads="1"/>
          </p:cNvSpPr>
          <p:nvPr/>
        </p:nvSpPr>
        <p:spPr bwMode="auto">
          <a:xfrm>
            <a:off x="387350" y="6408738"/>
            <a:ext cx="6172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2400"/>
              <a:t>\</a:t>
            </a:r>
          </a:p>
        </p:txBody>
      </p:sp>
      <p:pic>
        <p:nvPicPr>
          <p:cNvPr id="117764"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49350" y="1377950"/>
            <a:ext cx="7105650" cy="53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6838" y="6483350"/>
            <a:ext cx="6691312" cy="254000"/>
          </a:xfrm>
          <a:prstGeom prst="rect">
            <a:avLst/>
          </a:prstGeom>
        </p:spPr>
        <p:txBody>
          <a:bodyPr wrap="none">
            <a:spAutoFit/>
          </a:bodyPr>
          <a:lstStyle/>
          <a:p>
            <a:pPr>
              <a:defRPr/>
            </a:pPr>
            <a:r>
              <a:rPr lang="en-US" sz="1050" dirty="0">
                <a:ea typeface="ＭＳ Ｐゴシック" charset="0"/>
                <a:cs typeface="ＭＳ Ｐゴシック" charset="0"/>
              </a:rPr>
              <a:t>http://noc.net.internet2.edu/i2network/maps-documentation/maps.html#Internet2 Combined Infrastructure Network Map</a:t>
            </a:r>
          </a:p>
        </p:txBody>
      </p:sp>
    </p:spTree>
    <p:extLst>
      <p:ext uri="{BB962C8B-B14F-4D97-AF65-F5344CB8AC3E}">
        <p14:creationId xmlns:p14="http://schemas.microsoft.com/office/powerpoint/2010/main" val="1469669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865055F5-9DB8-7447-96E1-EF12C99C329A}" type="slidenum">
              <a:rPr lang="en-US" altLang="x-none" sz="1200">
                <a:latin typeface="Tahoma" charset="0"/>
              </a:rPr>
              <a:pPr/>
              <a:t>27</a:t>
            </a:fld>
            <a:endParaRPr lang="en-US" altLang="x-none" sz="1200">
              <a:latin typeface="Tahoma" charset="0"/>
            </a:endParaRPr>
          </a:p>
        </p:txBody>
      </p:sp>
      <p:sp>
        <p:nvSpPr>
          <p:cNvPr id="119810" name="Rectangle 2"/>
          <p:cNvSpPr>
            <a:spLocks noGrp="1" noChangeArrowheads="1"/>
          </p:cNvSpPr>
          <p:nvPr>
            <p:ph type="title"/>
          </p:nvPr>
        </p:nvSpPr>
        <p:spPr/>
        <p:txBody>
          <a:bodyPr/>
          <a:lstStyle/>
          <a:p>
            <a:r>
              <a:rPr lang="en-US" altLang="zh-CN">
                <a:ea typeface="ＭＳ Ｐゴシック" charset="-128"/>
              </a:rPr>
              <a:t>Internet2</a:t>
            </a:r>
            <a:endParaRPr lang="en-US" altLang="x-none">
              <a:ea typeface="ＭＳ Ｐゴシック" charset="-128"/>
            </a:endParaRPr>
          </a:p>
        </p:txBody>
      </p:sp>
      <p:sp>
        <p:nvSpPr>
          <p:cNvPr id="119811" name="Rectangle 7"/>
          <p:cNvSpPr>
            <a:spLocks noChangeArrowheads="1"/>
          </p:cNvSpPr>
          <p:nvPr/>
        </p:nvSpPr>
        <p:spPr bwMode="auto">
          <a:xfrm>
            <a:off x="387350" y="6254750"/>
            <a:ext cx="822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2000" dirty="0"/>
              <a:t>http://</a:t>
            </a:r>
            <a:r>
              <a:rPr lang="en-US" altLang="x-none" sz="2000" dirty="0" err="1"/>
              <a:t>atlas.grnoc.iu.edu</a:t>
            </a:r>
            <a:r>
              <a:rPr lang="en-US" altLang="x-none" sz="2000" dirty="0"/>
              <a:t>/</a:t>
            </a:r>
            <a:r>
              <a:rPr lang="en-US" altLang="x-none" sz="2000" dirty="0" err="1"/>
              <a:t>atlas.cgi?map_name</a:t>
            </a:r>
            <a:r>
              <a:rPr lang="en-US" altLang="x-none" sz="2000" dirty="0"/>
              <a:t>=Internet2%20IP%20Layer</a:t>
            </a:r>
          </a:p>
        </p:txBody>
      </p:sp>
      <p:pic>
        <p:nvPicPr>
          <p:cNvPr id="11981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09700"/>
            <a:ext cx="9156700"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858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BE48A9B8-5535-A240-9926-B3E3D63B3E85}" type="slidenum">
              <a:rPr lang="en-US" altLang="x-none" sz="1200">
                <a:latin typeface="Tahoma" charset="0"/>
              </a:rPr>
              <a:pPr/>
              <a:t>28</a:t>
            </a:fld>
            <a:endParaRPr lang="en-US" altLang="x-none" sz="1200">
              <a:latin typeface="Tahoma" charset="0"/>
            </a:endParaRPr>
          </a:p>
        </p:txBody>
      </p:sp>
      <p:sp>
        <p:nvSpPr>
          <p:cNvPr id="121858" name="Rectangle 2"/>
          <p:cNvSpPr>
            <a:spLocks noGrp="1" noChangeArrowheads="1"/>
          </p:cNvSpPr>
          <p:nvPr>
            <p:ph type="title"/>
          </p:nvPr>
        </p:nvSpPr>
        <p:spPr/>
        <p:txBody>
          <a:bodyPr/>
          <a:lstStyle/>
          <a:p>
            <a:r>
              <a:rPr lang="en-US" altLang="x-none" sz="3200" dirty="0">
                <a:ea typeface="ＭＳ Ｐゴシック" charset="-128"/>
              </a:rPr>
              <a:t>XMU </a:t>
            </a:r>
            <a:r>
              <a:rPr lang="en-US" altLang="zh-CN" sz="3200" dirty="0">
                <a:ea typeface="ＭＳ Ｐゴシック" charset="-128"/>
              </a:rPr>
              <a:t>Internet Connection</a:t>
            </a:r>
            <a:endParaRPr lang="en-US" altLang="x-none" sz="3200" dirty="0">
              <a:ea typeface="ＭＳ Ｐゴシック" charset="-128"/>
            </a:endParaRPr>
          </a:p>
        </p:txBody>
      </p:sp>
      <p:sp>
        <p:nvSpPr>
          <p:cNvPr id="121859" name="Rectangle 3"/>
          <p:cNvSpPr>
            <a:spLocks noGrp="1" noChangeArrowheads="1"/>
          </p:cNvSpPr>
          <p:nvPr>
            <p:ph type="body" idx="1"/>
          </p:nvPr>
        </p:nvSpPr>
        <p:spPr>
          <a:xfrm>
            <a:off x="539750" y="1530350"/>
            <a:ext cx="8312150" cy="4656138"/>
          </a:xfrm>
        </p:spPr>
        <p:txBody>
          <a:bodyPr/>
          <a:lstStyle/>
          <a:p>
            <a:pPr>
              <a:lnSpc>
                <a:spcPct val="80000"/>
              </a:lnSpc>
              <a:buFont typeface="ZapfDingbats" charset="0"/>
              <a:buNone/>
            </a:pPr>
            <a:endParaRPr lang="en-US" altLang="zh-CN" sz="3200" dirty="0">
              <a:ea typeface="ＭＳ Ｐゴシック" charset="-128"/>
            </a:endParaRPr>
          </a:p>
          <a:p>
            <a:pPr>
              <a:lnSpc>
                <a:spcPct val="80000"/>
              </a:lnSpc>
              <a:buFont typeface="ZapfDingbats" charset="0"/>
              <a:buNone/>
            </a:pPr>
            <a:r>
              <a:rPr lang="en-US" altLang="x-none" sz="3200" dirty="0">
                <a:ea typeface="ＭＳ Ｐゴシック" charset="-128"/>
              </a:rPr>
              <a:t>Try traceroute from XMU to </a:t>
            </a:r>
          </a:p>
          <a:p>
            <a:pPr>
              <a:lnSpc>
                <a:spcPct val="80000"/>
              </a:lnSpc>
              <a:buFont typeface="Courier New" panose="02070309020205020404" pitchFamily="49" charset="0"/>
              <a:buChar char="o"/>
            </a:pPr>
            <a:r>
              <a:rPr lang="en-US" altLang="x-none" sz="3200" dirty="0">
                <a:ea typeface="ＭＳ Ｐゴシック" charset="-128"/>
              </a:rPr>
              <a:t> </a:t>
            </a:r>
            <a:r>
              <a:rPr lang="en-US" altLang="x-none" sz="3200" dirty="0" err="1">
                <a:ea typeface="ＭＳ Ｐゴシック" charset="-128"/>
              </a:rPr>
              <a:t>www.microsoft.com</a:t>
            </a:r>
            <a:endParaRPr lang="en-US" altLang="x-none" sz="3200" dirty="0">
              <a:ea typeface="ＭＳ Ｐゴシック" charset="-128"/>
            </a:endParaRPr>
          </a:p>
          <a:p>
            <a:pPr>
              <a:lnSpc>
                <a:spcPct val="80000"/>
              </a:lnSpc>
              <a:buFont typeface="Courier New" panose="02070309020205020404" pitchFamily="49" charset="0"/>
              <a:buChar char="o"/>
            </a:pPr>
            <a:r>
              <a:rPr lang="en-US" altLang="x-none" sz="3200" dirty="0">
                <a:ea typeface="ＭＳ Ｐゴシック" charset="-128"/>
              </a:rPr>
              <a:t> </a:t>
            </a:r>
            <a:r>
              <a:rPr lang="en-US" altLang="zh-CN" sz="3200" dirty="0" err="1">
                <a:ea typeface="ＭＳ Ｐゴシック" charset="-128"/>
              </a:rPr>
              <a:t>www.baidu.com</a:t>
            </a:r>
            <a:endParaRPr lang="en-US" altLang="x-none" sz="3200" dirty="0">
              <a:ea typeface="ＭＳ Ｐゴシック" charset="-128"/>
            </a:endParaRPr>
          </a:p>
          <a:p>
            <a:pPr>
              <a:lnSpc>
                <a:spcPct val="80000"/>
              </a:lnSpc>
              <a:buFont typeface="Courier New" panose="02070309020205020404" pitchFamily="49" charset="0"/>
              <a:buChar char="o"/>
            </a:pPr>
            <a:r>
              <a:rPr lang="en-US" altLang="x-none" sz="3200" dirty="0">
                <a:ea typeface="ＭＳ Ｐゴシック" charset="-128"/>
              </a:rPr>
              <a:t> </a:t>
            </a:r>
            <a:r>
              <a:rPr lang="en-US" altLang="zh-CN" sz="3200" dirty="0" err="1">
                <a:ea typeface="ＭＳ Ｐゴシック" charset="-128"/>
              </a:rPr>
              <a:t>www.sina.com.cn</a:t>
            </a:r>
            <a:endParaRPr lang="en-US" altLang="x-none" sz="3200" dirty="0">
              <a:ea typeface="ＭＳ Ｐゴシック" charset="-128"/>
            </a:endParaRPr>
          </a:p>
          <a:p>
            <a:pPr>
              <a:lnSpc>
                <a:spcPct val="80000"/>
              </a:lnSpc>
              <a:buFont typeface="Courier New" panose="02070309020205020404" pitchFamily="49" charset="0"/>
              <a:buChar char="o"/>
            </a:pPr>
            <a:r>
              <a:rPr lang="en-US" altLang="x-none" sz="3200" dirty="0">
                <a:ea typeface="ＭＳ Ｐゴシック" charset="-128"/>
              </a:rPr>
              <a:t> </a:t>
            </a:r>
            <a:r>
              <a:rPr lang="en-US" altLang="x-none" sz="3200" dirty="0" err="1">
                <a:ea typeface="ＭＳ Ｐゴシック" charset="-128"/>
              </a:rPr>
              <a:t>www.</a:t>
            </a:r>
            <a:r>
              <a:rPr lang="en-US" altLang="zh-CN" sz="3200" dirty="0" err="1">
                <a:ea typeface="ＭＳ Ｐゴシック" charset="-128"/>
              </a:rPr>
              <a:t>taobao</a:t>
            </a:r>
            <a:r>
              <a:rPr lang="en-US" altLang="x-none" sz="3200" dirty="0" err="1">
                <a:ea typeface="ＭＳ Ｐゴシック" charset="-128"/>
              </a:rPr>
              <a:t>.com</a:t>
            </a:r>
            <a:endParaRPr lang="en-US" altLang="x-none" sz="3200" dirty="0">
              <a:ea typeface="ＭＳ Ｐゴシック" charset="-128"/>
            </a:endParaRPr>
          </a:p>
        </p:txBody>
      </p:sp>
    </p:spTree>
    <p:extLst>
      <p:ext uri="{BB962C8B-B14F-4D97-AF65-F5344CB8AC3E}">
        <p14:creationId xmlns:p14="http://schemas.microsoft.com/office/powerpoint/2010/main" val="3149319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EC012DAC-D309-6546-8F69-600EB9436ECE}" type="slidenum">
              <a:rPr lang="en-US" altLang="x-none" sz="1200">
                <a:latin typeface="Tahoma" charset="0"/>
              </a:rPr>
              <a:pPr/>
              <a:t>29</a:t>
            </a:fld>
            <a:endParaRPr lang="en-US" altLang="x-none" sz="1200">
              <a:latin typeface="Tahoma" charset="0"/>
            </a:endParaRPr>
          </a:p>
        </p:txBody>
      </p:sp>
      <p:sp>
        <p:nvSpPr>
          <p:cNvPr id="123906" name="Rectangle 15"/>
          <p:cNvSpPr>
            <a:spLocks noGrp="1" noChangeArrowheads="1"/>
          </p:cNvSpPr>
          <p:nvPr>
            <p:ph type="title"/>
          </p:nvPr>
        </p:nvSpPr>
        <p:spPr>
          <a:xfrm>
            <a:off x="0" y="6330950"/>
            <a:ext cx="3429000" cy="533400"/>
          </a:xfrm>
        </p:spPr>
        <p:txBody>
          <a:bodyPr/>
          <a:lstStyle/>
          <a:p>
            <a:r>
              <a:rPr lang="en-US" altLang="x-none" sz="1800">
                <a:ea typeface="ＭＳ Ｐゴシック" charset="-128"/>
              </a:rPr>
              <a:t>Qwest Backbone Map</a:t>
            </a:r>
          </a:p>
        </p:txBody>
      </p:sp>
      <p:sp>
        <p:nvSpPr>
          <p:cNvPr id="2" name="Rectangle 1"/>
          <p:cNvSpPr/>
          <p:nvPr/>
        </p:nvSpPr>
        <p:spPr>
          <a:xfrm>
            <a:off x="463550" y="387350"/>
            <a:ext cx="7662863" cy="646113"/>
          </a:xfrm>
          <a:prstGeom prst="rect">
            <a:avLst/>
          </a:prstGeom>
        </p:spPr>
        <p:txBody>
          <a:bodyPr wrap="none">
            <a:spAutoFit/>
          </a:bodyPr>
          <a:lstStyle/>
          <a:p>
            <a:pPr>
              <a:defRPr/>
            </a:pPr>
            <a:r>
              <a:rPr lang="en-US" altLang="zh-CN" sz="3600" u="sng" kern="0" dirty="0">
                <a:solidFill>
                  <a:srgbClr val="3333CC"/>
                </a:solidFill>
                <a:latin typeface="Comic Sans MS" charset="0"/>
                <a:ea typeface="宋体" charset="0"/>
                <a:cs typeface="宋体" charset="0"/>
              </a:rPr>
              <a:t>Qwest (</a:t>
            </a:r>
            <a:r>
              <a:rPr lang="en-US" altLang="zh-CN" sz="3600" u="sng" kern="0" dirty="0" err="1">
                <a:solidFill>
                  <a:srgbClr val="3333CC"/>
                </a:solidFill>
                <a:latin typeface="Comic Sans MS" charset="0"/>
                <a:ea typeface="宋体" charset="0"/>
                <a:cs typeface="宋体" charset="0"/>
              </a:rPr>
              <a:t>CentryLink</a:t>
            </a:r>
            <a:r>
              <a:rPr lang="en-US" altLang="zh-CN" sz="3600" u="sng" kern="0" dirty="0">
                <a:solidFill>
                  <a:srgbClr val="3333CC"/>
                </a:solidFill>
                <a:latin typeface="Comic Sans MS" charset="0"/>
                <a:ea typeface="宋体" charset="0"/>
                <a:cs typeface="宋体" charset="0"/>
              </a:rPr>
              <a:t>) Network Maps</a:t>
            </a:r>
            <a:endParaRPr lang="en-US" dirty="0">
              <a:ea typeface="ＭＳ Ｐゴシック" charset="0"/>
              <a:cs typeface="ＭＳ Ｐゴシック" charset="0"/>
            </a:endParaRPr>
          </a:p>
        </p:txBody>
      </p:sp>
      <p:sp>
        <p:nvSpPr>
          <p:cNvPr id="123908" name="Rectangle 2"/>
          <p:cNvSpPr>
            <a:spLocks noChangeArrowheads="1"/>
          </p:cNvSpPr>
          <p:nvPr/>
        </p:nvSpPr>
        <p:spPr bwMode="auto">
          <a:xfrm>
            <a:off x="3130550" y="6559550"/>
            <a:ext cx="4440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l"/>
            <a:r>
              <a:rPr lang="en-US" altLang="x-none" sz="1200"/>
              <a:t>http://www.centurylink.com/business/resource-center/network-maps/</a:t>
            </a:r>
          </a:p>
        </p:txBody>
      </p:sp>
      <p:pic>
        <p:nvPicPr>
          <p:cNvPr id="123909"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3150" y="1454150"/>
            <a:ext cx="762635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0" name="Rectangle 4"/>
          <p:cNvSpPr>
            <a:spLocks noChangeArrowheads="1"/>
          </p:cNvSpPr>
          <p:nvPr/>
        </p:nvSpPr>
        <p:spPr bwMode="auto">
          <a:xfrm>
            <a:off x="3121025" y="6254750"/>
            <a:ext cx="5724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l"/>
            <a:r>
              <a:rPr lang="en-US" altLang="x-none" sz="1200"/>
              <a:t>http://www.centurylink.com/business/asset/network-map/ip-mpls-network-nm090930.pdf</a:t>
            </a:r>
          </a:p>
        </p:txBody>
      </p:sp>
    </p:spTree>
    <p:extLst>
      <p:ext uri="{BB962C8B-B14F-4D97-AF65-F5344CB8AC3E}">
        <p14:creationId xmlns:p14="http://schemas.microsoft.com/office/powerpoint/2010/main" val="188528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fld id="{7FB041A7-3E01-5540-80F2-3D9B980E31E1}" type="slidenum">
              <a:rPr lang="en-US" altLang="x-none" sz="1200">
                <a:latin typeface="Tahoma" charset="0"/>
              </a:rPr>
              <a:pPr/>
              <a:t>3</a:t>
            </a:fld>
            <a:endParaRPr lang="en-US" altLang="x-none" sz="1200">
              <a:latin typeface="Tahoma" charset="0"/>
            </a:endParaRPr>
          </a:p>
        </p:txBody>
      </p:sp>
      <p:sp>
        <p:nvSpPr>
          <p:cNvPr id="21506" name="Rectangle 2"/>
          <p:cNvSpPr>
            <a:spLocks noGrp="1" noChangeArrowheads="1"/>
          </p:cNvSpPr>
          <p:nvPr>
            <p:ph type="title"/>
          </p:nvPr>
        </p:nvSpPr>
        <p:spPr/>
        <p:txBody>
          <a:bodyPr/>
          <a:lstStyle/>
          <a:p>
            <a:r>
              <a:rPr lang="en-US" altLang="x-none" dirty="0">
                <a:ea typeface="ＭＳ Ｐゴシック" charset="-128"/>
              </a:rPr>
              <a:t>Admin</a:t>
            </a:r>
            <a:r>
              <a:rPr lang="en-US" altLang="zh-CN" dirty="0">
                <a:ea typeface="ＭＳ Ｐゴシック" charset="-128"/>
              </a:rPr>
              <a:t>.</a:t>
            </a:r>
            <a:endParaRPr lang="en-US" altLang="x-none" dirty="0">
              <a:ea typeface="ＭＳ Ｐゴシック" charset="-128"/>
            </a:endParaRPr>
          </a:p>
        </p:txBody>
      </p:sp>
      <p:sp>
        <p:nvSpPr>
          <p:cNvPr id="21507" name="Rectangle 3"/>
          <p:cNvSpPr>
            <a:spLocks noGrp="1" noChangeArrowheads="1"/>
          </p:cNvSpPr>
          <p:nvPr>
            <p:ph type="body" idx="1"/>
          </p:nvPr>
        </p:nvSpPr>
        <p:spPr>
          <a:xfrm>
            <a:off x="533400" y="1377950"/>
            <a:ext cx="7783513" cy="4656138"/>
          </a:xfrm>
        </p:spPr>
        <p:txBody>
          <a:bodyPr/>
          <a:lstStyle/>
          <a:p>
            <a:pPr>
              <a:buFont typeface="Wingdings" pitchFamily="2" charset="2"/>
              <a:buChar char="q"/>
            </a:pPr>
            <a:r>
              <a:rPr lang="en-US" altLang="x-none" dirty="0">
                <a:ea typeface="ＭＳ Ｐゴシック" charset="-128"/>
              </a:rPr>
              <a:t>If</a:t>
            </a:r>
            <a:r>
              <a:rPr lang="zh-CN" altLang="en-US" dirty="0">
                <a:ea typeface="ＭＳ Ｐゴシック" charset="-128"/>
              </a:rPr>
              <a:t> </a:t>
            </a:r>
            <a:r>
              <a:rPr lang="en-US" altLang="zh-CN" dirty="0">
                <a:ea typeface="ＭＳ Ｐゴシック" charset="-128"/>
              </a:rPr>
              <a:t>you</a:t>
            </a:r>
            <a:r>
              <a:rPr lang="zh-CN" altLang="en-US" dirty="0">
                <a:ea typeface="ＭＳ Ｐゴシック" charset="-128"/>
              </a:rPr>
              <a:t> </a:t>
            </a:r>
            <a:r>
              <a:rPr lang="en-US" altLang="zh-CN" dirty="0">
                <a:ea typeface="ＭＳ Ｐゴシック" charset="-128"/>
              </a:rPr>
              <a:t>haven't</a:t>
            </a:r>
            <a:r>
              <a:rPr lang="zh-CN" altLang="en-US" dirty="0">
                <a:ea typeface="ＭＳ Ｐゴシック" charset="-128"/>
              </a:rPr>
              <a:t> </a:t>
            </a:r>
            <a:r>
              <a:rPr lang="en-US" altLang="zh-CN" dirty="0">
                <a:ea typeface="ＭＳ Ｐゴシック" charset="-128"/>
              </a:rPr>
              <a:t>filled</a:t>
            </a:r>
            <a:r>
              <a:rPr lang="zh-CN" altLang="en-US" dirty="0">
                <a:ea typeface="ＭＳ Ｐゴシック" charset="-128"/>
              </a:rPr>
              <a:t> </a:t>
            </a:r>
            <a:r>
              <a:rPr lang="en-US" altLang="zh-CN" dirty="0">
                <a:ea typeface="ＭＳ Ｐゴシック" charset="-128"/>
              </a:rPr>
              <a:t>out</a:t>
            </a:r>
            <a:r>
              <a:rPr lang="zh-CN" altLang="en-US" dirty="0">
                <a:ea typeface="ＭＳ Ｐゴシック" charset="-128"/>
              </a:rPr>
              <a:t> </a:t>
            </a:r>
            <a:r>
              <a:rPr lang="en-US" altLang="zh-CN" dirty="0">
                <a:ea typeface="ＭＳ Ｐゴシック" charset="-128"/>
              </a:rPr>
              <a:t>the</a:t>
            </a:r>
            <a:r>
              <a:rPr lang="zh-CN" altLang="en-US" dirty="0">
                <a:ea typeface="ＭＳ Ｐゴシック" charset="-128"/>
              </a:rPr>
              <a:t> </a:t>
            </a:r>
            <a:r>
              <a:rPr lang="en-US" altLang="zh-CN" dirty="0">
                <a:ea typeface="ＭＳ Ｐゴシック" charset="-128"/>
              </a:rPr>
              <a:t>survey,</a:t>
            </a:r>
            <a:r>
              <a:rPr lang="zh-CN" altLang="en-US" dirty="0">
                <a:ea typeface="ＭＳ Ｐゴシック" charset="-128"/>
              </a:rPr>
              <a:t> </a:t>
            </a:r>
            <a:r>
              <a:rPr lang="en-US" altLang="zh-CN" dirty="0">
                <a:ea typeface="ＭＳ Ｐゴシック" charset="-128"/>
              </a:rPr>
              <a:t>please</a:t>
            </a:r>
            <a:r>
              <a:rPr lang="zh-CN" altLang="en-US" dirty="0">
                <a:ea typeface="ＭＳ Ｐゴシック" charset="-128"/>
              </a:rPr>
              <a:t> </a:t>
            </a:r>
            <a:r>
              <a:rPr lang="en-US" altLang="zh-CN" dirty="0">
                <a:ea typeface="ＭＳ Ｐゴシック" charset="-128"/>
              </a:rPr>
              <a:t>go</a:t>
            </a:r>
            <a:r>
              <a:rPr lang="zh-CN" altLang="en-US" dirty="0">
                <a:ea typeface="ＭＳ Ｐゴシック" charset="-128"/>
              </a:rPr>
              <a:t> </a:t>
            </a:r>
            <a:r>
              <a:rPr lang="en-US" altLang="zh-CN" dirty="0">
                <a:ea typeface="ＭＳ Ｐゴシック" charset="-128"/>
              </a:rPr>
              <a:t>to</a:t>
            </a:r>
            <a:r>
              <a:rPr lang="zh-CN" altLang="en-US" dirty="0">
                <a:ea typeface="ＭＳ Ｐゴシック" charset="-128"/>
              </a:rPr>
              <a:t> </a:t>
            </a:r>
            <a:r>
              <a:rPr lang="en-US" altLang="zh-CN" dirty="0">
                <a:ea typeface="ＭＳ Ｐゴシック" charset="-128"/>
              </a:rPr>
              <a:t>the</a:t>
            </a:r>
            <a:r>
              <a:rPr lang="zh-CN" altLang="en-US" dirty="0">
                <a:ea typeface="ＭＳ Ｐゴシック" charset="-128"/>
              </a:rPr>
              <a:t> </a:t>
            </a:r>
            <a:r>
              <a:rPr lang="en-US" altLang="zh-CN" dirty="0">
                <a:ea typeface="ＭＳ Ｐゴシック" charset="-128"/>
              </a:rPr>
              <a:t>class</a:t>
            </a:r>
            <a:r>
              <a:rPr lang="zh-CN" altLang="en-US" dirty="0">
                <a:ea typeface="ＭＳ Ｐゴシック" charset="-128"/>
              </a:rPr>
              <a:t> </a:t>
            </a:r>
            <a:r>
              <a:rPr lang="en-US" altLang="zh-CN" dirty="0">
                <a:ea typeface="ＭＳ Ｐゴシック" charset="-128"/>
              </a:rPr>
              <a:t>website</a:t>
            </a:r>
            <a:r>
              <a:rPr lang="zh-CN" altLang="en-US" dirty="0">
                <a:ea typeface="ＭＳ Ｐゴシック" charset="-128"/>
              </a:rPr>
              <a:t> </a:t>
            </a:r>
            <a:r>
              <a:rPr lang="en-US" altLang="zh-CN" dirty="0">
                <a:ea typeface="ＭＳ Ｐゴシック" charset="-128"/>
              </a:rPr>
              <a:t>to</a:t>
            </a:r>
            <a:r>
              <a:rPr lang="zh-CN" altLang="en-US" dirty="0">
                <a:ea typeface="ＭＳ Ｐゴシック" charset="-128"/>
              </a:rPr>
              <a:t> </a:t>
            </a:r>
            <a:r>
              <a:rPr lang="en-US" altLang="zh-CN" dirty="0">
                <a:ea typeface="ＭＳ Ｐゴシック" charset="-128"/>
              </a:rPr>
              <a:t>do</a:t>
            </a:r>
            <a:r>
              <a:rPr lang="zh-CN" altLang="en-US" dirty="0">
                <a:ea typeface="ＭＳ Ｐゴシック" charset="-128"/>
              </a:rPr>
              <a:t> </a:t>
            </a:r>
            <a:r>
              <a:rPr lang="en-US" altLang="zh-CN" dirty="0">
                <a:ea typeface="ＭＳ Ｐゴシック" charset="-128"/>
              </a:rPr>
              <a:t>so</a:t>
            </a:r>
            <a:endParaRPr lang="en-US" altLang="x-none" dirty="0">
              <a:ea typeface="ＭＳ Ｐゴシック" charset="-128"/>
            </a:endParaRPr>
          </a:p>
        </p:txBody>
      </p:sp>
      <p:pic>
        <p:nvPicPr>
          <p:cNvPr id="3" name="Picture 2">
            <a:extLst>
              <a:ext uri="{FF2B5EF4-FFF2-40B4-BE49-F238E27FC236}">
                <a16:creationId xmlns:a16="http://schemas.microsoft.com/office/drawing/2014/main" id="{AF04DAF8-4F5A-6D40-BFE7-4AA529EF7D6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847368" y="2444750"/>
            <a:ext cx="3155576" cy="3352800"/>
          </a:xfrm>
          <a:prstGeom prst="rect">
            <a:avLst/>
          </a:prstGeom>
        </p:spPr>
      </p:pic>
    </p:spTree>
    <p:extLst>
      <p:ext uri="{BB962C8B-B14F-4D97-AF65-F5344CB8AC3E}">
        <p14:creationId xmlns:p14="http://schemas.microsoft.com/office/powerpoint/2010/main" val="2317100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Level3</a:t>
            </a:r>
            <a:r>
              <a:rPr lang="zh-CN" altLang="en-US" dirty="0"/>
              <a:t> </a:t>
            </a:r>
            <a:r>
              <a:rPr lang="en-US" altLang="zh-CN" dirty="0"/>
              <a:t>(now</a:t>
            </a:r>
            <a:r>
              <a:rPr lang="zh-CN" altLang="en-US" dirty="0"/>
              <a:t> </a:t>
            </a:r>
            <a:r>
              <a:rPr lang="en-US" altLang="zh-CN" dirty="0"/>
              <a:t>part</a:t>
            </a:r>
            <a:r>
              <a:rPr lang="zh-CN" altLang="en-US" dirty="0"/>
              <a:t> </a:t>
            </a:r>
            <a:r>
              <a:rPr lang="en-US" altLang="zh-CN" dirty="0"/>
              <a:t>of</a:t>
            </a:r>
            <a:r>
              <a:rPr lang="zh-CN" altLang="en-US" dirty="0"/>
              <a:t> </a:t>
            </a:r>
            <a:r>
              <a:rPr lang="en-US" altLang="zh-CN" dirty="0"/>
              <a:t>LUMEN)</a:t>
            </a:r>
            <a:r>
              <a:rPr lang="en-US" dirty="0"/>
              <a:t> Network Map</a:t>
            </a:r>
          </a:p>
        </p:txBody>
      </p:sp>
      <p:sp>
        <p:nvSpPr>
          <p:cNvPr id="3" name="Slide Number Placeholder 2"/>
          <p:cNvSpPr>
            <a:spLocks noGrp="1"/>
          </p:cNvSpPr>
          <p:nvPr>
            <p:ph type="sldNum" sz="quarter" idx="12"/>
          </p:nvPr>
        </p:nvSpPr>
        <p:spPr/>
        <p:txBody>
          <a:bodyPr/>
          <a:lstStyle/>
          <a:p>
            <a:fld id="{D047F633-3331-744E-AFAB-5186F7023FA2}" type="slidenum">
              <a:rPr lang="en-US" altLang="x-none" smtClean="0"/>
              <a:pPr/>
              <a:t>30</a:t>
            </a:fld>
            <a:endParaRPr lang="en-US" altLang="x-none"/>
          </a:p>
        </p:txBody>
      </p:sp>
      <p:sp>
        <p:nvSpPr>
          <p:cNvPr id="4" name="Rectangle 3"/>
          <p:cNvSpPr/>
          <p:nvPr/>
        </p:nvSpPr>
        <p:spPr>
          <a:xfrm>
            <a:off x="463550" y="6272768"/>
            <a:ext cx="5767348" cy="369332"/>
          </a:xfrm>
          <a:prstGeom prst="rect">
            <a:avLst/>
          </a:prstGeom>
        </p:spPr>
        <p:txBody>
          <a:bodyPr wrap="none">
            <a:spAutoFit/>
          </a:bodyPr>
          <a:lstStyle/>
          <a:p>
            <a:r>
              <a:rPr lang="en-US" sz="1800" dirty="0"/>
              <a:t>https://</a:t>
            </a:r>
            <a:r>
              <a:rPr lang="en-US" sz="1800" dirty="0" err="1"/>
              <a:t>www.lumen.com</a:t>
            </a:r>
            <a:r>
              <a:rPr lang="en-US" sz="1800" dirty="0"/>
              <a:t>/</a:t>
            </a:r>
            <a:r>
              <a:rPr lang="en-US" sz="1800" dirty="0" err="1"/>
              <a:t>en</a:t>
            </a:r>
            <a:r>
              <a:rPr lang="en-US" sz="1800" dirty="0"/>
              <a:t>-us/resources/network-</a:t>
            </a:r>
            <a:r>
              <a:rPr lang="en-US" sz="1800" dirty="0" err="1"/>
              <a:t>maps.html</a:t>
            </a:r>
            <a:endParaRPr lang="en-US" sz="1800" dirty="0"/>
          </a:p>
        </p:txBody>
      </p:sp>
      <p:pic>
        <p:nvPicPr>
          <p:cNvPr id="5" name="Picture 4">
            <a:extLst>
              <a:ext uri="{FF2B5EF4-FFF2-40B4-BE49-F238E27FC236}">
                <a16:creationId xmlns:a16="http://schemas.microsoft.com/office/drawing/2014/main" id="{14A699AC-F6BD-8B40-8CED-59552C785F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734" y="1911350"/>
            <a:ext cx="7997473" cy="3354922"/>
          </a:xfrm>
          <a:prstGeom prst="rect">
            <a:avLst/>
          </a:prstGeom>
        </p:spPr>
      </p:pic>
    </p:spTree>
    <p:extLst>
      <p:ext uri="{BB962C8B-B14F-4D97-AF65-F5344CB8AC3E}">
        <p14:creationId xmlns:p14="http://schemas.microsoft.com/office/powerpoint/2010/main" val="3570925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7391F22C-331B-1048-84D7-F840A7F21414}" type="slidenum">
              <a:rPr lang="en-US" altLang="x-none" sz="1200">
                <a:latin typeface="Tahoma" charset="0"/>
              </a:rPr>
              <a:pPr/>
              <a:t>31</a:t>
            </a:fld>
            <a:endParaRPr lang="en-US" altLang="x-none" sz="1200">
              <a:latin typeface="Tahoma" charset="0"/>
            </a:endParaRPr>
          </a:p>
        </p:txBody>
      </p:sp>
      <p:sp>
        <p:nvSpPr>
          <p:cNvPr id="125954" name="Rectangle 2"/>
          <p:cNvSpPr>
            <a:spLocks noGrp="1" noChangeArrowheads="1"/>
          </p:cNvSpPr>
          <p:nvPr>
            <p:ph type="title"/>
          </p:nvPr>
        </p:nvSpPr>
        <p:spPr>
          <a:xfrm>
            <a:off x="452438" y="158750"/>
            <a:ext cx="7783512" cy="1146175"/>
          </a:xfrm>
        </p:spPr>
        <p:txBody>
          <a:bodyPr/>
          <a:lstStyle/>
          <a:p>
            <a:r>
              <a:rPr lang="en-US" altLang="zh-CN" sz="3600">
                <a:ea typeface="ＭＳ Ｐゴシック" charset="-128"/>
              </a:rPr>
              <a:t>Internet ISP Connectivity</a:t>
            </a:r>
            <a:endParaRPr lang="en-US" altLang="x-none" sz="3600">
              <a:ea typeface="ＭＳ Ｐゴシック" charset="-128"/>
            </a:endParaRPr>
          </a:p>
        </p:txBody>
      </p:sp>
      <p:sp>
        <p:nvSpPr>
          <p:cNvPr id="125955" name="Rectangle 3"/>
          <p:cNvSpPr>
            <a:spLocks noGrp="1" noChangeArrowheads="1"/>
          </p:cNvSpPr>
          <p:nvPr>
            <p:ph type="body" idx="1"/>
          </p:nvPr>
        </p:nvSpPr>
        <p:spPr>
          <a:xfrm>
            <a:off x="533400" y="1454150"/>
            <a:ext cx="3511550" cy="5108575"/>
          </a:xfrm>
        </p:spPr>
        <p:txBody>
          <a:bodyPr/>
          <a:lstStyle/>
          <a:p>
            <a:pPr>
              <a:buFont typeface="Wingdings" pitchFamily="2" charset="2"/>
              <a:buChar char="q"/>
            </a:pPr>
            <a:r>
              <a:rPr lang="en-US" altLang="zh-CN" sz="2000" dirty="0">
                <a:ea typeface="ＭＳ Ｐゴシック" charset="-128"/>
              </a:rPr>
              <a:t>R</a:t>
            </a:r>
            <a:r>
              <a:rPr lang="en-US" altLang="x-none" sz="2000" dirty="0">
                <a:ea typeface="ＭＳ Ｐゴシック" charset="-128"/>
              </a:rPr>
              <a:t>oughly hierarchical</a:t>
            </a:r>
            <a:endParaRPr lang="en-US" altLang="zh-CN" sz="2000" dirty="0">
              <a:ea typeface="ＭＳ Ｐゴシック" charset="-128"/>
            </a:endParaRPr>
          </a:p>
          <a:p>
            <a:pPr lvl="1">
              <a:buFont typeface="Courier New" panose="02070309020205020404" pitchFamily="49" charset="0"/>
              <a:buChar char="o"/>
            </a:pPr>
            <a:r>
              <a:rPr lang="en-US" altLang="zh-CN" sz="1600" dirty="0">
                <a:ea typeface="ＭＳ Ｐゴシック" charset="-128"/>
              </a:rPr>
              <a:t>Divided into tiers</a:t>
            </a:r>
          </a:p>
          <a:p>
            <a:pPr lvl="1">
              <a:buFont typeface="Courier New" panose="02070309020205020404" pitchFamily="49" charset="0"/>
              <a:buChar char="o"/>
            </a:pPr>
            <a:r>
              <a:rPr lang="en-US" altLang="zh-CN" sz="1600" dirty="0">
                <a:ea typeface="ＭＳ Ｐゴシック" charset="-128"/>
              </a:rPr>
              <a:t>Tier-1 ISPs are also called backbone providers, e.g., AT&amp;T, Verizon, Sprint, Level 3, Qwest</a:t>
            </a:r>
          </a:p>
          <a:p>
            <a:pPr lvl="1"/>
            <a:endParaRPr lang="en-US" altLang="zh-CN" sz="1600" dirty="0">
              <a:ea typeface="ＭＳ Ｐゴシック" charset="-128"/>
            </a:endParaRPr>
          </a:p>
          <a:p>
            <a:pPr>
              <a:buFont typeface="Wingdings" pitchFamily="2" charset="2"/>
              <a:buChar char="q"/>
            </a:pPr>
            <a:r>
              <a:rPr lang="en-US" altLang="zh-CN" sz="2000" dirty="0">
                <a:ea typeface="ＭＳ Ｐゴシック" charset="-128"/>
              </a:rPr>
              <a:t>An ISP runs (private) </a:t>
            </a:r>
            <a:r>
              <a:rPr lang="en-US" altLang="zh-CN" sz="2000" dirty="0">
                <a:solidFill>
                  <a:schemeClr val="accent2"/>
                </a:solidFill>
                <a:ea typeface="ＭＳ Ｐゴシック" charset="-128"/>
              </a:rPr>
              <a:t>Points of Presence (</a:t>
            </a:r>
            <a:r>
              <a:rPr lang="en-US" altLang="zh-CN" sz="2000" dirty="0" err="1">
                <a:solidFill>
                  <a:schemeClr val="accent2"/>
                </a:solidFill>
                <a:ea typeface="ＭＳ Ｐゴシック" charset="-128"/>
              </a:rPr>
              <a:t>PoP</a:t>
            </a:r>
            <a:r>
              <a:rPr lang="en-US" altLang="zh-CN" sz="2000" dirty="0">
                <a:solidFill>
                  <a:schemeClr val="accent2"/>
                </a:solidFill>
                <a:ea typeface="ＭＳ Ｐゴシック" charset="-128"/>
              </a:rPr>
              <a:t>)</a:t>
            </a:r>
            <a:r>
              <a:rPr lang="en-US" altLang="zh-CN" sz="2000" dirty="0">
                <a:ea typeface="ＭＳ Ｐゴシック" charset="-128"/>
              </a:rPr>
              <a:t> where its customers and other ISPs connect to it</a:t>
            </a:r>
          </a:p>
          <a:p>
            <a:endParaRPr lang="en-US" altLang="zh-CN" sz="1600" dirty="0">
              <a:ea typeface="ＭＳ Ｐゴシック" charset="-128"/>
            </a:endParaRPr>
          </a:p>
          <a:p>
            <a:pPr>
              <a:buFont typeface="Wingdings" pitchFamily="2" charset="2"/>
              <a:buChar char="q"/>
            </a:pPr>
            <a:r>
              <a:rPr lang="en-US" altLang="zh-CN" sz="2000" dirty="0">
                <a:ea typeface="ＭＳ Ｐゴシック" charset="-128"/>
              </a:rPr>
              <a:t>ISPs also connect at (public) </a:t>
            </a:r>
            <a:r>
              <a:rPr lang="en-US" altLang="zh-CN" sz="2000" dirty="0">
                <a:solidFill>
                  <a:schemeClr val="accent2"/>
                </a:solidFill>
                <a:ea typeface="ＭＳ Ｐゴシック" charset="-128"/>
              </a:rPr>
              <a:t>Internet Exchange Point (IXP)</a:t>
            </a:r>
            <a:endParaRPr lang="en-US" altLang="zh-CN" sz="2000" dirty="0">
              <a:ea typeface="ＭＳ Ｐゴシック" charset="-128"/>
            </a:endParaRPr>
          </a:p>
          <a:p>
            <a:pPr lvl="1">
              <a:buFont typeface="Courier New" panose="02070309020205020404" pitchFamily="49" charset="0"/>
              <a:buChar char="o"/>
            </a:pPr>
            <a:r>
              <a:rPr lang="en-US" altLang="zh-CN" sz="1600" dirty="0">
                <a:ea typeface="ＭＳ Ｐゴシック" charset="-128"/>
              </a:rPr>
              <a:t>public peering</a:t>
            </a:r>
          </a:p>
        </p:txBody>
      </p:sp>
      <p:graphicFrame>
        <p:nvGraphicFramePr>
          <p:cNvPr id="125956" name="Object 4"/>
          <p:cNvGraphicFramePr>
            <a:graphicFrameLocks noChangeAspect="1"/>
          </p:cNvGraphicFramePr>
          <p:nvPr/>
        </p:nvGraphicFramePr>
        <p:xfrm>
          <a:off x="3892550" y="1606550"/>
          <a:ext cx="5029200" cy="4524375"/>
        </p:xfrm>
        <a:graphic>
          <a:graphicData uri="http://schemas.openxmlformats.org/presentationml/2006/ole">
            <mc:AlternateContent xmlns:mc="http://schemas.openxmlformats.org/markup-compatibility/2006">
              <mc:Choice xmlns:v="urn:schemas-microsoft-com:vml" Requires="v">
                <p:oleObj spid="_x0000_s91228" name="Photo Editor Photo" r:id="rId4" imgW="10619048" imgH="9554909" progId="MSPhotoEd.3">
                  <p:embed/>
                </p:oleObj>
              </mc:Choice>
              <mc:Fallback>
                <p:oleObj name="Photo Editor Photo" r:id="rId4" imgW="10619048" imgH="9554909" progId="MSPhotoEd.3">
                  <p:embed/>
                  <p:pic>
                    <p:nvPicPr>
                      <p:cNvPr id="12595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2550" y="1606550"/>
                        <a:ext cx="50292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5957" name="Rectangle 5"/>
          <p:cNvSpPr>
            <a:spLocks noChangeArrowheads="1"/>
          </p:cNvSpPr>
          <p:nvPr/>
        </p:nvSpPr>
        <p:spPr bwMode="auto">
          <a:xfrm>
            <a:off x="671513" y="6470650"/>
            <a:ext cx="681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800" dirty="0"/>
              <a:t>http://</a:t>
            </a:r>
            <a:r>
              <a:rPr lang="en-US" altLang="x-none" sz="1800" dirty="0" err="1"/>
              <a:t>en.wikipedia.org</a:t>
            </a:r>
            <a:r>
              <a:rPr lang="en-US" altLang="x-none" sz="1800" dirty="0"/>
              <a:t>/wiki/</a:t>
            </a:r>
            <a:r>
              <a:rPr lang="en-US" altLang="x-none" sz="1800" dirty="0" err="1"/>
              <a:t>List_of_Internet_exchange_points_by_size</a:t>
            </a:r>
            <a:endParaRPr lang="en-US" altLang="x-none" sz="1800" dirty="0"/>
          </a:p>
        </p:txBody>
      </p:sp>
    </p:spTree>
    <p:extLst>
      <p:ext uri="{BB962C8B-B14F-4D97-AF65-F5344CB8AC3E}">
        <p14:creationId xmlns:p14="http://schemas.microsoft.com/office/powerpoint/2010/main" val="2312100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1036A929-7358-D847-8609-B5D74F35FBDB}" type="slidenum">
              <a:rPr lang="en-US" altLang="x-none" sz="1200">
                <a:latin typeface="Tahoma" charset="0"/>
              </a:rPr>
              <a:pPr/>
              <a:t>32</a:t>
            </a:fld>
            <a:endParaRPr lang="en-US" altLang="x-none" sz="1200">
              <a:latin typeface="Tahoma" charset="0"/>
            </a:endParaRPr>
          </a:p>
        </p:txBody>
      </p:sp>
      <p:sp>
        <p:nvSpPr>
          <p:cNvPr id="91138" name="Rectangle 5"/>
          <p:cNvSpPr>
            <a:spLocks noChangeArrowheads="1"/>
          </p:cNvSpPr>
          <p:nvPr/>
        </p:nvSpPr>
        <p:spPr bwMode="auto">
          <a:xfrm>
            <a:off x="533400" y="1603375"/>
            <a:ext cx="7783513" cy="465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57" tIns="45781" rIns="91557" bIns="45781"/>
          <a:lstStyle>
            <a:lvl1pPr marL="342900" indent="-342900">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257300" indent="-3429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marL="457200" indent="-457200" algn="l">
              <a:spcBef>
                <a:spcPct val="20000"/>
              </a:spcBef>
              <a:buClr>
                <a:schemeClr val="accent2"/>
              </a:buClr>
              <a:buSzPct val="85000"/>
              <a:buFont typeface="Wingdings" pitchFamily="2" charset="2"/>
              <a:buChar char="q"/>
            </a:pPr>
            <a:r>
              <a:rPr lang="en-US" altLang="x-none" sz="2800" dirty="0">
                <a:latin typeface="Comic Sans MS" charset="0"/>
              </a:rPr>
              <a:t>Admin</a:t>
            </a:r>
            <a:r>
              <a:rPr lang="en-US" altLang="zh-CN" sz="2800" dirty="0">
                <a:latin typeface="Comic Sans MS" charset="0"/>
              </a:rPr>
              <a:t>.</a:t>
            </a:r>
            <a:r>
              <a:rPr lang="zh-CN" altLang="en-US" sz="2800" dirty="0">
                <a:latin typeface="Comic Sans MS" charset="0"/>
              </a:rPr>
              <a:t> </a:t>
            </a:r>
            <a:r>
              <a:rPr lang="en-US" altLang="zh-CN" sz="2800" dirty="0">
                <a:latin typeface="Comic Sans MS" charset="0"/>
              </a:rPr>
              <a:t>and</a:t>
            </a:r>
            <a:r>
              <a:rPr lang="zh-CN" altLang="en-US" sz="2800" dirty="0">
                <a:latin typeface="Comic Sans MS" charset="0"/>
              </a:rPr>
              <a:t> </a:t>
            </a:r>
            <a:r>
              <a:rPr lang="en-US" altLang="zh-CN" sz="2800" dirty="0">
                <a:latin typeface="Comic Sans MS" charset="0"/>
              </a:rPr>
              <a:t>recaps</a:t>
            </a:r>
            <a:endParaRPr lang="en-US" altLang="ja-JP" sz="2800" dirty="0">
              <a:latin typeface="Comic Sans MS" charset="0"/>
            </a:endParaRPr>
          </a:p>
          <a:p>
            <a:pPr algn="l">
              <a:spcBef>
                <a:spcPct val="20000"/>
              </a:spcBef>
              <a:buClr>
                <a:schemeClr val="accent1"/>
              </a:buClr>
              <a:buSzPct val="85000"/>
              <a:buFont typeface="Wingdings" charset="2"/>
              <a:buChar char="Ø"/>
            </a:pPr>
            <a:r>
              <a:rPr lang="en-US" altLang="x-none" sz="2800" i="1" dirty="0">
                <a:solidFill>
                  <a:srgbClr val="C00000"/>
                </a:solidFill>
                <a:latin typeface="Comic Sans MS" charset="0"/>
              </a:rPr>
              <a:t>A brief introduction to the Internet</a:t>
            </a:r>
          </a:p>
          <a:p>
            <a:pPr lvl="1" algn="l">
              <a:spcBef>
                <a:spcPct val="20000"/>
              </a:spcBef>
              <a:buClr>
                <a:schemeClr val="accent2"/>
              </a:buClr>
              <a:buSzPct val="75000"/>
              <a:buFont typeface="Wingdings" charset="2"/>
              <a:buChar char="¦"/>
            </a:pPr>
            <a:r>
              <a:rPr lang="en-US" altLang="x-none" sz="2400" dirty="0">
                <a:latin typeface="Comic Sans MS" charset="0"/>
              </a:rPr>
              <a:t>past</a:t>
            </a:r>
          </a:p>
          <a:p>
            <a:pPr lvl="1" algn="l">
              <a:spcBef>
                <a:spcPct val="20000"/>
              </a:spcBef>
              <a:buClr>
                <a:schemeClr val="accent1"/>
              </a:buClr>
              <a:buSzPct val="75000"/>
              <a:buFont typeface="Wingdings" charset="2"/>
              <a:buChar char="Ø"/>
            </a:pPr>
            <a:r>
              <a:rPr lang="en-US" altLang="x-none" sz="2400" i="1" dirty="0">
                <a:solidFill>
                  <a:srgbClr val="C00000"/>
                </a:solidFill>
                <a:latin typeface="Comic Sans MS" charset="0"/>
              </a:rPr>
              <a:t>present</a:t>
            </a:r>
          </a:p>
          <a:p>
            <a:pPr lvl="2" algn="l">
              <a:spcBef>
                <a:spcPct val="20000"/>
              </a:spcBef>
              <a:buSzPct val="75000"/>
              <a:buFont typeface="Wingdings" charset="2"/>
              <a:buChar char="§"/>
            </a:pPr>
            <a:r>
              <a:rPr lang="en-US" altLang="x-none" sz="2400" i="1" dirty="0">
                <a:latin typeface="Comic Sans MS" charset="0"/>
              </a:rPr>
              <a:t>topology</a:t>
            </a:r>
          </a:p>
          <a:p>
            <a:pPr lvl="2" algn="l">
              <a:spcBef>
                <a:spcPct val="20000"/>
              </a:spcBef>
              <a:buClr>
                <a:schemeClr val="accent1"/>
              </a:buClr>
              <a:buSzPct val="75000"/>
              <a:buFont typeface="Wingdings" charset="2"/>
              <a:buChar char="Ø"/>
            </a:pPr>
            <a:r>
              <a:rPr lang="en-US" altLang="x-none" sz="2400" i="1" dirty="0">
                <a:solidFill>
                  <a:srgbClr val="C00000"/>
                </a:solidFill>
                <a:latin typeface="Comic Sans MS" charset="0"/>
              </a:rPr>
              <a:t>traffic</a:t>
            </a:r>
          </a:p>
        </p:txBody>
      </p:sp>
      <p:sp>
        <p:nvSpPr>
          <p:cNvPr id="128003" name="Rectangle 6"/>
          <p:cNvSpPr>
            <a:spLocks noGrp="1" noChangeArrowheads="1"/>
          </p:cNvSpPr>
          <p:nvPr>
            <p:ph type="title"/>
          </p:nvPr>
        </p:nvSpPr>
        <p:spPr/>
        <p:txBody>
          <a:bodyPr/>
          <a:lstStyle/>
          <a:p>
            <a:r>
              <a:rPr lang="en-US" altLang="x-none">
                <a:ea typeface="ＭＳ Ｐゴシック" charset="-128"/>
              </a:rPr>
              <a:t>Outline</a:t>
            </a:r>
          </a:p>
        </p:txBody>
      </p:sp>
    </p:spTree>
    <p:extLst>
      <p:ext uri="{BB962C8B-B14F-4D97-AF65-F5344CB8AC3E}">
        <p14:creationId xmlns:p14="http://schemas.microsoft.com/office/powerpoint/2010/main" val="1763629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533400" y="82550"/>
            <a:ext cx="7783513" cy="1146175"/>
          </a:xfrm>
        </p:spPr>
        <p:txBody>
          <a:bodyPr/>
          <a:lstStyle/>
          <a:p>
            <a:r>
              <a:rPr lang="en-US" altLang="x-none" sz="3600" dirty="0">
                <a:ea typeface="ＭＳ Ｐゴシック" charset="-128"/>
              </a:rPr>
              <a:t>Internet (Consumer) Traffic</a:t>
            </a:r>
          </a:p>
        </p:txBody>
      </p:sp>
      <p:sp>
        <p:nvSpPr>
          <p:cNvPr id="1300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44B6643A-9784-1A4D-BCE3-49FA3200F11C}" type="slidenum">
              <a:rPr lang="en-US" altLang="x-none" sz="1200">
                <a:latin typeface="Tahoma" charset="0"/>
              </a:rPr>
              <a:pPr/>
              <a:t>33</a:t>
            </a:fld>
            <a:endParaRPr lang="en-US" altLang="x-none" sz="1200">
              <a:latin typeface="Tahoma" charset="0"/>
            </a:endParaRPr>
          </a:p>
        </p:txBody>
      </p:sp>
      <p:sp>
        <p:nvSpPr>
          <p:cNvPr id="15364" name="Rectangle 5"/>
          <p:cNvSpPr>
            <a:spLocks noChangeArrowheads="1"/>
          </p:cNvSpPr>
          <p:nvPr/>
        </p:nvSpPr>
        <p:spPr bwMode="auto">
          <a:xfrm>
            <a:off x="-26988" y="6602413"/>
            <a:ext cx="184151"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l"/>
            <a:endParaRPr lang="x-none" altLang="x-none" sz="1600"/>
          </a:p>
        </p:txBody>
      </p:sp>
      <p:pic>
        <p:nvPicPr>
          <p:cNvPr id="130052"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301750"/>
            <a:ext cx="9156700" cy="571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042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387350" y="79375"/>
            <a:ext cx="2819400" cy="1146175"/>
          </a:xfrm>
        </p:spPr>
        <p:txBody>
          <a:bodyPr/>
          <a:lstStyle/>
          <a:p>
            <a:r>
              <a:rPr lang="en-US" altLang="x-none" sz="2800" dirty="0">
                <a:ea typeface="ＭＳ Ｐゴシック" charset="-128"/>
              </a:rPr>
              <a:t>Internet Traffic in Perspective</a:t>
            </a:r>
          </a:p>
        </p:txBody>
      </p:sp>
      <p:sp>
        <p:nvSpPr>
          <p:cNvPr id="1320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B7B96986-0C2D-A148-B574-BD244C84BABA}" type="slidenum">
              <a:rPr lang="en-US" altLang="x-none" sz="1200">
                <a:latin typeface="Tahoma" charset="0"/>
              </a:rPr>
              <a:pPr/>
              <a:t>34</a:t>
            </a:fld>
            <a:endParaRPr lang="en-US" altLang="x-none" sz="1200">
              <a:latin typeface="Tahoma" charset="0"/>
            </a:endParaRPr>
          </a:p>
        </p:txBody>
      </p:sp>
      <p:sp>
        <p:nvSpPr>
          <p:cNvPr id="132099" name="Rectangle 5"/>
          <p:cNvSpPr>
            <a:spLocks noChangeArrowheads="1"/>
          </p:cNvSpPr>
          <p:nvPr/>
        </p:nvSpPr>
        <p:spPr bwMode="auto">
          <a:xfrm>
            <a:off x="-26988" y="6602413"/>
            <a:ext cx="184151"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l"/>
            <a:endParaRPr lang="x-none" altLang="x-none" sz="1600"/>
          </a:p>
        </p:txBody>
      </p:sp>
      <p:pic>
        <p:nvPicPr>
          <p:cNvPr id="132100"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511550" y="23813"/>
            <a:ext cx="5181600" cy="6832600"/>
          </a:xfrm>
          <a:prstGeom prst="rect">
            <a:avLst/>
          </a:prstGeom>
          <a:noFill/>
          <a:ln w="9525">
            <a:solidFill>
              <a:srgbClr val="660066"/>
            </a:solidFill>
            <a:miter lim="800000"/>
            <a:headEnd/>
            <a:tailEnd/>
          </a:ln>
          <a:extLst>
            <a:ext uri="{909E8E84-426E-40DD-AFC4-6F175D3DCCD1}">
              <a14:hiddenFill xmlns:a14="http://schemas.microsoft.com/office/drawing/2010/main">
                <a:solidFill>
                  <a:srgbClr val="FFFFFF"/>
                </a:solidFill>
              </a14:hiddenFill>
            </a:ext>
          </a:extLst>
        </p:spPr>
      </p:pic>
      <p:pic>
        <p:nvPicPr>
          <p:cNvPr id="132101" name="Picture 5" descr="bill_gates_0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0188" y="4273550"/>
            <a:ext cx="3144837"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4"/>
          <p:cNvSpPr>
            <a:spLocks noChangeArrowheads="1"/>
          </p:cNvSpPr>
          <p:nvPr/>
        </p:nvSpPr>
        <p:spPr bwMode="auto">
          <a:xfrm>
            <a:off x="387350" y="2825750"/>
            <a:ext cx="2365375" cy="992188"/>
          </a:xfrm>
          <a:prstGeom prst="wedgeRoundRectCallout">
            <a:avLst>
              <a:gd name="adj1" fmla="val 16386"/>
              <a:gd name="adj2" fmla="val 181265"/>
              <a:gd name="adj3" fmla="val 16667"/>
            </a:avLst>
          </a:prstGeom>
          <a:solidFill>
            <a:schemeClr val="accent1">
              <a:lumMod val="75000"/>
            </a:schemeClr>
          </a:solidFill>
          <a:ln w="9525" algn="ctr">
            <a:solidFill>
              <a:schemeClr val="bg2"/>
            </a:solidFill>
            <a:round/>
            <a:headEnd/>
            <a:tailEnd/>
          </a:ln>
        </p:spPr>
        <p:txBody>
          <a:bodyPr lIns="91567" tIns="45785" rIns="91567" bIns="45785" anchor="ctr"/>
          <a:lstStyle/>
          <a:p>
            <a:pPr>
              <a:defRPr/>
            </a:pPr>
            <a:r>
              <a:rPr lang="en-US" sz="1600" dirty="0">
                <a:solidFill>
                  <a:srgbClr val="C00000"/>
                </a:solidFill>
                <a:latin typeface="Times New Roman" pitchFamily="18" charset="0"/>
                <a:ea typeface="+mn-ea"/>
              </a:rPr>
              <a:t>640K ought to be enough for anybody.</a:t>
            </a:r>
          </a:p>
        </p:txBody>
      </p:sp>
      <p:sp>
        <p:nvSpPr>
          <p:cNvPr id="132103" name="Rectangle 1"/>
          <p:cNvSpPr>
            <a:spLocks noChangeArrowheads="1"/>
          </p:cNvSpPr>
          <p:nvPr/>
        </p:nvSpPr>
        <p:spPr bwMode="auto">
          <a:xfrm>
            <a:off x="5492750" y="2673350"/>
            <a:ext cx="3124200" cy="609600"/>
          </a:xfrm>
          <a:prstGeom prst="rect">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Tree>
    <p:extLst>
      <p:ext uri="{BB962C8B-B14F-4D97-AF65-F5344CB8AC3E}">
        <p14:creationId xmlns:p14="http://schemas.microsoft.com/office/powerpoint/2010/main" val="1870350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1072BE21-FA85-FC4C-B86C-B0BB514AAA17}" type="slidenum">
              <a:rPr lang="en-US" altLang="x-none" sz="1200">
                <a:latin typeface="Tahoma" charset="0"/>
              </a:rPr>
              <a:pPr/>
              <a:t>35</a:t>
            </a:fld>
            <a:endParaRPr lang="en-US" altLang="x-none" sz="1200">
              <a:latin typeface="Tahoma" charset="0"/>
            </a:endParaRPr>
          </a:p>
        </p:txBody>
      </p:sp>
      <p:sp>
        <p:nvSpPr>
          <p:cNvPr id="134146" name="Rectangle 2"/>
          <p:cNvSpPr>
            <a:spLocks noGrp="1" noChangeArrowheads="1"/>
          </p:cNvSpPr>
          <p:nvPr>
            <p:ph type="title"/>
          </p:nvPr>
        </p:nvSpPr>
        <p:spPr/>
        <p:txBody>
          <a:bodyPr/>
          <a:lstStyle/>
          <a:p>
            <a:r>
              <a:rPr lang="en-US" altLang="x-none">
                <a:ea typeface="ＭＳ Ｐゴシック" charset="-128"/>
              </a:rPr>
              <a:t>Outline</a:t>
            </a:r>
          </a:p>
        </p:txBody>
      </p:sp>
      <p:sp>
        <p:nvSpPr>
          <p:cNvPr id="134147" name="Rectangle 3"/>
          <p:cNvSpPr>
            <a:spLocks noGrp="1" noChangeArrowheads="1"/>
          </p:cNvSpPr>
          <p:nvPr>
            <p:ph type="body" idx="1"/>
          </p:nvPr>
        </p:nvSpPr>
        <p:spPr/>
        <p:txBody>
          <a:bodyPr/>
          <a:lstStyle/>
          <a:p>
            <a:pPr>
              <a:buFont typeface="Wingdings" pitchFamily="2" charset="2"/>
              <a:buChar char="q"/>
            </a:pPr>
            <a:r>
              <a:rPr lang="en-US" altLang="x-none" dirty="0">
                <a:ea typeface="ＭＳ Ｐゴシック" charset="-128"/>
              </a:rPr>
              <a:t>Admin</a:t>
            </a:r>
            <a:r>
              <a:rPr lang="en-US" altLang="zh-CN" dirty="0">
                <a:ea typeface="ＭＳ Ｐゴシック" charset="-128"/>
              </a:rPr>
              <a:t>.</a:t>
            </a:r>
            <a:r>
              <a:rPr lang="zh-CN" altLang="en-US" dirty="0">
                <a:ea typeface="ＭＳ Ｐゴシック" charset="-128"/>
              </a:rPr>
              <a:t> </a:t>
            </a:r>
            <a:r>
              <a:rPr lang="en-US" altLang="zh-CN" dirty="0">
                <a:ea typeface="ＭＳ Ｐゴシック" charset="-128"/>
              </a:rPr>
              <a:t>and</a:t>
            </a:r>
            <a:r>
              <a:rPr lang="zh-CN" altLang="en-US" dirty="0">
                <a:ea typeface="ＭＳ Ｐゴシック" charset="-128"/>
              </a:rPr>
              <a:t> </a:t>
            </a:r>
            <a:r>
              <a:rPr lang="en-US" altLang="zh-CN" dirty="0">
                <a:ea typeface="ＭＳ Ｐゴシック" charset="-128"/>
              </a:rPr>
              <a:t>recaps</a:t>
            </a:r>
            <a:endParaRPr lang="en-US" altLang="x-none" dirty="0">
              <a:ea typeface="ＭＳ Ｐゴシック" charset="-128"/>
            </a:endParaRPr>
          </a:p>
          <a:p>
            <a:pPr>
              <a:buFont typeface="Wingdings" pitchFamily="2" charset="2"/>
              <a:buChar char="q"/>
            </a:pPr>
            <a:r>
              <a:rPr lang="en-US" altLang="x-none" dirty="0">
                <a:ea typeface="ＭＳ Ｐゴシック" charset="-128"/>
              </a:rPr>
              <a:t>A brief introduction to the Internet: past and present</a:t>
            </a:r>
          </a:p>
          <a:p>
            <a:pPr>
              <a:buFont typeface="Wingdings" charset="2"/>
              <a:buChar char="Ø"/>
            </a:pPr>
            <a:r>
              <a:rPr lang="en-US" altLang="x-none" i="1" dirty="0">
                <a:solidFill>
                  <a:srgbClr val="C00000"/>
                </a:solidFill>
                <a:ea typeface="ＭＳ Ｐゴシック" charset="-128"/>
              </a:rPr>
              <a:t>Challenges of Internet networks and apps</a:t>
            </a:r>
          </a:p>
        </p:txBody>
      </p:sp>
    </p:spTree>
    <p:extLst>
      <p:ext uri="{BB962C8B-B14F-4D97-AF65-F5344CB8AC3E}">
        <p14:creationId xmlns:p14="http://schemas.microsoft.com/office/powerpoint/2010/main" val="1642450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p:txBody>
          <a:bodyPr/>
          <a:lstStyle/>
          <a:p>
            <a:r>
              <a:rPr lang="en-US" altLang="x-none">
                <a:ea typeface="ＭＳ Ｐゴシック" charset="-128"/>
              </a:rPr>
              <a:t>Scale</a:t>
            </a:r>
          </a:p>
        </p:txBody>
      </p:sp>
      <p:sp>
        <p:nvSpPr>
          <p:cNvPr id="1361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6A009746-0746-DE42-AC01-A6D98B48394D}" type="slidenum">
              <a:rPr lang="en-US" altLang="x-none" sz="1200">
                <a:latin typeface="Tahoma" charset="0"/>
              </a:rPr>
              <a:pPr/>
              <a:t>36</a:t>
            </a:fld>
            <a:endParaRPr lang="en-US" altLang="x-none" sz="1200">
              <a:latin typeface="Tahoma" charset="0"/>
            </a:endParaRPr>
          </a:p>
        </p:txBody>
      </p:sp>
      <p:sp>
        <p:nvSpPr>
          <p:cNvPr id="136195" name="Content Placeholder 2"/>
          <p:cNvSpPr>
            <a:spLocks noGrp="1"/>
          </p:cNvSpPr>
          <p:nvPr>
            <p:ph idx="1"/>
          </p:nvPr>
        </p:nvSpPr>
        <p:spPr/>
        <p:txBody>
          <a:bodyPr/>
          <a:lstStyle/>
          <a:p>
            <a:pPr>
              <a:buFont typeface="ZapfDingbats" charset="0"/>
              <a:buNone/>
            </a:pPr>
            <a:r>
              <a:rPr lang="ja-JP" altLang="en-US" sz="2400">
                <a:ea typeface="ＭＳ Ｐゴシック" charset="-128"/>
              </a:rPr>
              <a:t>“</a:t>
            </a:r>
            <a:r>
              <a:rPr lang="en-US" altLang="ja-JP" sz="2400">
                <a:ea typeface="ＭＳ Ｐゴシック" charset="-128"/>
              </a:rPr>
              <a:t>Developers who have worked at the small scale might be asking themselves why we need to bother when we could just use some kind of out-of the-box solution. For small-scale applications, this can be a great idea. We save time and money up front and get a working and serviceable application. The problem comes at larger scales—there are no off-the-shelf kits that will allow you to build something like Amazon... There’s a good reason why the largest applications on the Internet are all bespoke creations: no other approach can create massively scalable applications within a reasonable budget.</a:t>
            </a:r>
            <a:r>
              <a:rPr lang="ja-JP" altLang="en-US" sz="2400">
                <a:ea typeface="ＭＳ Ｐゴシック" charset="-128"/>
              </a:rPr>
              <a:t>”</a:t>
            </a:r>
            <a:endParaRPr lang="en-US" altLang="x-none" sz="2400">
              <a:ea typeface="ＭＳ Ｐゴシック" charset="-128"/>
            </a:endParaRPr>
          </a:p>
        </p:txBody>
      </p:sp>
      <p:sp>
        <p:nvSpPr>
          <p:cNvPr id="136196" name="Rectangle 4"/>
          <p:cNvSpPr>
            <a:spLocks noChangeArrowheads="1"/>
          </p:cNvSpPr>
          <p:nvPr/>
        </p:nvSpPr>
        <p:spPr bwMode="auto">
          <a:xfrm>
            <a:off x="4502150" y="6530975"/>
            <a:ext cx="3754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600"/>
              <a:t>http://www.evontech.com/symbian/55.html</a:t>
            </a:r>
          </a:p>
        </p:txBody>
      </p:sp>
      <p:pic>
        <p:nvPicPr>
          <p:cNvPr id="136197"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35750" y="-4763"/>
            <a:ext cx="249713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486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2264E72-3A34-FD45-BF1F-330D8F778AD3}"/>
              </a:ext>
            </a:extLst>
          </p:cNvPr>
          <p:cNvGrpSpPr/>
          <p:nvPr/>
        </p:nvGrpSpPr>
        <p:grpSpPr>
          <a:xfrm>
            <a:off x="920353" y="1598309"/>
            <a:ext cx="7163593" cy="4774474"/>
            <a:chOff x="381793" y="223260"/>
            <a:chExt cx="8464550" cy="6081564"/>
          </a:xfrm>
        </p:grpSpPr>
        <p:pic>
          <p:nvPicPr>
            <p:cNvPr id="5" name="Picture 4">
              <a:extLst>
                <a:ext uri="{FF2B5EF4-FFF2-40B4-BE49-F238E27FC236}">
                  <a16:creationId xmlns:a16="http://schemas.microsoft.com/office/drawing/2014/main" id="{21E41AD0-FC46-1041-8369-582C02BFE9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793" y="2927242"/>
              <a:ext cx="8464550" cy="3377582"/>
            </a:xfrm>
            <a:prstGeom prst="rect">
              <a:avLst/>
            </a:prstGeom>
          </p:spPr>
        </p:pic>
        <p:pic>
          <p:nvPicPr>
            <p:cNvPr id="4" name="Picture 3">
              <a:extLst>
                <a:ext uri="{FF2B5EF4-FFF2-40B4-BE49-F238E27FC236}">
                  <a16:creationId xmlns:a16="http://schemas.microsoft.com/office/drawing/2014/main" id="{A9957DEE-5DF0-1F48-84F8-C27C57EB54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793" y="223260"/>
              <a:ext cx="8453437" cy="2766579"/>
            </a:xfrm>
            <a:prstGeom prst="rect">
              <a:avLst/>
            </a:prstGeom>
          </p:spPr>
        </p:pic>
      </p:grpSp>
      <p:sp>
        <p:nvSpPr>
          <p:cNvPr id="138241" name="Title 1"/>
          <p:cNvSpPr>
            <a:spLocks noGrp="1"/>
          </p:cNvSpPr>
          <p:nvPr>
            <p:ph type="title"/>
          </p:nvPr>
        </p:nvSpPr>
        <p:spPr>
          <a:xfrm>
            <a:off x="234950" y="234950"/>
            <a:ext cx="8534400" cy="914400"/>
          </a:xfrm>
        </p:spPr>
        <p:txBody>
          <a:bodyPr/>
          <a:lstStyle/>
          <a:p>
            <a:r>
              <a:rPr lang="en-US" altLang="x-none" sz="3200" dirty="0">
                <a:ea typeface="ＭＳ Ｐゴシック" charset="-128"/>
              </a:rPr>
              <a:t>Largest Internet Sites in </a:t>
            </a:r>
            <a:r>
              <a:rPr lang="en-US" altLang="zh-CN" sz="3200" dirty="0">
                <a:ea typeface="ＭＳ Ｐゴシック" charset="-128"/>
              </a:rPr>
              <a:t>the</a:t>
            </a:r>
            <a:r>
              <a:rPr lang="zh-CN" altLang="en-US" sz="3200" dirty="0">
                <a:ea typeface="ＭＳ Ｐゴシック" charset="-128"/>
              </a:rPr>
              <a:t> </a:t>
            </a:r>
            <a:r>
              <a:rPr lang="en-US" altLang="zh-CN" sz="3200" dirty="0">
                <a:ea typeface="ＭＳ Ｐゴシック" charset="-128"/>
              </a:rPr>
              <a:t>World</a:t>
            </a:r>
            <a:r>
              <a:rPr lang="en-US" altLang="x-none" sz="3200" dirty="0">
                <a:ea typeface="ＭＳ Ｐゴシック" charset="-128"/>
              </a:rPr>
              <a:t> </a:t>
            </a:r>
          </a:p>
        </p:txBody>
      </p:sp>
      <p:sp>
        <p:nvSpPr>
          <p:cNvPr id="1382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1EFC8A54-32D4-0A40-9ECA-26C60040BC0F}" type="slidenum">
              <a:rPr lang="en-US" altLang="x-none" sz="1200">
                <a:latin typeface="Tahoma" charset="0"/>
              </a:rPr>
              <a:pPr/>
              <a:t>37</a:t>
            </a:fld>
            <a:endParaRPr lang="en-US" altLang="x-none" sz="1200">
              <a:latin typeface="Tahoma" charset="0"/>
            </a:endParaRPr>
          </a:p>
        </p:txBody>
      </p:sp>
      <p:sp>
        <p:nvSpPr>
          <p:cNvPr id="15364" name="Rectangle 5"/>
          <p:cNvSpPr>
            <a:spLocks noChangeArrowheads="1"/>
          </p:cNvSpPr>
          <p:nvPr/>
        </p:nvSpPr>
        <p:spPr bwMode="auto">
          <a:xfrm>
            <a:off x="-26988" y="6602413"/>
            <a:ext cx="184151"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l"/>
            <a:endParaRPr lang="x-none" altLang="x-none" sz="1600"/>
          </a:p>
        </p:txBody>
      </p:sp>
      <p:sp>
        <p:nvSpPr>
          <p:cNvPr id="138245" name="Rectangle 2"/>
          <p:cNvSpPr>
            <a:spLocks noChangeArrowheads="1"/>
          </p:cNvSpPr>
          <p:nvPr/>
        </p:nvSpPr>
        <p:spPr bwMode="auto">
          <a:xfrm>
            <a:off x="275212" y="6413500"/>
            <a:ext cx="64527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l"/>
            <a:r>
              <a:rPr lang="en-US" altLang="x-none" sz="1200" dirty="0"/>
              <a:t>https://</a:t>
            </a:r>
            <a:r>
              <a:rPr lang="en-US" altLang="x-none" sz="1200" dirty="0" err="1"/>
              <a:t>www.visualcapitalist.com</a:t>
            </a:r>
            <a:r>
              <a:rPr lang="en-US" altLang="x-none" sz="1200" dirty="0"/>
              <a:t>/</a:t>
            </a:r>
            <a:r>
              <a:rPr lang="en-US" altLang="x-none" sz="1200" dirty="0" err="1"/>
              <a:t>wp</a:t>
            </a:r>
            <a:r>
              <a:rPr lang="en-US" altLang="x-none" sz="1200" dirty="0"/>
              <a:t>-content/uploads/2021/01/Country-With-the-Most-</a:t>
            </a:r>
            <a:r>
              <a:rPr lang="en-US" altLang="x-none" sz="1200" dirty="0" err="1"/>
              <a:t>Websites.html</a:t>
            </a:r>
            <a:endParaRPr lang="en-US" altLang="x-none" sz="1200" dirty="0"/>
          </a:p>
        </p:txBody>
      </p:sp>
      <p:pic>
        <p:nvPicPr>
          <p:cNvPr id="3" name="Picture 2">
            <a:extLst>
              <a:ext uri="{FF2B5EF4-FFF2-40B4-BE49-F238E27FC236}">
                <a16:creationId xmlns:a16="http://schemas.microsoft.com/office/drawing/2014/main" id="{954D6A6F-8018-694C-AC6F-14CB6B0BAC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21151" y="1606550"/>
            <a:ext cx="4648200" cy="4693939"/>
          </a:xfrm>
          <a:prstGeom prst="rect">
            <a:avLst/>
          </a:prstGeom>
        </p:spPr>
      </p:pic>
    </p:spTree>
    <p:extLst>
      <p:ext uri="{BB962C8B-B14F-4D97-AF65-F5344CB8AC3E}">
        <p14:creationId xmlns:p14="http://schemas.microsoft.com/office/powerpoint/2010/main" val="3213603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F9350-10D5-9645-B262-15F4D832A54D}"/>
              </a:ext>
            </a:extLst>
          </p:cNvPr>
          <p:cNvSpPr>
            <a:spLocks noGrp="1"/>
          </p:cNvSpPr>
          <p:nvPr>
            <p:ph type="title"/>
          </p:nvPr>
        </p:nvSpPr>
        <p:spPr/>
        <p:txBody>
          <a:bodyPr/>
          <a:lstStyle/>
          <a:p>
            <a:r>
              <a:rPr lang="en-US" altLang="x-none" sz="3200" dirty="0">
                <a:solidFill>
                  <a:srgbClr val="3333CC"/>
                </a:solidFill>
                <a:ea typeface="ＭＳ Ｐゴシック" charset="-128"/>
              </a:rPr>
              <a:t>Largest Internet Sites in </a:t>
            </a:r>
            <a:r>
              <a:rPr lang="en-US" altLang="zh-CN" sz="3200" dirty="0">
                <a:solidFill>
                  <a:srgbClr val="3333CC"/>
                </a:solidFill>
                <a:ea typeface="ＭＳ Ｐゴシック" charset="-128"/>
              </a:rPr>
              <a:t>the</a:t>
            </a:r>
            <a:r>
              <a:rPr lang="zh-CN" altLang="en-US" sz="3200" dirty="0">
                <a:solidFill>
                  <a:srgbClr val="3333CC"/>
                </a:solidFill>
                <a:ea typeface="ＭＳ Ｐゴシック" charset="-128"/>
              </a:rPr>
              <a:t> </a:t>
            </a:r>
            <a:r>
              <a:rPr lang="en-US" altLang="zh-CN" sz="3200" dirty="0">
                <a:solidFill>
                  <a:srgbClr val="3333CC"/>
                </a:solidFill>
                <a:ea typeface="ＭＳ Ｐゴシック" charset="-128"/>
              </a:rPr>
              <a:t>World</a:t>
            </a:r>
            <a:r>
              <a:rPr lang="en-US" altLang="x-none" sz="3200" dirty="0">
                <a:solidFill>
                  <a:srgbClr val="3333CC"/>
                </a:solidFill>
                <a:ea typeface="ＭＳ Ｐゴシック" charset="-128"/>
              </a:rPr>
              <a:t> </a:t>
            </a:r>
            <a:endParaRPr lang="en-US" dirty="0"/>
          </a:p>
        </p:txBody>
      </p:sp>
      <p:sp>
        <p:nvSpPr>
          <p:cNvPr id="4" name="Slide Number Placeholder 3">
            <a:extLst>
              <a:ext uri="{FF2B5EF4-FFF2-40B4-BE49-F238E27FC236}">
                <a16:creationId xmlns:a16="http://schemas.microsoft.com/office/drawing/2014/main" id="{43F44436-951B-7042-8BA3-4712FD1729DE}"/>
              </a:ext>
            </a:extLst>
          </p:cNvPr>
          <p:cNvSpPr>
            <a:spLocks noGrp="1"/>
          </p:cNvSpPr>
          <p:nvPr>
            <p:ph type="sldNum" sz="quarter" idx="12"/>
          </p:nvPr>
        </p:nvSpPr>
        <p:spPr/>
        <p:txBody>
          <a:bodyPr/>
          <a:lstStyle/>
          <a:p>
            <a:fld id="{F1BC9A0C-B9C7-D94C-BB05-DB5EC86B0AC6}" type="slidenum">
              <a:rPr lang="en-US" altLang="x-none" smtClean="0"/>
              <a:pPr/>
              <a:t>38</a:t>
            </a:fld>
            <a:endParaRPr lang="en-US" altLang="x-none"/>
          </a:p>
        </p:txBody>
      </p:sp>
      <p:pic>
        <p:nvPicPr>
          <p:cNvPr id="5" name="Picture 4">
            <a:extLst>
              <a:ext uri="{FF2B5EF4-FFF2-40B4-BE49-F238E27FC236}">
                <a16:creationId xmlns:a16="http://schemas.microsoft.com/office/drawing/2014/main" id="{8A8C088D-514F-1E4C-B874-B723D72290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4713" y="2825750"/>
            <a:ext cx="7702550" cy="1601981"/>
          </a:xfrm>
          <a:prstGeom prst="rect">
            <a:avLst/>
          </a:prstGeom>
        </p:spPr>
      </p:pic>
      <p:pic>
        <p:nvPicPr>
          <p:cNvPr id="6" name="Picture 5">
            <a:extLst>
              <a:ext uri="{FF2B5EF4-FFF2-40B4-BE49-F238E27FC236}">
                <a16:creationId xmlns:a16="http://schemas.microsoft.com/office/drawing/2014/main" id="{E9609835-895A-2847-B4EB-FE0350F5DE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2550" y="1316266"/>
            <a:ext cx="4960349" cy="4851330"/>
          </a:xfrm>
          <a:prstGeom prst="rect">
            <a:avLst/>
          </a:prstGeom>
        </p:spPr>
      </p:pic>
      <p:sp>
        <p:nvSpPr>
          <p:cNvPr id="7" name="Rectangle 6">
            <a:extLst>
              <a:ext uri="{FF2B5EF4-FFF2-40B4-BE49-F238E27FC236}">
                <a16:creationId xmlns:a16="http://schemas.microsoft.com/office/drawing/2014/main" id="{018059DF-4983-784F-99E9-C5BFF675585A}"/>
              </a:ext>
            </a:extLst>
          </p:cNvPr>
          <p:cNvSpPr/>
          <p:nvPr/>
        </p:nvSpPr>
        <p:spPr>
          <a:xfrm>
            <a:off x="692150" y="6413500"/>
            <a:ext cx="4906729" cy="276999"/>
          </a:xfrm>
          <a:prstGeom prst="rect">
            <a:avLst/>
          </a:prstGeom>
        </p:spPr>
        <p:txBody>
          <a:bodyPr wrap="none">
            <a:spAutoFit/>
          </a:bodyPr>
          <a:lstStyle/>
          <a:p>
            <a:r>
              <a:rPr lang="en-US" sz="1200" dirty="0"/>
              <a:t>https://</a:t>
            </a:r>
            <a:r>
              <a:rPr lang="en-US" sz="1200" dirty="0" err="1"/>
              <a:t>www.visualcapitalist.com</a:t>
            </a:r>
            <a:r>
              <a:rPr lang="en-US" sz="1200" dirty="0"/>
              <a:t>/the-50-most-visited-websites-in-the-world/</a:t>
            </a:r>
          </a:p>
        </p:txBody>
      </p:sp>
    </p:spTree>
    <p:extLst>
      <p:ext uri="{BB962C8B-B14F-4D97-AF65-F5344CB8AC3E}">
        <p14:creationId xmlns:p14="http://schemas.microsoft.com/office/powerpoint/2010/main" val="1867523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p:txBody>
          <a:bodyPr/>
          <a:lstStyle/>
          <a:p>
            <a:r>
              <a:rPr lang="en-US" altLang="x-none">
                <a:ea typeface="ＭＳ Ｐゴシック" charset="-128"/>
              </a:rPr>
              <a:t>General Complexity</a:t>
            </a:r>
          </a:p>
        </p:txBody>
      </p:sp>
      <p:sp>
        <p:nvSpPr>
          <p:cNvPr id="1402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FA52864F-C8E7-E248-8646-D2149A10AAD6}" type="slidenum">
              <a:rPr lang="en-US" altLang="x-none" sz="1200">
                <a:latin typeface="Tahoma" charset="0"/>
              </a:rPr>
              <a:pPr/>
              <a:t>39</a:t>
            </a:fld>
            <a:endParaRPr lang="en-US" altLang="x-none" sz="1200">
              <a:latin typeface="Tahoma" charset="0"/>
            </a:endParaRPr>
          </a:p>
        </p:txBody>
      </p:sp>
      <p:sp>
        <p:nvSpPr>
          <p:cNvPr id="140291" name="Content Placeholder 2"/>
          <p:cNvSpPr>
            <a:spLocks noGrp="1"/>
          </p:cNvSpPr>
          <p:nvPr>
            <p:ph idx="1"/>
          </p:nvPr>
        </p:nvSpPr>
        <p:spPr/>
        <p:txBody>
          <a:bodyPr/>
          <a:lstStyle/>
          <a:p>
            <a:pPr>
              <a:buFont typeface="Wingdings" pitchFamily="2" charset="2"/>
              <a:buChar char="q"/>
            </a:pPr>
            <a:r>
              <a:rPr lang="en-US" altLang="x-none" dirty="0">
                <a:solidFill>
                  <a:srgbClr val="000090"/>
                </a:solidFill>
                <a:ea typeface="ＭＳ Ｐゴシック" charset="-128"/>
              </a:rPr>
              <a:t>Complexity</a:t>
            </a:r>
            <a:r>
              <a:rPr lang="en-US" altLang="x-none" dirty="0">
                <a:ea typeface="ＭＳ Ｐゴシック" charset="-128"/>
              </a:rPr>
              <a:t> in highly organized systems arises primarily from design strategies intended to create </a:t>
            </a:r>
            <a:r>
              <a:rPr lang="en-US" altLang="x-none" dirty="0">
                <a:solidFill>
                  <a:srgbClr val="000090"/>
                </a:solidFill>
                <a:ea typeface="ＭＳ Ｐゴシック" charset="-128"/>
              </a:rPr>
              <a:t>robustness to uncertainty</a:t>
            </a:r>
            <a:r>
              <a:rPr lang="en-US" altLang="x-none" dirty="0">
                <a:ea typeface="ＭＳ Ｐゴシック" charset="-128"/>
              </a:rPr>
              <a:t> in their environments and component parts.</a:t>
            </a:r>
          </a:p>
          <a:p>
            <a:pPr lvl="1">
              <a:buFont typeface="Courier New" panose="02070309020205020404" pitchFamily="49" charset="0"/>
              <a:buChar char="o"/>
            </a:pPr>
            <a:r>
              <a:rPr lang="en-US" altLang="x-none" sz="2000" dirty="0">
                <a:solidFill>
                  <a:srgbClr val="000090"/>
                </a:solidFill>
                <a:ea typeface="ＭＳ Ｐゴシック" charset="-128"/>
              </a:rPr>
              <a:t>Scalability</a:t>
            </a:r>
            <a:r>
              <a:rPr lang="en-US" altLang="x-none" sz="2000" dirty="0">
                <a:ea typeface="ＭＳ Ｐゴシック" charset="-128"/>
              </a:rPr>
              <a:t> is robustness to changes to the size and complexity of a system as a whole.</a:t>
            </a:r>
          </a:p>
          <a:p>
            <a:pPr lvl="1">
              <a:buFont typeface="Courier New" panose="02070309020205020404" pitchFamily="49" charset="0"/>
              <a:buChar char="o"/>
            </a:pPr>
            <a:r>
              <a:rPr lang="en-US" altLang="x-none" sz="2000" dirty="0">
                <a:solidFill>
                  <a:srgbClr val="000090"/>
                </a:solidFill>
                <a:ea typeface="ＭＳ Ｐゴシック" charset="-128"/>
              </a:rPr>
              <a:t>Evolvability</a:t>
            </a:r>
            <a:r>
              <a:rPr lang="en-US" altLang="x-none" sz="2000" dirty="0">
                <a:ea typeface="ＭＳ Ｐゴシック" charset="-128"/>
              </a:rPr>
              <a:t> is robustness of lineages to large changes on various (usually long) time scales.</a:t>
            </a:r>
          </a:p>
          <a:p>
            <a:pPr lvl="1">
              <a:buFont typeface="Courier New" panose="02070309020205020404" pitchFamily="49" charset="0"/>
              <a:buChar char="o"/>
            </a:pPr>
            <a:r>
              <a:rPr lang="en-US" altLang="x-none" sz="2000" dirty="0">
                <a:solidFill>
                  <a:srgbClr val="000090"/>
                </a:solidFill>
                <a:ea typeface="ＭＳ Ｐゴシック" charset="-128"/>
              </a:rPr>
              <a:t>Reliability</a:t>
            </a:r>
            <a:r>
              <a:rPr lang="en-US" altLang="x-none" sz="2000" dirty="0">
                <a:ea typeface="ＭＳ Ｐゴシック" charset="-128"/>
              </a:rPr>
              <a:t> is robustness to component failures.</a:t>
            </a:r>
          </a:p>
          <a:p>
            <a:pPr lvl="1">
              <a:buFont typeface="Courier New" panose="02070309020205020404" pitchFamily="49" charset="0"/>
              <a:buChar char="o"/>
            </a:pPr>
            <a:r>
              <a:rPr lang="en-US" altLang="x-none" sz="2000" dirty="0">
                <a:solidFill>
                  <a:srgbClr val="000090"/>
                </a:solidFill>
                <a:ea typeface="ＭＳ Ｐゴシック" charset="-128"/>
              </a:rPr>
              <a:t>Efficiency</a:t>
            </a:r>
            <a:r>
              <a:rPr lang="en-US" altLang="x-none" sz="2000" dirty="0">
                <a:ea typeface="ＭＳ Ｐゴシック" charset="-128"/>
              </a:rPr>
              <a:t> is robustness to resource scarcity.</a:t>
            </a:r>
          </a:p>
          <a:p>
            <a:pPr lvl="1">
              <a:buFont typeface="Courier New" panose="02070309020205020404" pitchFamily="49" charset="0"/>
              <a:buChar char="o"/>
            </a:pPr>
            <a:r>
              <a:rPr lang="en-US" altLang="x-none" sz="2000" dirty="0">
                <a:solidFill>
                  <a:srgbClr val="000090"/>
                </a:solidFill>
                <a:ea typeface="ＭＳ Ｐゴシック" charset="-128"/>
              </a:rPr>
              <a:t>Modularity</a:t>
            </a:r>
            <a:r>
              <a:rPr lang="en-US" altLang="x-none" sz="2000" dirty="0">
                <a:ea typeface="ＭＳ Ｐゴシック" charset="-128"/>
              </a:rPr>
              <a:t> is robustness to component rearrangements.</a:t>
            </a:r>
          </a:p>
        </p:txBody>
      </p:sp>
      <p:sp>
        <p:nvSpPr>
          <p:cNvPr id="140292" name="Rectangle 4"/>
          <p:cNvSpPr>
            <a:spLocks noChangeArrowheads="1"/>
          </p:cNvSpPr>
          <p:nvPr/>
        </p:nvSpPr>
        <p:spPr bwMode="auto">
          <a:xfrm>
            <a:off x="6321425" y="6407150"/>
            <a:ext cx="1274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600"/>
              <a:t>David Meyer</a:t>
            </a:r>
            <a:endParaRPr lang="en-US" altLang="x-none" sz="4000"/>
          </a:p>
        </p:txBody>
      </p:sp>
      <p:pic>
        <p:nvPicPr>
          <p:cNvPr id="140293"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35750" y="-4763"/>
            <a:ext cx="249713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601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2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02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029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029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0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fld id="{7B138D3F-ABB6-3946-A370-8026D5220C04}" type="slidenum">
              <a:rPr lang="en-US" altLang="x-none" sz="1200">
                <a:latin typeface="Tahoma" charset="0"/>
              </a:rPr>
              <a:pPr/>
              <a:t>4</a:t>
            </a:fld>
            <a:endParaRPr lang="en-US" altLang="x-none" sz="1200">
              <a:latin typeface="Tahoma" charset="0"/>
            </a:endParaRPr>
          </a:p>
        </p:txBody>
      </p:sp>
      <p:sp>
        <p:nvSpPr>
          <p:cNvPr id="23554" name="Rectangle 2"/>
          <p:cNvSpPr>
            <a:spLocks noGrp="1" noChangeArrowheads="1"/>
          </p:cNvSpPr>
          <p:nvPr>
            <p:ph type="title"/>
          </p:nvPr>
        </p:nvSpPr>
        <p:spPr/>
        <p:txBody>
          <a:bodyPr/>
          <a:lstStyle/>
          <a:p>
            <a:r>
              <a:rPr lang="en-US" altLang="x-none" sz="4800">
                <a:ea typeface="ＭＳ Ｐゴシック" charset="-128"/>
              </a:rPr>
              <a:t>Recap</a:t>
            </a:r>
            <a:endParaRPr lang="en-US" altLang="x-none">
              <a:ea typeface="ＭＳ Ｐゴシック" charset="-128"/>
            </a:endParaRPr>
          </a:p>
        </p:txBody>
      </p:sp>
      <p:sp>
        <p:nvSpPr>
          <p:cNvPr id="23555" name="Rectangle 3"/>
          <p:cNvSpPr>
            <a:spLocks noGrp="1" noChangeArrowheads="1"/>
          </p:cNvSpPr>
          <p:nvPr>
            <p:ph type="body" idx="1"/>
          </p:nvPr>
        </p:nvSpPr>
        <p:spPr>
          <a:xfrm>
            <a:off x="463550" y="1530350"/>
            <a:ext cx="8235950" cy="5032375"/>
          </a:xfrm>
        </p:spPr>
        <p:txBody>
          <a:bodyPr/>
          <a:lstStyle/>
          <a:p>
            <a:pPr>
              <a:lnSpc>
                <a:spcPct val="80000"/>
              </a:lnSpc>
              <a:buFont typeface="Wingdings" pitchFamily="2" charset="2"/>
              <a:buChar char="q"/>
            </a:pPr>
            <a:r>
              <a:rPr lang="en-US" altLang="x-none" sz="2400" dirty="0">
                <a:ea typeface="ＭＳ Ｐゴシック" charset="-128"/>
              </a:rPr>
              <a:t>A protocol defines the </a:t>
            </a:r>
            <a:r>
              <a:rPr lang="en-US" altLang="x-none" sz="2400" dirty="0">
                <a:solidFill>
                  <a:srgbClr val="FF0000"/>
                </a:solidFill>
                <a:ea typeface="ＭＳ Ｐゴシック" charset="-128"/>
              </a:rPr>
              <a:t>format</a:t>
            </a:r>
            <a:r>
              <a:rPr lang="en-US" altLang="x-none" sz="2400" dirty="0">
                <a:ea typeface="ＭＳ Ｐゴシック" charset="-128"/>
              </a:rPr>
              <a:t> and the </a:t>
            </a:r>
            <a:r>
              <a:rPr lang="en-US" altLang="x-none" sz="2400" dirty="0">
                <a:solidFill>
                  <a:srgbClr val="FF0000"/>
                </a:solidFill>
                <a:ea typeface="ＭＳ Ｐゴシック" charset="-128"/>
              </a:rPr>
              <a:t>order</a:t>
            </a:r>
            <a:r>
              <a:rPr lang="en-US" altLang="x-none" sz="2400" dirty="0">
                <a:ea typeface="ＭＳ Ｐゴシック" charset="-128"/>
              </a:rPr>
              <a:t> of messages exchanged between two or more communicating entities, as well as the </a:t>
            </a:r>
            <a:r>
              <a:rPr lang="en-US" altLang="x-none" sz="2400" dirty="0">
                <a:solidFill>
                  <a:srgbClr val="FF0000"/>
                </a:solidFill>
                <a:ea typeface="ＭＳ Ｐゴシック" charset="-128"/>
              </a:rPr>
              <a:t>actions</a:t>
            </a:r>
            <a:r>
              <a:rPr lang="en-US" altLang="x-none" sz="2400" dirty="0">
                <a:ea typeface="ＭＳ Ｐゴシック" charset="-128"/>
              </a:rPr>
              <a:t> taken on the transmission or receipt of a message or other </a:t>
            </a:r>
            <a:r>
              <a:rPr lang="en-US" altLang="x-none" sz="2400" dirty="0">
                <a:solidFill>
                  <a:srgbClr val="FF0000"/>
                </a:solidFill>
                <a:ea typeface="ＭＳ Ｐゴシック" charset="-128"/>
              </a:rPr>
              <a:t>event</a:t>
            </a:r>
            <a:r>
              <a:rPr lang="en-US" altLang="zh-CN" sz="2400" dirty="0">
                <a:solidFill>
                  <a:srgbClr val="FF0000"/>
                </a:solidFill>
                <a:ea typeface="宋体" charset="-122"/>
              </a:rPr>
              <a:t>s</a:t>
            </a:r>
            <a:r>
              <a:rPr lang="en-US" altLang="x-none" sz="2400" dirty="0">
                <a:ea typeface="ＭＳ Ｐゴシック" charset="-128"/>
              </a:rPr>
              <a:t>. </a:t>
            </a:r>
          </a:p>
          <a:p>
            <a:pPr>
              <a:lnSpc>
                <a:spcPct val="90000"/>
              </a:lnSpc>
              <a:buFont typeface="Wingdings" pitchFamily="2" charset="2"/>
              <a:buChar char="q"/>
            </a:pPr>
            <a:r>
              <a:rPr lang="en-US" altLang="x-none" sz="2200" dirty="0">
                <a:ea typeface="ＭＳ Ｐゴシック" charset="-128"/>
              </a:rPr>
              <a:t>Key Internet milestones and their implications:</a:t>
            </a:r>
          </a:p>
          <a:p>
            <a:pPr lvl="1">
              <a:lnSpc>
                <a:spcPct val="90000"/>
              </a:lnSpc>
              <a:buFont typeface="Courier New" panose="02070309020205020404" pitchFamily="49" charset="0"/>
              <a:buChar char="o"/>
            </a:pPr>
            <a:r>
              <a:rPr lang="en-US" altLang="x-none" dirty="0">
                <a:ea typeface="ＭＳ Ｐゴシック" charset="-128"/>
              </a:rPr>
              <a:t>ARPANET is sponsored by ARPA </a:t>
            </a:r>
            <a:r>
              <a:rPr lang="en-US" altLang="x-none" dirty="0">
                <a:ea typeface="ＭＳ Ｐゴシック" charset="-128"/>
                <a:sym typeface="Symbol" charset="2"/>
              </a:rPr>
              <a:t></a:t>
            </a:r>
            <a:br>
              <a:rPr lang="en-US" altLang="x-none" dirty="0">
                <a:ea typeface="ＭＳ Ｐゴシック" charset="-128"/>
                <a:sym typeface="Symbol" charset="2"/>
              </a:rPr>
            </a:br>
            <a:endParaRPr lang="en-US" altLang="x-none" dirty="0">
              <a:ea typeface="ＭＳ Ｐゴシック" charset="-128"/>
            </a:endParaRPr>
          </a:p>
          <a:p>
            <a:pPr lvl="1">
              <a:lnSpc>
                <a:spcPct val="90000"/>
              </a:lnSpc>
              <a:buFont typeface="Courier New" panose="02070309020205020404" pitchFamily="49" charset="0"/>
              <a:buChar char="o"/>
            </a:pPr>
            <a:r>
              <a:rPr lang="en-US" altLang="x-none" dirty="0">
                <a:ea typeface="ＭＳ Ｐゴシック" charset="-128"/>
              </a:rPr>
              <a:t>The initial IMPs (routers) were made by a small company </a:t>
            </a:r>
            <a:r>
              <a:rPr lang="en-US" altLang="x-none" dirty="0">
                <a:ea typeface="ＭＳ Ｐゴシック" charset="-128"/>
                <a:sym typeface="Symbol" charset="2"/>
              </a:rPr>
              <a:t></a:t>
            </a:r>
            <a:br>
              <a:rPr lang="en-US" altLang="x-none" dirty="0">
                <a:ea typeface="ＭＳ Ｐゴシック" charset="-128"/>
                <a:sym typeface="Symbol" charset="2"/>
              </a:rPr>
            </a:br>
            <a:endParaRPr lang="en-US" altLang="x-none" dirty="0">
              <a:ea typeface="ＭＳ Ｐゴシック" charset="-128"/>
            </a:endParaRPr>
          </a:p>
          <a:p>
            <a:pPr lvl="1">
              <a:lnSpc>
                <a:spcPct val="90000"/>
              </a:lnSpc>
              <a:buFont typeface="Courier New" panose="02070309020205020404" pitchFamily="49" charset="0"/>
              <a:buChar char="o"/>
            </a:pPr>
            <a:r>
              <a:rPr lang="en-US" altLang="x-none" dirty="0">
                <a:ea typeface="ＭＳ Ｐゴシック" charset="-128"/>
              </a:rPr>
              <a:t>Many networks </a:t>
            </a:r>
            <a:r>
              <a:rPr lang="en-US" altLang="x-none" dirty="0">
                <a:ea typeface="ＭＳ Ｐゴシック" charset="-128"/>
                <a:sym typeface="Symbol" charset="2"/>
              </a:rPr>
              <a:t></a:t>
            </a:r>
          </a:p>
          <a:p>
            <a:pPr lvl="1">
              <a:lnSpc>
                <a:spcPct val="90000"/>
              </a:lnSpc>
            </a:pPr>
            <a:endParaRPr lang="en-US" altLang="x-none" dirty="0">
              <a:ea typeface="ＭＳ Ｐゴシック" charset="-128"/>
              <a:sym typeface="Symbol" charset="2"/>
            </a:endParaRPr>
          </a:p>
          <a:p>
            <a:pPr lvl="1">
              <a:lnSpc>
                <a:spcPct val="90000"/>
              </a:lnSpc>
              <a:buFont typeface="Courier New" panose="02070309020205020404" pitchFamily="49" charset="0"/>
              <a:buChar char="o"/>
            </a:pPr>
            <a:r>
              <a:rPr lang="en-US" altLang="x-none" dirty="0">
                <a:ea typeface="ＭＳ Ｐゴシック" charset="-128"/>
                <a:sym typeface="Symbol" charset="2"/>
              </a:rPr>
              <a:t>Commercialization  </a:t>
            </a:r>
            <a:br>
              <a:rPr lang="en-US" altLang="x-none" dirty="0">
                <a:ea typeface="ＭＳ Ｐゴシック" charset="-128"/>
                <a:sym typeface="Symbol" charset="2"/>
              </a:rPr>
            </a:br>
            <a:endParaRPr lang="en-US" altLang="x-none" sz="2800" dirty="0">
              <a:ea typeface="ＭＳ Ｐゴシック" charset="-128"/>
            </a:endParaRPr>
          </a:p>
        </p:txBody>
      </p:sp>
      <p:sp>
        <p:nvSpPr>
          <p:cNvPr id="20485" name="Text Box 4"/>
          <p:cNvSpPr txBox="1">
            <a:spLocks noChangeArrowheads="1"/>
          </p:cNvSpPr>
          <p:nvPr/>
        </p:nvSpPr>
        <p:spPr bwMode="auto">
          <a:xfrm>
            <a:off x="2978150" y="3816350"/>
            <a:ext cx="3349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r>
              <a:rPr lang="en-US" altLang="x-none" sz="1800">
                <a:solidFill>
                  <a:schemeClr val="accent2"/>
                </a:solidFill>
              </a:rPr>
              <a:t>design should survive failures</a:t>
            </a:r>
          </a:p>
        </p:txBody>
      </p:sp>
      <p:sp>
        <p:nvSpPr>
          <p:cNvPr id="20486" name="Text Box 5"/>
          <p:cNvSpPr txBox="1">
            <a:spLocks noChangeArrowheads="1"/>
          </p:cNvSpPr>
          <p:nvPr/>
        </p:nvSpPr>
        <p:spPr bwMode="auto">
          <a:xfrm>
            <a:off x="1835150" y="5684838"/>
            <a:ext cx="63881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500">
                <a:solidFill>
                  <a:schemeClr val="tx1"/>
                </a:solidFill>
                <a:latin typeface="Comic Sans MS" charset="0"/>
                <a:ea typeface="ＭＳ Ｐゴシック" charset="-128"/>
              </a:defRPr>
            </a:lvl1pPr>
            <a:lvl2pPr>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lvl="1">
              <a:lnSpc>
                <a:spcPct val="90000"/>
              </a:lnSpc>
              <a:spcBef>
                <a:spcPct val="20000"/>
              </a:spcBef>
              <a:buClr>
                <a:schemeClr val="accent2"/>
              </a:buClr>
              <a:buSzPct val="75000"/>
              <a:buFont typeface="ZapfDingbats" charset="0"/>
              <a:buNone/>
            </a:pPr>
            <a:r>
              <a:rPr lang="en-US" altLang="x-none" sz="1800">
                <a:solidFill>
                  <a:schemeClr val="accent2"/>
                </a:solidFill>
              </a:rPr>
              <a:t>internetworking: need a network to connect networks</a:t>
            </a:r>
          </a:p>
        </p:txBody>
      </p:sp>
      <p:sp>
        <p:nvSpPr>
          <p:cNvPr id="20487" name="Text Box 6"/>
          <p:cNvSpPr txBox="1">
            <a:spLocks noChangeArrowheads="1"/>
          </p:cNvSpPr>
          <p:nvPr/>
        </p:nvSpPr>
        <p:spPr bwMode="auto">
          <a:xfrm>
            <a:off x="2978150" y="4578350"/>
            <a:ext cx="27765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r>
              <a:rPr lang="en-US" altLang="x-none" sz="1800">
                <a:solidFill>
                  <a:schemeClr val="accent2"/>
                </a:solidFill>
              </a:rPr>
              <a:t>keep the network simple</a:t>
            </a:r>
          </a:p>
        </p:txBody>
      </p:sp>
      <p:sp>
        <p:nvSpPr>
          <p:cNvPr id="20488" name="Text Box 5"/>
          <p:cNvSpPr txBox="1">
            <a:spLocks noChangeArrowheads="1"/>
          </p:cNvSpPr>
          <p:nvPr/>
        </p:nvSpPr>
        <p:spPr bwMode="auto">
          <a:xfrm>
            <a:off x="1646238" y="6483350"/>
            <a:ext cx="66135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500">
                <a:solidFill>
                  <a:schemeClr val="tx1"/>
                </a:solidFill>
                <a:latin typeface="Comic Sans MS" charset="0"/>
                <a:ea typeface="ＭＳ Ｐゴシック" charset="-128"/>
              </a:defRPr>
            </a:lvl1pPr>
            <a:lvl2pPr>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lvl="1">
              <a:lnSpc>
                <a:spcPct val="90000"/>
              </a:lnSpc>
              <a:spcBef>
                <a:spcPct val="20000"/>
              </a:spcBef>
              <a:buClr>
                <a:schemeClr val="accent2"/>
              </a:buClr>
              <a:buSzPct val="75000"/>
              <a:buFont typeface="ZapfDingbats" charset="0"/>
              <a:buNone/>
            </a:pPr>
            <a:r>
              <a:rPr lang="en-US" altLang="x-none" sz="1800">
                <a:solidFill>
                  <a:schemeClr val="accent2"/>
                </a:solidFill>
              </a:rPr>
              <a:t>architecture supporting decentralized, autonomous systems</a:t>
            </a:r>
          </a:p>
        </p:txBody>
      </p:sp>
    </p:spTree>
    <p:extLst>
      <p:ext uri="{BB962C8B-B14F-4D97-AF65-F5344CB8AC3E}">
        <p14:creationId xmlns:p14="http://schemas.microsoft.com/office/powerpoint/2010/main" val="2274187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6" grpId="0"/>
      <p:bldP spid="20487" grpId="0"/>
      <p:bldP spid="2048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r>
              <a:rPr lang="en-US" altLang="x-none">
                <a:ea typeface="ＭＳ Ｐゴシック" charset="-128"/>
              </a:rPr>
              <a:t>Distributed vs Centralized</a:t>
            </a:r>
          </a:p>
        </p:txBody>
      </p:sp>
      <p:sp>
        <p:nvSpPr>
          <p:cNvPr id="1505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949487F3-32DB-A342-8689-01DF82E49046}" type="slidenum">
              <a:rPr lang="en-US" altLang="x-none" sz="1200">
                <a:latin typeface="Tahoma" charset="0"/>
              </a:rPr>
              <a:pPr/>
              <a:t>40</a:t>
            </a:fld>
            <a:endParaRPr lang="en-US" altLang="x-none" sz="1200">
              <a:latin typeface="Tahoma" charset="0"/>
            </a:endParaRPr>
          </a:p>
        </p:txBody>
      </p:sp>
      <p:sp>
        <p:nvSpPr>
          <p:cNvPr id="150531" name="Content Placeholder 2"/>
          <p:cNvSpPr>
            <a:spLocks noGrp="1"/>
          </p:cNvSpPr>
          <p:nvPr>
            <p:ph idx="1"/>
          </p:nvPr>
        </p:nvSpPr>
        <p:spPr/>
        <p:txBody>
          <a:bodyPr/>
          <a:lstStyle/>
          <a:p>
            <a:pPr>
              <a:buFont typeface="Wingdings" pitchFamily="2" charset="2"/>
              <a:buChar char="q"/>
            </a:pPr>
            <a:r>
              <a:rPr lang="en-US" altLang="ja-JP" sz="2400" dirty="0">
                <a:ea typeface="ＭＳ Ｐゴシック" charset="-128"/>
              </a:rPr>
              <a:t>Distributed computing is hard, e.g.,</a:t>
            </a:r>
          </a:p>
          <a:p>
            <a:pPr lvl="1">
              <a:buFont typeface="Courier New" panose="02070309020205020404" pitchFamily="49" charset="0"/>
              <a:buChar char="o"/>
            </a:pPr>
            <a:r>
              <a:rPr lang="en-US" altLang="ja-JP" sz="2000" dirty="0">
                <a:ea typeface="ＭＳ Ｐゴシック" charset="-128"/>
              </a:rPr>
              <a:t>FLP Impossibility Theorem</a:t>
            </a:r>
          </a:p>
          <a:p>
            <a:pPr lvl="1">
              <a:buFont typeface="Courier New" panose="02070309020205020404" pitchFamily="49" charset="0"/>
              <a:buChar char="o"/>
            </a:pPr>
            <a:r>
              <a:rPr lang="en-US" altLang="ja-JP" sz="2000" dirty="0">
                <a:ea typeface="ＭＳ Ｐゴシック" charset="-128"/>
              </a:rPr>
              <a:t>Arrow’s Impossibility Theorem</a:t>
            </a:r>
          </a:p>
          <a:p>
            <a:pPr lvl="1"/>
            <a:endParaRPr lang="en-US" altLang="ja-JP" sz="2000" dirty="0">
              <a:ea typeface="ＭＳ Ｐゴシック" charset="-128"/>
            </a:endParaRPr>
          </a:p>
          <a:p>
            <a:pPr>
              <a:buFont typeface="Wingdings" pitchFamily="2" charset="2"/>
              <a:buChar char="q"/>
            </a:pPr>
            <a:r>
              <a:rPr lang="en-US" altLang="ja-JP" sz="2400" dirty="0">
                <a:ea typeface="ＭＳ Ｐゴシック" charset="-128"/>
              </a:rPr>
              <a:t>Achieved good design for only few specific tasks (e.g., state distribution, leader election). Hence, a trend in networking is Software Defined Networking, which is a way of moving away from generic distributed computing, by focusing on utilizing the few well-understood primitives, in particular logically centralized state.</a:t>
            </a:r>
          </a:p>
        </p:txBody>
      </p:sp>
      <p:pic>
        <p:nvPicPr>
          <p:cNvPr id="15053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61188" y="-4763"/>
            <a:ext cx="21717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88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7"/>
          <p:cNvGrpSpPr>
            <a:grpSpLocks/>
          </p:cNvGrpSpPr>
          <p:nvPr/>
        </p:nvGrpSpPr>
        <p:grpSpPr bwMode="auto">
          <a:xfrm>
            <a:off x="7400925" y="4114800"/>
            <a:ext cx="1752600" cy="1219200"/>
            <a:chOff x="7245350" y="4273550"/>
            <a:chExt cx="1181100" cy="806450"/>
          </a:xfrm>
        </p:grpSpPr>
        <p:grpSp>
          <p:nvGrpSpPr>
            <p:cNvPr id="25914" name="Group 4"/>
            <p:cNvGrpSpPr>
              <a:grpSpLocks/>
            </p:cNvGrpSpPr>
            <p:nvPr/>
          </p:nvGrpSpPr>
          <p:grpSpPr bwMode="auto">
            <a:xfrm>
              <a:off x="7245350" y="4273550"/>
              <a:ext cx="1176862" cy="733003"/>
              <a:chOff x="628" y="1878"/>
              <a:chExt cx="833" cy="499"/>
            </a:xfrm>
          </p:grpSpPr>
          <p:sp>
            <p:nvSpPr>
              <p:cNvPr id="25932" name="Oval 5"/>
              <p:cNvSpPr>
                <a:spLocks noChangeArrowheads="1"/>
              </p:cNvSpPr>
              <p:nvPr/>
            </p:nvSpPr>
            <p:spPr bwMode="auto">
              <a:xfrm>
                <a:off x="912" y="1878"/>
                <a:ext cx="363" cy="206"/>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933" name="Oval 6"/>
              <p:cNvSpPr>
                <a:spLocks noChangeArrowheads="1"/>
              </p:cNvSpPr>
              <p:nvPr/>
            </p:nvSpPr>
            <p:spPr bwMode="auto">
              <a:xfrm>
                <a:off x="713" y="1932"/>
                <a:ext cx="278" cy="20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934" name="Oval 7"/>
              <p:cNvSpPr>
                <a:spLocks noChangeArrowheads="1"/>
              </p:cNvSpPr>
              <p:nvPr/>
            </p:nvSpPr>
            <p:spPr bwMode="auto">
              <a:xfrm>
                <a:off x="628" y="2056"/>
                <a:ext cx="188" cy="169"/>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935" name="Oval 8"/>
              <p:cNvSpPr>
                <a:spLocks noChangeArrowheads="1"/>
              </p:cNvSpPr>
              <p:nvPr/>
            </p:nvSpPr>
            <p:spPr bwMode="auto">
              <a:xfrm>
                <a:off x="685" y="2131"/>
                <a:ext cx="282" cy="182"/>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936" name="Oval 9"/>
              <p:cNvSpPr>
                <a:spLocks noChangeArrowheads="1"/>
              </p:cNvSpPr>
              <p:nvPr/>
            </p:nvSpPr>
            <p:spPr bwMode="auto">
              <a:xfrm>
                <a:off x="884" y="2161"/>
                <a:ext cx="422" cy="216"/>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937" name="Oval 10"/>
              <p:cNvSpPr>
                <a:spLocks noChangeArrowheads="1"/>
              </p:cNvSpPr>
              <p:nvPr/>
            </p:nvSpPr>
            <p:spPr bwMode="auto">
              <a:xfrm>
                <a:off x="1152" y="1938"/>
                <a:ext cx="271" cy="162"/>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938" name="Oval 11"/>
              <p:cNvSpPr>
                <a:spLocks noChangeArrowheads="1"/>
              </p:cNvSpPr>
              <p:nvPr/>
            </p:nvSpPr>
            <p:spPr bwMode="auto">
              <a:xfrm>
                <a:off x="1193" y="2042"/>
                <a:ext cx="268" cy="163"/>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939" name="Oval 12"/>
              <p:cNvSpPr>
                <a:spLocks noChangeArrowheads="1"/>
              </p:cNvSpPr>
              <p:nvPr/>
            </p:nvSpPr>
            <p:spPr bwMode="auto">
              <a:xfrm>
                <a:off x="1169" y="2076"/>
                <a:ext cx="266" cy="26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940" name="Oval 13"/>
              <p:cNvSpPr>
                <a:spLocks noChangeArrowheads="1"/>
              </p:cNvSpPr>
              <p:nvPr/>
            </p:nvSpPr>
            <p:spPr bwMode="auto">
              <a:xfrm>
                <a:off x="779" y="1996"/>
                <a:ext cx="541" cy="26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grpSp>
        <p:grpSp>
          <p:nvGrpSpPr>
            <p:cNvPr id="25915" name="Group 14"/>
            <p:cNvGrpSpPr>
              <a:grpSpLocks/>
            </p:cNvGrpSpPr>
            <p:nvPr/>
          </p:nvGrpSpPr>
          <p:grpSpPr bwMode="auto">
            <a:xfrm>
              <a:off x="7245350" y="4341121"/>
              <a:ext cx="1181100" cy="738879"/>
              <a:chOff x="628" y="1876"/>
              <a:chExt cx="836" cy="503"/>
            </a:xfrm>
          </p:grpSpPr>
          <p:sp>
            <p:nvSpPr>
              <p:cNvPr id="25916" name="Arc 15"/>
              <p:cNvSpPr>
                <a:spLocks/>
              </p:cNvSpPr>
              <p:nvPr/>
            </p:nvSpPr>
            <p:spPr bwMode="auto">
              <a:xfrm>
                <a:off x="921" y="1876"/>
                <a:ext cx="346" cy="104"/>
              </a:xfrm>
              <a:custGeom>
                <a:avLst/>
                <a:gdLst>
                  <a:gd name="T0" fmla="*/ 0 w 40736"/>
                  <a:gd name="T1" fmla="*/ 0 h 21600"/>
                  <a:gd name="T2" fmla="*/ 0 w 40736"/>
                  <a:gd name="T3" fmla="*/ 0 h 21600"/>
                  <a:gd name="T4" fmla="*/ 0 w 40736"/>
                  <a:gd name="T5" fmla="*/ 0 h 21600"/>
                  <a:gd name="T6" fmla="*/ 0 60000 65536"/>
                  <a:gd name="T7" fmla="*/ 0 60000 65536"/>
                  <a:gd name="T8" fmla="*/ 0 60000 65536"/>
                  <a:gd name="T9" fmla="*/ 0 w 40736"/>
                  <a:gd name="T10" fmla="*/ 0 h 21600"/>
                  <a:gd name="T11" fmla="*/ 40736 w 40736"/>
                  <a:gd name="T12" fmla="*/ 21600 h 21600"/>
                </a:gdLst>
                <a:ahLst/>
                <a:cxnLst>
                  <a:cxn ang="T6">
                    <a:pos x="T0" y="T1"/>
                  </a:cxn>
                  <a:cxn ang="T7">
                    <a:pos x="T2" y="T3"/>
                  </a:cxn>
                  <a:cxn ang="T8">
                    <a:pos x="T4" y="T5"/>
                  </a:cxn>
                </a:cxnLst>
                <a:rect l="T9" t="T10" r="T11" b="T12"/>
                <a:pathLst>
                  <a:path w="40736" h="21600" fill="none" extrusionOk="0">
                    <a:moveTo>
                      <a:pt x="0" y="14968"/>
                    </a:moveTo>
                    <a:cubicBezTo>
                      <a:pt x="2878" y="6046"/>
                      <a:pt x="11182" y="-1"/>
                      <a:pt x="20557" y="0"/>
                    </a:cubicBezTo>
                    <a:cubicBezTo>
                      <a:pt x="29513" y="0"/>
                      <a:pt x="37541" y="5528"/>
                      <a:pt x="40736" y="13895"/>
                    </a:cubicBezTo>
                  </a:path>
                  <a:path w="40736" h="21600" stroke="0" extrusionOk="0">
                    <a:moveTo>
                      <a:pt x="0" y="14968"/>
                    </a:moveTo>
                    <a:cubicBezTo>
                      <a:pt x="2878" y="6046"/>
                      <a:pt x="11182" y="-1"/>
                      <a:pt x="20557" y="0"/>
                    </a:cubicBezTo>
                    <a:cubicBezTo>
                      <a:pt x="29513" y="0"/>
                      <a:pt x="37541" y="5528"/>
                      <a:pt x="40736" y="13895"/>
                    </a:cubicBezTo>
                    <a:lnTo>
                      <a:pt x="20557" y="21600"/>
                    </a:lnTo>
                    <a:lnTo>
                      <a:pt x="0" y="14968"/>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7" name="Arc 16"/>
              <p:cNvSpPr>
                <a:spLocks/>
              </p:cNvSpPr>
              <p:nvPr/>
            </p:nvSpPr>
            <p:spPr bwMode="auto">
              <a:xfrm>
                <a:off x="923" y="1878"/>
                <a:ext cx="342" cy="102"/>
              </a:xfrm>
              <a:custGeom>
                <a:avLst/>
                <a:gdLst>
                  <a:gd name="T0" fmla="*/ 0 w 40698"/>
                  <a:gd name="T1" fmla="*/ 0 h 21600"/>
                  <a:gd name="T2" fmla="*/ 0 w 40698"/>
                  <a:gd name="T3" fmla="*/ 0 h 21600"/>
                  <a:gd name="T4" fmla="*/ 0 w 40698"/>
                  <a:gd name="T5" fmla="*/ 0 h 21600"/>
                  <a:gd name="T6" fmla="*/ 0 60000 65536"/>
                  <a:gd name="T7" fmla="*/ 0 60000 65536"/>
                  <a:gd name="T8" fmla="*/ 0 60000 65536"/>
                  <a:gd name="T9" fmla="*/ 0 w 40698"/>
                  <a:gd name="T10" fmla="*/ 0 h 21600"/>
                  <a:gd name="T11" fmla="*/ 40698 w 40698"/>
                  <a:gd name="T12" fmla="*/ 21600 h 21600"/>
                </a:gdLst>
                <a:ahLst/>
                <a:cxnLst>
                  <a:cxn ang="T6">
                    <a:pos x="T0" y="T1"/>
                  </a:cxn>
                  <a:cxn ang="T7">
                    <a:pos x="T2" y="T3"/>
                  </a:cxn>
                  <a:cxn ang="T8">
                    <a:pos x="T4" y="T5"/>
                  </a:cxn>
                </a:cxnLst>
                <a:rect l="T9" t="T10" r="T11" b="T12"/>
                <a:pathLst>
                  <a:path w="40698" h="21600" fill="none" extrusionOk="0">
                    <a:moveTo>
                      <a:pt x="-1" y="14916"/>
                    </a:moveTo>
                    <a:cubicBezTo>
                      <a:pt x="2894" y="6021"/>
                      <a:pt x="11185" y="-1"/>
                      <a:pt x="20540" y="0"/>
                    </a:cubicBezTo>
                    <a:cubicBezTo>
                      <a:pt x="29474" y="0"/>
                      <a:pt x="37487" y="5501"/>
                      <a:pt x="40697" y="13839"/>
                    </a:cubicBezTo>
                  </a:path>
                  <a:path w="40698" h="21600" stroke="0" extrusionOk="0">
                    <a:moveTo>
                      <a:pt x="-1" y="14916"/>
                    </a:moveTo>
                    <a:cubicBezTo>
                      <a:pt x="2894" y="6021"/>
                      <a:pt x="11185" y="-1"/>
                      <a:pt x="20540" y="0"/>
                    </a:cubicBezTo>
                    <a:cubicBezTo>
                      <a:pt x="29474" y="0"/>
                      <a:pt x="37487" y="5501"/>
                      <a:pt x="40697" y="13839"/>
                    </a:cubicBezTo>
                    <a:lnTo>
                      <a:pt x="20540" y="21600"/>
                    </a:lnTo>
                    <a:lnTo>
                      <a:pt x="-1" y="14916"/>
                    </a:lnTo>
                    <a:close/>
                  </a:path>
                </a:pathLst>
              </a:custGeom>
              <a:solidFill>
                <a:srgbClr val="E7EDED"/>
              </a:solidFill>
              <a:ln w="6350">
                <a:solidFill>
                  <a:srgbClr val="6C8F93"/>
                </a:solidFill>
                <a:round/>
                <a:headEnd/>
                <a:tailEnd/>
              </a:ln>
            </p:spPr>
            <p:txBody>
              <a:bodyPr/>
              <a:lstStyle/>
              <a:p>
                <a:endParaRPr lang="en-US"/>
              </a:p>
            </p:txBody>
          </p:sp>
          <p:sp>
            <p:nvSpPr>
              <p:cNvPr id="25918" name="Arc 17"/>
              <p:cNvSpPr>
                <a:spLocks/>
              </p:cNvSpPr>
              <p:nvPr/>
            </p:nvSpPr>
            <p:spPr bwMode="auto">
              <a:xfrm>
                <a:off x="713" y="1930"/>
                <a:ext cx="214" cy="126"/>
              </a:xfrm>
              <a:custGeom>
                <a:avLst/>
                <a:gdLst>
                  <a:gd name="T0" fmla="*/ 0 w 32990"/>
                  <a:gd name="T1" fmla="*/ 0 h 25945"/>
                  <a:gd name="T2" fmla="*/ 0 w 32990"/>
                  <a:gd name="T3" fmla="*/ 0 h 25945"/>
                  <a:gd name="T4" fmla="*/ 0 w 32990"/>
                  <a:gd name="T5" fmla="*/ 0 h 25945"/>
                  <a:gd name="T6" fmla="*/ 0 60000 65536"/>
                  <a:gd name="T7" fmla="*/ 0 60000 65536"/>
                  <a:gd name="T8" fmla="*/ 0 60000 65536"/>
                  <a:gd name="T9" fmla="*/ 0 w 32990"/>
                  <a:gd name="T10" fmla="*/ 0 h 25945"/>
                  <a:gd name="T11" fmla="*/ 32990 w 32990"/>
                  <a:gd name="T12" fmla="*/ 25945 h 25945"/>
                </a:gdLst>
                <a:ahLst/>
                <a:cxnLst>
                  <a:cxn ang="T6">
                    <a:pos x="T0" y="T1"/>
                  </a:cxn>
                  <a:cxn ang="T7">
                    <a:pos x="T2" y="T3"/>
                  </a:cxn>
                  <a:cxn ang="T8">
                    <a:pos x="T4" y="T5"/>
                  </a:cxn>
                </a:cxnLst>
                <a:rect l="T9" t="T10" r="T11" b="T12"/>
                <a:pathLst>
                  <a:path w="32990" h="25945" fill="none" extrusionOk="0">
                    <a:moveTo>
                      <a:pt x="441" y="25945"/>
                    </a:moveTo>
                    <a:cubicBezTo>
                      <a:pt x="147" y="24515"/>
                      <a:pt x="0" y="23059"/>
                      <a:pt x="0" y="21600"/>
                    </a:cubicBezTo>
                    <a:cubicBezTo>
                      <a:pt x="0" y="9670"/>
                      <a:pt x="9670" y="0"/>
                      <a:pt x="21600" y="0"/>
                    </a:cubicBezTo>
                    <a:cubicBezTo>
                      <a:pt x="25625" y="-1"/>
                      <a:pt x="29569" y="1124"/>
                      <a:pt x="32989" y="3247"/>
                    </a:cubicBezTo>
                  </a:path>
                  <a:path w="32990" h="25945" stroke="0" extrusionOk="0">
                    <a:moveTo>
                      <a:pt x="441" y="25945"/>
                    </a:moveTo>
                    <a:cubicBezTo>
                      <a:pt x="147" y="24515"/>
                      <a:pt x="0" y="23059"/>
                      <a:pt x="0" y="21600"/>
                    </a:cubicBezTo>
                    <a:cubicBezTo>
                      <a:pt x="0" y="9670"/>
                      <a:pt x="9670" y="0"/>
                      <a:pt x="21600" y="0"/>
                    </a:cubicBezTo>
                    <a:cubicBezTo>
                      <a:pt x="25625" y="-1"/>
                      <a:pt x="29569" y="1124"/>
                      <a:pt x="32989" y="3247"/>
                    </a:cubicBezTo>
                    <a:lnTo>
                      <a:pt x="21600" y="21600"/>
                    </a:lnTo>
                    <a:lnTo>
                      <a:pt x="441" y="2594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9" name="Arc 18"/>
              <p:cNvSpPr>
                <a:spLocks/>
              </p:cNvSpPr>
              <p:nvPr/>
            </p:nvSpPr>
            <p:spPr bwMode="auto">
              <a:xfrm>
                <a:off x="715" y="1932"/>
                <a:ext cx="211" cy="123"/>
              </a:xfrm>
              <a:custGeom>
                <a:avLst/>
                <a:gdLst>
                  <a:gd name="T0" fmla="*/ 0 w 32950"/>
                  <a:gd name="T1" fmla="*/ 0 h 25966"/>
                  <a:gd name="T2" fmla="*/ 0 w 32950"/>
                  <a:gd name="T3" fmla="*/ 0 h 25966"/>
                  <a:gd name="T4" fmla="*/ 0 w 32950"/>
                  <a:gd name="T5" fmla="*/ 0 h 25966"/>
                  <a:gd name="T6" fmla="*/ 0 60000 65536"/>
                  <a:gd name="T7" fmla="*/ 0 60000 65536"/>
                  <a:gd name="T8" fmla="*/ 0 60000 65536"/>
                  <a:gd name="T9" fmla="*/ 0 w 32950"/>
                  <a:gd name="T10" fmla="*/ 0 h 25966"/>
                  <a:gd name="T11" fmla="*/ 32950 w 32950"/>
                  <a:gd name="T12" fmla="*/ 25966 h 25966"/>
                </a:gdLst>
                <a:ahLst/>
                <a:cxnLst>
                  <a:cxn ang="T6">
                    <a:pos x="T0" y="T1"/>
                  </a:cxn>
                  <a:cxn ang="T7">
                    <a:pos x="T2" y="T3"/>
                  </a:cxn>
                  <a:cxn ang="T8">
                    <a:pos x="T4" y="T5"/>
                  </a:cxn>
                </a:cxnLst>
                <a:rect l="T9" t="T10" r="T11" b="T12"/>
                <a:pathLst>
                  <a:path w="32950" h="25966" fill="none" extrusionOk="0">
                    <a:moveTo>
                      <a:pt x="445" y="25966"/>
                    </a:moveTo>
                    <a:cubicBezTo>
                      <a:pt x="149" y="24529"/>
                      <a:pt x="0" y="23066"/>
                      <a:pt x="0" y="21600"/>
                    </a:cubicBezTo>
                    <a:cubicBezTo>
                      <a:pt x="0" y="9670"/>
                      <a:pt x="9670" y="0"/>
                      <a:pt x="21600" y="0"/>
                    </a:cubicBezTo>
                    <a:cubicBezTo>
                      <a:pt x="25608" y="-1"/>
                      <a:pt x="29538" y="1115"/>
                      <a:pt x="32949" y="3222"/>
                    </a:cubicBezTo>
                  </a:path>
                  <a:path w="32950" h="25966" stroke="0" extrusionOk="0">
                    <a:moveTo>
                      <a:pt x="445" y="25966"/>
                    </a:moveTo>
                    <a:cubicBezTo>
                      <a:pt x="149" y="24529"/>
                      <a:pt x="0" y="23066"/>
                      <a:pt x="0" y="21600"/>
                    </a:cubicBezTo>
                    <a:cubicBezTo>
                      <a:pt x="0" y="9670"/>
                      <a:pt x="9670" y="0"/>
                      <a:pt x="21600" y="0"/>
                    </a:cubicBezTo>
                    <a:cubicBezTo>
                      <a:pt x="25608" y="-1"/>
                      <a:pt x="29538" y="1115"/>
                      <a:pt x="32949" y="3222"/>
                    </a:cubicBezTo>
                    <a:lnTo>
                      <a:pt x="21600" y="21600"/>
                    </a:lnTo>
                    <a:lnTo>
                      <a:pt x="445" y="25966"/>
                    </a:lnTo>
                    <a:close/>
                  </a:path>
                </a:pathLst>
              </a:custGeom>
              <a:solidFill>
                <a:srgbClr val="E7EDED"/>
              </a:solidFill>
              <a:ln w="6350">
                <a:solidFill>
                  <a:srgbClr val="6C8F93"/>
                </a:solidFill>
                <a:round/>
                <a:headEnd/>
                <a:tailEnd/>
              </a:ln>
            </p:spPr>
            <p:txBody>
              <a:bodyPr/>
              <a:lstStyle/>
              <a:p>
                <a:endParaRPr lang="en-US"/>
              </a:p>
            </p:txBody>
          </p:sp>
          <p:sp>
            <p:nvSpPr>
              <p:cNvPr id="25920" name="Arc 19"/>
              <p:cNvSpPr>
                <a:spLocks/>
              </p:cNvSpPr>
              <p:nvPr/>
            </p:nvSpPr>
            <p:spPr bwMode="auto">
              <a:xfrm>
                <a:off x="682" y="2217"/>
                <a:ext cx="216" cy="99"/>
              </a:xfrm>
              <a:custGeom>
                <a:avLst/>
                <a:gdLst>
                  <a:gd name="T0" fmla="*/ 0 w 32074"/>
                  <a:gd name="T1" fmla="*/ 0 h 22517"/>
                  <a:gd name="T2" fmla="*/ 0 w 32074"/>
                  <a:gd name="T3" fmla="*/ 0 h 22517"/>
                  <a:gd name="T4" fmla="*/ 0 w 32074"/>
                  <a:gd name="T5" fmla="*/ 0 h 22517"/>
                  <a:gd name="T6" fmla="*/ 0 60000 65536"/>
                  <a:gd name="T7" fmla="*/ 0 60000 65536"/>
                  <a:gd name="T8" fmla="*/ 0 60000 65536"/>
                  <a:gd name="T9" fmla="*/ 0 w 32074"/>
                  <a:gd name="T10" fmla="*/ 0 h 22517"/>
                  <a:gd name="T11" fmla="*/ 32074 w 32074"/>
                  <a:gd name="T12" fmla="*/ 22517 h 22517"/>
                </a:gdLst>
                <a:ahLst/>
                <a:cxnLst>
                  <a:cxn ang="T6">
                    <a:pos x="T0" y="T1"/>
                  </a:cxn>
                  <a:cxn ang="T7">
                    <a:pos x="T2" y="T3"/>
                  </a:cxn>
                  <a:cxn ang="T8">
                    <a:pos x="T4" y="T5"/>
                  </a:cxn>
                </a:cxnLst>
                <a:rect l="T9" t="T10" r="T11" b="T12"/>
                <a:pathLst>
                  <a:path w="32074" h="22517" fill="none" extrusionOk="0">
                    <a:moveTo>
                      <a:pt x="32073" y="19807"/>
                    </a:moveTo>
                    <a:cubicBezTo>
                      <a:pt x="28868" y="21584"/>
                      <a:pt x="25264" y="22516"/>
                      <a:pt x="21600" y="22517"/>
                    </a:cubicBezTo>
                    <a:cubicBezTo>
                      <a:pt x="9670" y="22517"/>
                      <a:pt x="0" y="12846"/>
                      <a:pt x="0" y="917"/>
                    </a:cubicBezTo>
                    <a:cubicBezTo>
                      <a:pt x="-1" y="611"/>
                      <a:pt x="6" y="305"/>
                      <a:pt x="19" y="0"/>
                    </a:cubicBezTo>
                  </a:path>
                  <a:path w="32074" h="22517" stroke="0" extrusionOk="0">
                    <a:moveTo>
                      <a:pt x="32073" y="19807"/>
                    </a:moveTo>
                    <a:cubicBezTo>
                      <a:pt x="28868" y="21584"/>
                      <a:pt x="25264" y="22516"/>
                      <a:pt x="21600" y="22517"/>
                    </a:cubicBezTo>
                    <a:cubicBezTo>
                      <a:pt x="9670" y="22517"/>
                      <a:pt x="0" y="12846"/>
                      <a:pt x="0" y="917"/>
                    </a:cubicBezTo>
                    <a:cubicBezTo>
                      <a:pt x="-1" y="611"/>
                      <a:pt x="6" y="305"/>
                      <a:pt x="19" y="0"/>
                    </a:cubicBezTo>
                    <a:lnTo>
                      <a:pt x="21600" y="917"/>
                    </a:lnTo>
                    <a:lnTo>
                      <a:pt x="32073" y="19807"/>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1" name="Arc 20"/>
              <p:cNvSpPr>
                <a:spLocks/>
              </p:cNvSpPr>
              <p:nvPr/>
            </p:nvSpPr>
            <p:spPr bwMode="auto">
              <a:xfrm>
                <a:off x="684" y="2217"/>
                <a:ext cx="213" cy="96"/>
              </a:xfrm>
              <a:custGeom>
                <a:avLst/>
                <a:gdLst>
                  <a:gd name="T0" fmla="*/ 0 w 32013"/>
                  <a:gd name="T1" fmla="*/ 0 h 22524"/>
                  <a:gd name="T2" fmla="*/ 0 w 32013"/>
                  <a:gd name="T3" fmla="*/ 0 h 22524"/>
                  <a:gd name="T4" fmla="*/ 0 w 32013"/>
                  <a:gd name="T5" fmla="*/ 0 h 22524"/>
                  <a:gd name="T6" fmla="*/ 0 60000 65536"/>
                  <a:gd name="T7" fmla="*/ 0 60000 65536"/>
                  <a:gd name="T8" fmla="*/ 0 60000 65536"/>
                  <a:gd name="T9" fmla="*/ 0 w 32013"/>
                  <a:gd name="T10" fmla="*/ 0 h 22524"/>
                  <a:gd name="T11" fmla="*/ 32013 w 32013"/>
                  <a:gd name="T12" fmla="*/ 22524 h 22524"/>
                </a:gdLst>
                <a:ahLst/>
                <a:cxnLst>
                  <a:cxn ang="T6">
                    <a:pos x="T0" y="T1"/>
                  </a:cxn>
                  <a:cxn ang="T7">
                    <a:pos x="T2" y="T3"/>
                  </a:cxn>
                  <a:cxn ang="T8">
                    <a:pos x="T4" y="T5"/>
                  </a:cxn>
                </a:cxnLst>
                <a:rect l="T9" t="T10" r="T11" b="T12"/>
                <a:pathLst>
                  <a:path w="32013" h="22524" fill="none" extrusionOk="0">
                    <a:moveTo>
                      <a:pt x="32013" y="19848"/>
                    </a:moveTo>
                    <a:cubicBezTo>
                      <a:pt x="28823" y="21603"/>
                      <a:pt x="25241" y="22523"/>
                      <a:pt x="21600" y="22524"/>
                    </a:cubicBezTo>
                    <a:cubicBezTo>
                      <a:pt x="9670" y="22524"/>
                      <a:pt x="0" y="12853"/>
                      <a:pt x="0" y="924"/>
                    </a:cubicBezTo>
                    <a:cubicBezTo>
                      <a:pt x="-1" y="615"/>
                      <a:pt x="6" y="307"/>
                      <a:pt x="19" y="-1"/>
                    </a:cubicBezTo>
                  </a:path>
                  <a:path w="32013" h="22524" stroke="0" extrusionOk="0">
                    <a:moveTo>
                      <a:pt x="32013" y="19848"/>
                    </a:moveTo>
                    <a:cubicBezTo>
                      <a:pt x="28823" y="21603"/>
                      <a:pt x="25241" y="22523"/>
                      <a:pt x="21600" y="22524"/>
                    </a:cubicBezTo>
                    <a:cubicBezTo>
                      <a:pt x="9670" y="22524"/>
                      <a:pt x="0" y="12853"/>
                      <a:pt x="0" y="924"/>
                    </a:cubicBezTo>
                    <a:cubicBezTo>
                      <a:pt x="-1" y="615"/>
                      <a:pt x="6" y="307"/>
                      <a:pt x="19" y="-1"/>
                    </a:cubicBezTo>
                    <a:lnTo>
                      <a:pt x="21600" y="924"/>
                    </a:lnTo>
                    <a:lnTo>
                      <a:pt x="32013" y="19848"/>
                    </a:lnTo>
                    <a:close/>
                  </a:path>
                </a:pathLst>
              </a:custGeom>
              <a:solidFill>
                <a:srgbClr val="E7EDED"/>
              </a:solidFill>
              <a:ln w="6350">
                <a:solidFill>
                  <a:srgbClr val="6C8F93"/>
                </a:solidFill>
                <a:round/>
                <a:headEnd/>
                <a:tailEnd/>
              </a:ln>
            </p:spPr>
            <p:txBody>
              <a:bodyPr/>
              <a:lstStyle/>
              <a:p>
                <a:endParaRPr lang="en-US"/>
              </a:p>
            </p:txBody>
          </p:sp>
          <p:sp>
            <p:nvSpPr>
              <p:cNvPr id="25922" name="Arc 21"/>
              <p:cNvSpPr>
                <a:spLocks/>
              </p:cNvSpPr>
              <p:nvPr/>
            </p:nvSpPr>
            <p:spPr bwMode="auto">
              <a:xfrm>
                <a:off x="1262" y="1936"/>
                <a:ext cx="164" cy="120"/>
              </a:xfrm>
              <a:custGeom>
                <a:avLst/>
                <a:gdLst>
                  <a:gd name="T0" fmla="*/ 0 w 26077"/>
                  <a:gd name="T1" fmla="*/ 0 h 32051"/>
                  <a:gd name="T2" fmla="*/ 0 w 26077"/>
                  <a:gd name="T3" fmla="*/ 0 h 32051"/>
                  <a:gd name="T4" fmla="*/ 0 w 26077"/>
                  <a:gd name="T5" fmla="*/ 0 h 32051"/>
                  <a:gd name="T6" fmla="*/ 0 60000 65536"/>
                  <a:gd name="T7" fmla="*/ 0 60000 65536"/>
                  <a:gd name="T8" fmla="*/ 0 60000 65536"/>
                  <a:gd name="T9" fmla="*/ 0 w 26077"/>
                  <a:gd name="T10" fmla="*/ 0 h 32051"/>
                  <a:gd name="T11" fmla="*/ 26077 w 26077"/>
                  <a:gd name="T12" fmla="*/ 32051 h 32051"/>
                </a:gdLst>
                <a:ahLst/>
                <a:cxnLst>
                  <a:cxn ang="T6">
                    <a:pos x="T0" y="T1"/>
                  </a:cxn>
                  <a:cxn ang="T7">
                    <a:pos x="T2" y="T3"/>
                  </a:cxn>
                  <a:cxn ang="T8">
                    <a:pos x="T4" y="T5"/>
                  </a:cxn>
                </a:cxnLst>
                <a:rect l="T9" t="T10" r="T11" b="T12"/>
                <a:pathLst>
                  <a:path w="26077" h="32051" fill="none" extrusionOk="0">
                    <a:moveTo>
                      <a:pt x="0" y="469"/>
                    </a:moveTo>
                    <a:cubicBezTo>
                      <a:pt x="1471" y="157"/>
                      <a:pt x="2972" y="-1"/>
                      <a:pt x="4477" y="0"/>
                    </a:cubicBezTo>
                    <a:cubicBezTo>
                      <a:pt x="16406" y="0"/>
                      <a:pt x="26077" y="9670"/>
                      <a:pt x="26077" y="21600"/>
                    </a:cubicBezTo>
                    <a:cubicBezTo>
                      <a:pt x="26077" y="25255"/>
                      <a:pt x="25149" y="28851"/>
                      <a:pt x="23380" y="32051"/>
                    </a:cubicBezTo>
                  </a:path>
                  <a:path w="26077" h="32051" stroke="0" extrusionOk="0">
                    <a:moveTo>
                      <a:pt x="0" y="469"/>
                    </a:moveTo>
                    <a:cubicBezTo>
                      <a:pt x="1471" y="157"/>
                      <a:pt x="2972" y="-1"/>
                      <a:pt x="4477" y="0"/>
                    </a:cubicBezTo>
                    <a:cubicBezTo>
                      <a:pt x="16406" y="0"/>
                      <a:pt x="26077" y="9670"/>
                      <a:pt x="26077" y="21600"/>
                    </a:cubicBezTo>
                    <a:cubicBezTo>
                      <a:pt x="26077" y="25255"/>
                      <a:pt x="25149" y="28851"/>
                      <a:pt x="23380" y="32051"/>
                    </a:cubicBezTo>
                    <a:lnTo>
                      <a:pt x="4477" y="21600"/>
                    </a:lnTo>
                    <a:lnTo>
                      <a:pt x="0" y="46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3" name="Arc 22"/>
              <p:cNvSpPr>
                <a:spLocks/>
              </p:cNvSpPr>
              <p:nvPr/>
            </p:nvSpPr>
            <p:spPr bwMode="auto">
              <a:xfrm>
                <a:off x="1263" y="1938"/>
                <a:ext cx="161" cy="118"/>
              </a:xfrm>
              <a:custGeom>
                <a:avLst/>
                <a:gdLst>
                  <a:gd name="T0" fmla="*/ 0 w 26034"/>
                  <a:gd name="T1" fmla="*/ 0 h 32133"/>
                  <a:gd name="T2" fmla="*/ 0 w 26034"/>
                  <a:gd name="T3" fmla="*/ 0 h 32133"/>
                  <a:gd name="T4" fmla="*/ 0 w 26034"/>
                  <a:gd name="T5" fmla="*/ 0 h 32133"/>
                  <a:gd name="T6" fmla="*/ 0 60000 65536"/>
                  <a:gd name="T7" fmla="*/ 0 60000 65536"/>
                  <a:gd name="T8" fmla="*/ 0 60000 65536"/>
                  <a:gd name="T9" fmla="*/ 0 w 26034"/>
                  <a:gd name="T10" fmla="*/ 0 h 32133"/>
                  <a:gd name="T11" fmla="*/ 26034 w 26034"/>
                  <a:gd name="T12" fmla="*/ 32133 h 32133"/>
                </a:gdLst>
                <a:ahLst/>
                <a:cxnLst>
                  <a:cxn ang="T6">
                    <a:pos x="T0" y="T1"/>
                  </a:cxn>
                  <a:cxn ang="T7">
                    <a:pos x="T2" y="T3"/>
                  </a:cxn>
                  <a:cxn ang="T8">
                    <a:pos x="T4" y="T5"/>
                  </a:cxn>
                </a:cxnLst>
                <a:rect l="T9" t="T10" r="T11" b="T12"/>
                <a:pathLst>
                  <a:path w="26034" h="32133" fill="none" extrusionOk="0">
                    <a:moveTo>
                      <a:pt x="-1" y="459"/>
                    </a:moveTo>
                    <a:cubicBezTo>
                      <a:pt x="1458" y="154"/>
                      <a:pt x="2944" y="-1"/>
                      <a:pt x="4434" y="0"/>
                    </a:cubicBezTo>
                    <a:cubicBezTo>
                      <a:pt x="16363" y="0"/>
                      <a:pt x="26034" y="9670"/>
                      <a:pt x="26034" y="21600"/>
                    </a:cubicBezTo>
                    <a:cubicBezTo>
                      <a:pt x="26034" y="25287"/>
                      <a:pt x="25089" y="28913"/>
                      <a:pt x="23291" y="32132"/>
                    </a:cubicBezTo>
                  </a:path>
                  <a:path w="26034" h="32133" stroke="0" extrusionOk="0">
                    <a:moveTo>
                      <a:pt x="-1" y="459"/>
                    </a:moveTo>
                    <a:cubicBezTo>
                      <a:pt x="1458" y="154"/>
                      <a:pt x="2944" y="-1"/>
                      <a:pt x="4434" y="0"/>
                    </a:cubicBezTo>
                    <a:cubicBezTo>
                      <a:pt x="16363" y="0"/>
                      <a:pt x="26034" y="9670"/>
                      <a:pt x="26034" y="21600"/>
                    </a:cubicBezTo>
                    <a:cubicBezTo>
                      <a:pt x="26034" y="25287"/>
                      <a:pt x="25089" y="28913"/>
                      <a:pt x="23291" y="32132"/>
                    </a:cubicBezTo>
                    <a:lnTo>
                      <a:pt x="4434" y="21600"/>
                    </a:lnTo>
                    <a:lnTo>
                      <a:pt x="-1" y="459"/>
                    </a:lnTo>
                    <a:close/>
                  </a:path>
                </a:pathLst>
              </a:custGeom>
              <a:solidFill>
                <a:srgbClr val="E7EDED"/>
              </a:solidFill>
              <a:ln w="6350">
                <a:solidFill>
                  <a:srgbClr val="6C8F93"/>
                </a:solidFill>
                <a:round/>
                <a:headEnd/>
                <a:tailEnd/>
              </a:ln>
            </p:spPr>
            <p:txBody>
              <a:bodyPr/>
              <a:lstStyle/>
              <a:p>
                <a:endParaRPr lang="en-US"/>
              </a:p>
            </p:txBody>
          </p:sp>
          <p:sp>
            <p:nvSpPr>
              <p:cNvPr id="25924" name="Arc 23"/>
              <p:cNvSpPr>
                <a:spLocks/>
              </p:cNvSpPr>
              <p:nvPr/>
            </p:nvSpPr>
            <p:spPr bwMode="auto">
              <a:xfrm>
                <a:off x="1308" y="2056"/>
                <a:ext cx="156" cy="119"/>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494" y="-1"/>
                    </a:moveTo>
                    <a:cubicBezTo>
                      <a:pt x="18617" y="4098"/>
                      <a:pt x="21600" y="10304"/>
                      <a:pt x="21600" y="16866"/>
                    </a:cubicBezTo>
                    <a:cubicBezTo>
                      <a:pt x="21600" y="21256"/>
                      <a:pt x="20261" y="25543"/>
                      <a:pt x="17764" y="29154"/>
                    </a:cubicBezTo>
                  </a:path>
                  <a:path w="21600" h="29154" stroke="0" extrusionOk="0">
                    <a:moveTo>
                      <a:pt x="13494" y="-1"/>
                    </a:moveTo>
                    <a:cubicBezTo>
                      <a:pt x="18617" y="4098"/>
                      <a:pt x="21600" y="10304"/>
                      <a:pt x="21600" y="16866"/>
                    </a:cubicBezTo>
                    <a:cubicBezTo>
                      <a:pt x="21600" y="21256"/>
                      <a:pt x="20261" y="25543"/>
                      <a:pt x="17764" y="29154"/>
                    </a:cubicBezTo>
                    <a:lnTo>
                      <a:pt x="0" y="16866"/>
                    </a:lnTo>
                    <a:lnTo>
                      <a:pt x="13494"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5" name="Arc 24"/>
              <p:cNvSpPr>
                <a:spLocks/>
              </p:cNvSpPr>
              <p:nvPr/>
            </p:nvSpPr>
            <p:spPr bwMode="auto">
              <a:xfrm>
                <a:off x="1308" y="2057"/>
                <a:ext cx="154" cy="117"/>
              </a:xfrm>
              <a:custGeom>
                <a:avLst/>
                <a:gdLst>
                  <a:gd name="T0" fmla="*/ 0 w 21600"/>
                  <a:gd name="T1" fmla="*/ 0 h 29302"/>
                  <a:gd name="T2" fmla="*/ 0 w 21600"/>
                  <a:gd name="T3" fmla="*/ 0 h 29302"/>
                  <a:gd name="T4" fmla="*/ 0 w 21600"/>
                  <a:gd name="T5" fmla="*/ 0 h 29302"/>
                  <a:gd name="T6" fmla="*/ 0 60000 65536"/>
                  <a:gd name="T7" fmla="*/ 0 60000 65536"/>
                  <a:gd name="T8" fmla="*/ 0 60000 65536"/>
                  <a:gd name="T9" fmla="*/ 0 w 21600"/>
                  <a:gd name="T10" fmla="*/ 0 h 29302"/>
                  <a:gd name="T11" fmla="*/ 21600 w 21600"/>
                  <a:gd name="T12" fmla="*/ 29302 h 29302"/>
                </a:gdLst>
                <a:ahLst/>
                <a:cxnLst>
                  <a:cxn ang="T6">
                    <a:pos x="T0" y="T1"/>
                  </a:cxn>
                  <a:cxn ang="T7">
                    <a:pos x="T2" y="T3"/>
                  </a:cxn>
                  <a:cxn ang="T8">
                    <a:pos x="T4" y="T5"/>
                  </a:cxn>
                </a:cxnLst>
                <a:rect l="T9" t="T10" r="T11" b="T12"/>
                <a:pathLst>
                  <a:path w="21600" h="29302" fill="none" extrusionOk="0">
                    <a:moveTo>
                      <a:pt x="13412" y="0"/>
                    </a:moveTo>
                    <a:cubicBezTo>
                      <a:pt x="18584" y="4097"/>
                      <a:pt x="21600" y="10333"/>
                      <a:pt x="21600" y="16931"/>
                    </a:cubicBezTo>
                    <a:cubicBezTo>
                      <a:pt x="21600" y="21356"/>
                      <a:pt x="20240" y="25674"/>
                      <a:pt x="17706" y="29301"/>
                    </a:cubicBezTo>
                  </a:path>
                  <a:path w="21600" h="29302" stroke="0" extrusionOk="0">
                    <a:moveTo>
                      <a:pt x="13412" y="0"/>
                    </a:moveTo>
                    <a:cubicBezTo>
                      <a:pt x="18584" y="4097"/>
                      <a:pt x="21600" y="10333"/>
                      <a:pt x="21600" y="16931"/>
                    </a:cubicBezTo>
                    <a:cubicBezTo>
                      <a:pt x="21600" y="21356"/>
                      <a:pt x="20240" y="25674"/>
                      <a:pt x="17706" y="29301"/>
                    </a:cubicBezTo>
                    <a:lnTo>
                      <a:pt x="0" y="16931"/>
                    </a:lnTo>
                    <a:lnTo>
                      <a:pt x="13412" y="0"/>
                    </a:lnTo>
                    <a:close/>
                  </a:path>
                </a:pathLst>
              </a:custGeom>
              <a:solidFill>
                <a:srgbClr val="E7EDED"/>
              </a:solidFill>
              <a:ln w="6350">
                <a:solidFill>
                  <a:srgbClr val="6C8F93"/>
                </a:solidFill>
                <a:round/>
                <a:headEnd/>
                <a:tailEnd/>
              </a:ln>
            </p:spPr>
            <p:txBody>
              <a:bodyPr/>
              <a:lstStyle/>
              <a:p>
                <a:endParaRPr lang="en-US"/>
              </a:p>
            </p:txBody>
          </p:sp>
          <p:sp>
            <p:nvSpPr>
              <p:cNvPr id="25926" name="Arc 25"/>
              <p:cNvSpPr>
                <a:spLocks/>
              </p:cNvSpPr>
              <p:nvPr/>
            </p:nvSpPr>
            <p:spPr bwMode="auto">
              <a:xfrm>
                <a:off x="1257" y="2176"/>
                <a:ext cx="183" cy="172"/>
              </a:xfrm>
              <a:custGeom>
                <a:avLst/>
                <a:gdLst>
                  <a:gd name="T0" fmla="*/ 0 w 28724"/>
                  <a:gd name="T1" fmla="*/ 0 h 27592"/>
                  <a:gd name="T2" fmla="*/ 0 w 28724"/>
                  <a:gd name="T3" fmla="*/ 0 h 27592"/>
                  <a:gd name="T4" fmla="*/ 0 w 28724"/>
                  <a:gd name="T5" fmla="*/ 0 h 27592"/>
                  <a:gd name="T6" fmla="*/ 0 60000 65536"/>
                  <a:gd name="T7" fmla="*/ 0 60000 65536"/>
                  <a:gd name="T8" fmla="*/ 0 60000 65536"/>
                  <a:gd name="T9" fmla="*/ 0 w 28724"/>
                  <a:gd name="T10" fmla="*/ 0 h 27592"/>
                  <a:gd name="T11" fmla="*/ 28724 w 28724"/>
                  <a:gd name="T12" fmla="*/ 27592 h 27592"/>
                </a:gdLst>
                <a:ahLst/>
                <a:cxnLst>
                  <a:cxn ang="T6">
                    <a:pos x="T0" y="T1"/>
                  </a:cxn>
                  <a:cxn ang="T7">
                    <a:pos x="T2" y="T3"/>
                  </a:cxn>
                  <a:cxn ang="T8">
                    <a:pos x="T4" y="T5"/>
                  </a:cxn>
                </a:cxnLst>
                <a:rect l="T9" t="T10" r="T11" b="T12"/>
                <a:pathLst>
                  <a:path w="28724" h="27592" fill="none" extrusionOk="0">
                    <a:moveTo>
                      <a:pt x="27876" y="-1"/>
                    </a:moveTo>
                    <a:cubicBezTo>
                      <a:pt x="28438" y="1947"/>
                      <a:pt x="28724" y="3964"/>
                      <a:pt x="28724" y="5992"/>
                    </a:cubicBezTo>
                    <a:cubicBezTo>
                      <a:pt x="28724" y="17921"/>
                      <a:pt x="19053" y="27592"/>
                      <a:pt x="7124" y="27592"/>
                    </a:cubicBezTo>
                    <a:cubicBezTo>
                      <a:pt x="4698" y="27592"/>
                      <a:pt x="2289" y="27183"/>
                      <a:pt x="-1" y="26383"/>
                    </a:cubicBezTo>
                  </a:path>
                  <a:path w="28724" h="27592" stroke="0" extrusionOk="0">
                    <a:moveTo>
                      <a:pt x="27876" y="-1"/>
                    </a:moveTo>
                    <a:cubicBezTo>
                      <a:pt x="28438" y="1947"/>
                      <a:pt x="28724" y="3964"/>
                      <a:pt x="28724" y="5992"/>
                    </a:cubicBezTo>
                    <a:cubicBezTo>
                      <a:pt x="28724" y="17921"/>
                      <a:pt x="19053" y="27592"/>
                      <a:pt x="7124" y="27592"/>
                    </a:cubicBezTo>
                    <a:cubicBezTo>
                      <a:pt x="4698" y="27592"/>
                      <a:pt x="2289" y="27183"/>
                      <a:pt x="-1" y="26383"/>
                    </a:cubicBezTo>
                    <a:lnTo>
                      <a:pt x="7124" y="5992"/>
                    </a:lnTo>
                    <a:lnTo>
                      <a:pt x="27876"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7" name="Arc 26"/>
              <p:cNvSpPr>
                <a:spLocks/>
              </p:cNvSpPr>
              <p:nvPr/>
            </p:nvSpPr>
            <p:spPr bwMode="auto">
              <a:xfrm>
                <a:off x="1257" y="2176"/>
                <a:ext cx="180" cy="169"/>
              </a:xfrm>
              <a:custGeom>
                <a:avLst/>
                <a:gdLst>
                  <a:gd name="T0" fmla="*/ 0 w 28722"/>
                  <a:gd name="T1" fmla="*/ 0 h 27594"/>
                  <a:gd name="T2" fmla="*/ 0 w 28722"/>
                  <a:gd name="T3" fmla="*/ 0 h 27594"/>
                  <a:gd name="T4" fmla="*/ 0 w 28722"/>
                  <a:gd name="T5" fmla="*/ 0 h 27594"/>
                  <a:gd name="T6" fmla="*/ 0 60000 65536"/>
                  <a:gd name="T7" fmla="*/ 0 60000 65536"/>
                  <a:gd name="T8" fmla="*/ 0 60000 65536"/>
                  <a:gd name="T9" fmla="*/ 0 w 28722"/>
                  <a:gd name="T10" fmla="*/ 0 h 27594"/>
                  <a:gd name="T11" fmla="*/ 28722 w 28722"/>
                  <a:gd name="T12" fmla="*/ 27594 h 27594"/>
                </a:gdLst>
                <a:ahLst/>
                <a:cxnLst>
                  <a:cxn ang="T6">
                    <a:pos x="T0" y="T1"/>
                  </a:cxn>
                  <a:cxn ang="T7">
                    <a:pos x="T2" y="T3"/>
                  </a:cxn>
                  <a:cxn ang="T8">
                    <a:pos x="T4" y="T5"/>
                  </a:cxn>
                </a:cxnLst>
                <a:rect l="T9" t="T10" r="T11" b="T12"/>
                <a:pathLst>
                  <a:path w="28722" h="27594" fill="none" extrusionOk="0">
                    <a:moveTo>
                      <a:pt x="27873" y="0"/>
                    </a:moveTo>
                    <a:cubicBezTo>
                      <a:pt x="28436" y="1948"/>
                      <a:pt x="28722" y="3966"/>
                      <a:pt x="28722" y="5994"/>
                    </a:cubicBezTo>
                    <a:cubicBezTo>
                      <a:pt x="28722" y="17923"/>
                      <a:pt x="19051" y="27594"/>
                      <a:pt x="7122" y="27594"/>
                    </a:cubicBezTo>
                    <a:cubicBezTo>
                      <a:pt x="4697" y="27594"/>
                      <a:pt x="2289" y="27185"/>
                      <a:pt x="-1" y="26386"/>
                    </a:cubicBezTo>
                  </a:path>
                  <a:path w="28722" h="27594" stroke="0" extrusionOk="0">
                    <a:moveTo>
                      <a:pt x="27873" y="0"/>
                    </a:moveTo>
                    <a:cubicBezTo>
                      <a:pt x="28436" y="1948"/>
                      <a:pt x="28722" y="3966"/>
                      <a:pt x="28722" y="5994"/>
                    </a:cubicBezTo>
                    <a:cubicBezTo>
                      <a:pt x="28722" y="17923"/>
                      <a:pt x="19051" y="27594"/>
                      <a:pt x="7122" y="27594"/>
                    </a:cubicBezTo>
                    <a:cubicBezTo>
                      <a:pt x="4697" y="27594"/>
                      <a:pt x="2289" y="27185"/>
                      <a:pt x="-1" y="26386"/>
                    </a:cubicBezTo>
                    <a:lnTo>
                      <a:pt x="7122" y="5994"/>
                    </a:lnTo>
                    <a:lnTo>
                      <a:pt x="27873" y="0"/>
                    </a:lnTo>
                    <a:close/>
                  </a:path>
                </a:pathLst>
              </a:custGeom>
              <a:solidFill>
                <a:srgbClr val="E7EDED"/>
              </a:solidFill>
              <a:ln w="6350">
                <a:solidFill>
                  <a:srgbClr val="6C8F93"/>
                </a:solidFill>
                <a:round/>
                <a:headEnd/>
                <a:tailEnd/>
              </a:ln>
            </p:spPr>
            <p:txBody>
              <a:bodyPr/>
              <a:lstStyle/>
              <a:p>
                <a:endParaRPr lang="en-US"/>
              </a:p>
            </p:txBody>
          </p:sp>
          <p:sp>
            <p:nvSpPr>
              <p:cNvPr id="25928" name="Arc 27"/>
              <p:cNvSpPr>
                <a:spLocks/>
              </p:cNvSpPr>
              <p:nvPr/>
            </p:nvSpPr>
            <p:spPr bwMode="auto">
              <a:xfrm>
                <a:off x="628" y="2055"/>
                <a:ext cx="99" cy="165"/>
              </a:xfrm>
              <a:custGeom>
                <a:avLst/>
                <a:gdLst>
                  <a:gd name="T0" fmla="*/ 0 w 21600"/>
                  <a:gd name="T1" fmla="*/ 0 h 41258"/>
                  <a:gd name="T2" fmla="*/ 0 w 21600"/>
                  <a:gd name="T3" fmla="*/ 0 h 41258"/>
                  <a:gd name="T4" fmla="*/ 0 w 21600"/>
                  <a:gd name="T5" fmla="*/ 0 h 41258"/>
                  <a:gd name="T6" fmla="*/ 0 60000 65536"/>
                  <a:gd name="T7" fmla="*/ 0 60000 65536"/>
                  <a:gd name="T8" fmla="*/ 0 60000 65536"/>
                  <a:gd name="T9" fmla="*/ 0 w 21600"/>
                  <a:gd name="T10" fmla="*/ 0 h 41258"/>
                  <a:gd name="T11" fmla="*/ 21600 w 21600"/>
                  <a:gd name="T12" fmla="*/ 41258 h 41258"/>
                </a:gdLst>
                <a:ahLst/>
                <a:cxnLst>
                  <a:cxn ang="T6">
                    <a:pos x="T0" y="T1"/>
                  </a:cxn>
                  <a:cxn ang="T7">
                    <a:pos x="T2" y="T3"/>
                  </a:cxn>
                  <a:cxn ang="T8">
                    <a:pos x="T4" y="T5"/>
                  </a:cxn>
                </a:cxnLst>
                <a:rect l="T9" t="T10" r="T11" b="T12"/>
                <a:pathLst>
                  <a:path w="21600" h="41258" fill="none" extrusionOk="0">
                    <a:moveTo>
                      <a:pt x="12768" y="41257"/>
                    </a:moveTo>
                    <a:cubicBezTo>
                      <a:pt x="4999" y="37777"/>
                      <a:pt x="0" y="30058"/>
                      <a:pt x="0" y="21546"/>
                    </a:cubicBezTo>
                    <a:cubicBezTo>
                      <a:pt x="-1" y="10211"/>
                      <a:pt x="8761" y="804"/>
                      <a:pt x="20068" y="0"/>
                    </a:cubicBezTo>
                  </a:path>
                  <a:path w="21600" h="41258" stroke="0" extrusionOk="0">
                    <a:moveTo>
                      <a:pt x="12768" y="41257"/>
                    </a:moveTo>
                    <a:cubicBezTo>
                      <a:pt x="4999" y="37777"/>
                      <a:pt x="0" y="30058"/>
                      <a:pt x="0" y="21546"/>
                    </a:cubicBezTo>
                    <a:cubicBezTo>
                      <a:pt x="-1" y="10211"/>
                      <a:pt x="8761" y="804"/>
                      <a:pt x="20068" y="0"/>
                    </a:cubicBezTo>
                    <a:lnTo>
                      <a:pt x="21600" y="21546"/>
                    </a:lnTo>
                    <a:lnTo>
                      <a:pt x="12768" y="41257"/>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9" name="Arc 28"/>
              <p:cNvSpPr>
                <a:spLocks/>
              </p:cNvSpPr>
              <p:nvPr/>
            </p:nvSpPr>
            <p:spPr bwMode="auto">
              <a:xfrm>
                <a:off x="630" y="2057"/>
                <a:ext cx="97" cy="161"/>
              </a:xfrm>
              <a:custGeom>
                <a:avLst/>
                <a:gdLst>
                  <a:gd name="T0" fmla="*/ 0 w 21600"/>
                  <a:gd name="T1" fmla="*/ 0 h 41268"/>
                  <a:gd name="T2" fmla="*/ 0 w 21600"/>
                  <a:gd name="T3" fmla="*/ 0 h 41268"/>
                  <a:gd name="T4" fmla="*/ 0 w 21600"/>
                  <a:gd name="T5" fmla="*/ 0 h 41268"/>
                  <a:gd name="T6" fmla="*/ 0 60000 65536"/>
                  <a:gd name="T7" fmla="*/ 0 60000 65536"/>
                  <a:gd name="T8" fmla="*/ 0 60000 65536"/>
                  <a:gd name="T9" fmla="*/ 0 w 21600"/>
                  <a:gd name="T10" fmla="*/ 0 h 41268"/>
                  <a:gd name="T11" fmla="*/ 21600 w 21600"/>
                  <a:gd name="T12" fmla="*/ 41268 h 41268"/>
                </a:gdLst>
                <a:ahLst/>
                <a:cxnLst>
                  <a:cxn ang="T6">
                    <a:pos x="T0" y="T1"/>
                  </a:cxn>
                  <a:cxn ang="T7">
                    <a:pos x="T2" y="T3"/>
                  </a:cxn>
                  <a:cxn ang="T8">
                    <a:pos x="T4" y="T5"/>
                  </a:cxn>
                </a:cxnLst>
                <a:rect l="T9" t="T10" r="T11" b="T12"/>
                <a:pathLst>
                  <a:path w="21600" h="41268" fill="none" extrusionOk="0">
                    <a:moveTo>
                      <a:pt x="12790" y="41267"/>
                    </a:moveTo>
                    <a:cubicBezTo>
                      <a:pt x="5009" y="37792"/>
                      <a:pt x="0" y="30067"/>
                      <a:pt x="0" y="21546"/>
                    </a:cubicBezTo>
                    <a:cubicBezTo>
                      <a:pt x="-1" y="10209"/>
                      <a:pt x="8763" y="802"/>
                      <a:pt x="20072" y="0"/>
                    </a:cubicBezTo>
                  </a:path>
                  <a:path w="21600" h="41268" stroke="0" extrusionOk="0">
                    <a:moveTo>
                      <a:pt x="12790" y="41267"/>
                    </a:moveTo>
                    <a:cubicBezTo>
                      <a:pt x="5009" y="37792"/>
                      <a:pt x="0" y="30067"/>
                      <a:pt x="0" y="21546"/>
                    </a:cubicBezTo>
                    <a:cubicBezTo>
                      <a:pt x="-1" y="10209"/>
                      <a:pt x="8763" y="802"/>
                      <a:pt x="20072" y="0"/>
                    </a:cubicBezTo>
                    <a:lnTo>
                      <a:pt x="21600" y="21546"/>
                    </a:lnTo>
                    <a:lnTo>
                      <a:pt x="12790" y="41267"/>
                    </a:lnTo>
                    <a:close/>
                  </a:path>
                </a:pathLst>
              </a:custGeom>
              <a:solidFill>
                <a:srgbClr val="E7EDED"/>
              </a:solidFill>
              <a:ln w="6350">
                <a:solidFill>
                  <a:srgbClr val="6C8F93"/>
                </a:solidFill>
                <a:round/>
                <a:headEnd/>
                <a:tailEnd/>
              </a:ln>
            </p:spPr>
            <p:txBody>
              <a:bodyPr/>
              <a:lstStyle/>
              <a:p>
                <a:endParaRPr lang="en-US"/>
              </a:p>
            </p:txBody>
          </p:sp>
          <p:sp>
            <p:nvSpPr>
              <p:cNvPr id="25930" name="Arc 29"/>
              <p:cNvSpPr>
                <a:spLocks/>
              </p:cNvSpPr>
              <p:nvPr/>
            </p:nvSpPr>
            <p:spPr bwMode="auto">
              <a:xfrm>
                <a:off x="890" y="2279"/>
                <a:ext cx="375" cy="100"/>
              </a:xfrm>
              <a:custGeom>
                <a:avLst/>
                <a:gdLst>
                  <a:gd name="T0" fmla="*/ 0 w 39085"/>
                  <a:gd name="T1" fmla="*/ 0 h 21600"/>
                  <a:gd name="T2" fmla="*/ 0 w 39085"/>
                  <a:gd name="T3" fmla="*/ 0 h 21600"/>
                  <a:gd name="T4" fmla="*/ 0 w 39085"/>
                  <a:gd name="T5" fmla="*/ 0 h 21600"/>
                  <a:gd name="T6" fmla="*/ 0 60000 65536"/>
                  <a:gd name="T7" fmla="*/ 0 60000 65536"/>
                  <a:gd name="T8" fmla="*/ 0 60000 65536"/>
                  <a:gd name="T9" fmla="*/ 0 w 39085"/>
                  <a:gd name="T10" fmla="*/ 0 h 21600"/>
                  <a:gd name="T11" fmla="*/ 39085 w 39085"/>
                  <a:gd name="T12" fmla="*/ 21600 h 21600"/>
                </a:gdLst>
                <a:ahLst/>
                <a:cxnLst>
                  <a:cxn ang="T6">
                    <a:pos x="T0" y="T1"/>
                  </a:cxn>
                  <a:cxn ang="T7">
                    <a:pos x="T2" y="T3"/>
                  </a:cxn>
                  <a:cxn ang="T8">
                    <a:pos x="T4" y="T5"/>
                  </a:cxn>
                </a:cxnLst>
                <a:rect l="T9" t="T10" r="T11" b="T12"/>
                <a:pathLst>
                  <a:path w="39085" h="21600" fill="none" extrusionOk="0">
                    <a:moveTo>
                      <a:pt x="39085" y="12120"/>
                    </a:moveTo>
                    <a:cubicBezTo>
                      <a:pt x="35065" y="18049"/>
                      <a:pt x="28368" y="21599"/>
                      <a:pt x="21206" y="21600"/>
                    </a:cubicBezTo>
                    <a:cubicBezTo>
                      <a:pt x="10860" y="21600"/>
                      <a:pt x="1967" y="14264"/>
                      <a:pt x="0" y="4107"/>
                    </a:cubicBezTo>
                  </a:path>
                  <a:path w="39085" h="21600" stroke="0" extrusionOk="0">
                    <a:moveTo>
                      <a:pt x="39085" y="12120"/>
                    </a:moveTo>
                    <a:cubicBezTo>
                      <a:pt x="35065" y="18049"/>
                      <a:pt x="28368" y="21599"/>
                      <a:pt x="21206" y="21600"/>
                    </a:cubicBezTo>
                    <a:cubicBezTo>
                      <a:pt x="10860" y="21600"/>
                      <a:pt x="1967" y="14264"/>
                      <a:pt x="0" y="4107"/>
                    </a:cubicBezTo>
                    <a:lnTo>
                      <a:pt x="21206" y="0"/>
                    </a:lnTo>
                    <a:lnTo>
                      <a:pt x="39085" y="1212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1" name="Arc 30"/>
              <p:cNvSpPr>
                <a:spLocks/>
              </p:cNvSpPr>
              <p:nvPr/>
            </p:nvSpPr>
            <p:spPr bwMode="auto">
              <a:xfrm>
                <a:off x="892" y="2279"/>
                <a:ext cx="370" cy="98"/>
              </a:xfrm>
              <a:custGeom>
                <a:avLst/>
                <a:gdLst>
                  <a:gd name="T0" fmla="*/ 0 w 39018"/>
                  <a:gd name="T1" fmla="*/ 0 h 21600"/>
                  <a:gd name="T2" fmla="*/ 0 w 39018"/>
                  <a:gd name="T3" fmla="*/ 0 h 21600"/>
                  <a:gd name="T4" fmla="*/ 0 w 39018"/>
                  <a:gd name="T5" fmla="*/ 0 h 21600"/>
                  <a:gd name="T6" fmla="*/ 0 60000 65536"/>
                  <a:gd name="T7" fmla="*/ 0 60000 65536"/>
                  <a:gd name="T8" fmla="*/ 0 60000 65536"/>
                  <a:gd name="T9" fmla="*/ 0 w 39018"/>
                  <a:gd name="T10" fmla="*/ 0 h 21600"/>
                  <a:gd name="T11" fmla="*/ 39018 w 39018"/>
                  <a:gd name="T12" fmla="*/ 21600 h 21600"/>
                </a:gdLst>
                <a:ahLst/>
                <a:cxnLst>
                  <a:cxn ang="T6">
                    <a:pos x="T0" y="T1"/>
                  </a:cxn>
                  <a:cxn ang="T7">
                    <a:pos x="T2" y="T3"/>
                  </a:cxn>
                  <a:cxn ang="T8">
                    <a:pos x="T4" y="T5"/>
                  </a:cxn>
                </a:cxnLst>
                <a:rect l="T9" t="T10" r="T11" b="T12"/>
                <a:pathLst>
                  <a:path w="39018" h="21600" fill="none" extrusionOk="0">
                    <a:moveTo>
                      <a:pt x="39017" y="12206"/>
                    </a:moveTo>
                    <a:cubicBezTo>
                      <a:pt x="34990" y="18085"/>
                      <a:pt x="28323" y="21599"/>
                      <a:pt x="21198" y="21600"/>
                    </a:cubicBezTo>
                    <a:cubicBezTo>
                      <a:pt x="10868" y="21600"/>
                      <a:pt x="1984" y="14286"/>
                      <a:pt x="0" y="4149"/>
                    </a:cubicBezTo>
                  </a:path>
                  <a:path w="39018" h="21600" stroke="0" extrusionOk="0">
                    <a:moveTo>
                      <a:pt x="39017" y="12206"/>
                    </a:moveTo>
                    <a:cubicBezTo>
                      <a:pt x="34990" y="18085"/>
                      <a:pt x="28323" y="21599"/>
                      <a:pt x="21198" y="21600"/>
                    </a:cubicBezTo>
                    <a:cubicBezTo>
                      <a:pt x="10868" y="21600"/>
                      <a:pt x="1984" y="14286"/>
                      <a:pt x="0" y="4149"/>
                    </a:cubicBezTo>
                    <a:lnTo>
                      <a:pt x="21198" y="0"/>
                    </a:lnTo>
                    <a:lnTo>
                      <a:pt x="39017" y="12206"/>
                    </a:lnTo>
                    <a:close/>
                  </a:path>
                </a:pathLst>
              </a:custGeom>
              <a:solidFill>
                <a:srgbClr val="E7EDED"/>
              </a:solidFill>
              <a:ln w="6350">
                <a:solidFill>
                  <a:srgbClr val="6C8F93"/>
                </a:solidFill>
                <a:round/>
                <a:headEnd/>
                <a:tailEnd/>
              </a:ln>
            </p:spPr>
            <p:txBody>
              <a:bodyPr/>
              <a:lstStyle/>
              <a:p>
                <a:endParaRPr lang="en-US"/>
              </a:p>
            </p:txBody>
          </p:sp>
        </p:grpSp>
      </p:grpSp>
      <p:sp>
        <p:nvSpPr>
          <p:cNvPr id="25602" name="Slide Number Placeholder 5"/>
          <p:cNvSpPr>
            <a:spLocks noGrp="1"/>
          </p:cNvSpPr>
          <p:nvPr>
            <p:ph type="sldNum" sz="quarter" idx="12"/>
          </p:nvPr>
        </p:nvSpPr>
        <p:spPr>
          <a:xfrm>
            <a:off x="7023100" y="640715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fld id="{1DCEE728-73A7-194D-8E3D-C28AA8863208}" type="slidenum">
              <a:rPr lang="en-US" altLang="x-none" sz="1200">
                <a:latin typeface="Tahoma" charset="0"/>
              </a:rPr>
              <a:pPr/>
              <a:t>41</a:t>
            </a:fld>
            <a:endParaRPr lang="en-US" altLang="x-none" sz="1200">
              <a:latin typeface="Tahoma" charset="0"/>
            </a:endParaRPr>
          </a:p>
        </p:txBody>
      </p:sp>
      <p:graphicFrame>
        <p:nvGraphicFramePr>
          <p:cNvPr id="25603" name="Object 498"/>
          <p:cNvGraphicFramePr>
            <a:graphicFrameLocks noChangeAspect="1"/>
          </p:cNvGraphicFramePr>
          <p:nvPr/>
        </p:nvGraphicFramePr>
        <p:xfrm>
          <a:off x="12700" y="3581400"/>
          <a:ext cx="2224088" cy="1566863"/>
        </p:xfrm>
        <a:graphic>
          <a:graphicData uri="http://schemas.openxmlformats.org/presentationml/2006/ole">
            <mc:AlternateContent xmlns:mc="http://schemas.openxmlformats.org/markup-compatibility/2006">
              <mc:Choice xmlns:v="urn:schemas-microsoft-com:vml" Requires="v">
                <p:oleObj spid="_x0000_s92235" name="Photo Editor Photo" r:id="rId4" imgW="5668166" imgH="3990476" progId="MSPhotoEd.3">
                  <p:embed/>
                </p:oleObj>
              </mc:Choice>
              <mc:Fallback>
                <p:oleObj name="Photo Editor Photo" r:id="rId4" imgW="5668166" imgH="3990476" progId="MSPhotoEd.3">
                  <p:embed/>
                  <p:pic>
                    <p:nvPicPr>
                      <p:cNvPr id="25603" name="Object 4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3581400"/>
                        <a:ext cx="2224088"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5604" name="Object 497"/>
          <p:cNvGraphicFramePr>
            <a:graphicFrameLocks noChangeAspect="1"/>
          </p:cNvGraphicFramePr>
          <p:nvPr/>
        </p:nvGraphicFramePr>
        <p:xfrm>
          <a:off x="387350" y="1828800"/>
          <a:ext cx="1804988" cy="1338263"/>
        </p:xfrm>
        <a:graphic>
          <a:graphicData uri="http://schemas.openxmlformats.org/presentationml/2006/ole">
            <mc:AlternateContent xmlns:mc="http://schemas.openxmlformats.org/markup-compatibility/2006">
              <mc:Choice xmlns:v="urn:schemas-microsoft-com:vml" Requires="v">
                <p:oleObj spid="_x0000_s92236" name="Photo Editor Photo" r:id="rId6" imgW="3761905" imgH="2790476" progId="MSPhotoEd.3">
                  <p:embed/>
                </p:oleObj>
              </mc:Choice>
              <mc:Fallback>
                <p:oleObj name="Photo Editor Photo" r:id="rId6" imgW="3761905" imgH="2790476" progId="MSPhotoEd.3">
                  <p:embed/>
                  <p:pic>
                    <p:nvPicPr>
                      <p:cNvPr id="25604" name="Object 4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350" y="1828800"/>
                        <a:ext cx="1804988"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25605" name="Group 3"/>
          <p:cNvGrpSpPr>
            <a:grpSpLocks/>
          </p:cNvGrpSpPr>
          <p:nvPr/>
        </p:nvGrpSpPr>
        <p:grpSpPr bwMode="auto">
          <a:xfrm>
            <a:off x="7975600" y="2219325"/>
            <a:ext cx="1181100" cy="806450"/>
            <a:chOff x="1372" y="240"/>
            <a:chExt cx="836" cy="549"/>
          </a:xfrm>
        </p:grpSpPr>
        <p:grpSp>
          <p:nvGrpSpPr>
            <p:cNvPr id="25739" name="Group 4"/>
            <p:cNvGrpSpPr>
              <a:grpSpLocks/>
            </p:cNvGrpSpPr>
            <p:nvPr/>
          </p:nvGrpSpPr>
          <p:grpSpPr bwMode="auto">
            <a:xfrm>
              <a:off x="1372" y="240"/>
              <a:ext cx="833" cy="499"/>
              <a:chOff x="628" y="1878"/>
              <a:chExt cx="833" cy="499"/>
            </a:xfrm>
          </p:grpSpPr>
          <p:sp>
            <p:nvSpPr>
              <p:cNvPr id="25905" name="Oval 5"/>
              <p:cNvSpPr>
                <a:spLocks noChangeArrowheads="1"/>
              </p:cNvSpPr>
              <p:nvPr/>
            </p:nvSpPr>
            <p:spPr bwMode="auto">
              <a:xfrm>
                <a:off x="912" y="1878"/>
                <a:ext cx="363" cy="206"/>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906" name="Oval 6"/>
              <p:cNvSpPr>
                <a:spLocks noChangeArrowheads="1"/>
              </p:cNvSpPr>
              <p:nvPr/>
            </p:nvSpPr>
            <p:spPr bwMode="auto">
              <a:xfrm>
                <a:off x="713" y="1932"/>
                <a:ext cx="278" cy="20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907" name="Oval 7"/>
              <p:cNvSpPr>
                <a:spLocks noChangeArrowheads="1"/>
              </p:cNvSpPr>
              <p:nvPr/>
            </p:nvSpPr>
            <p:spPr bwMode="auto">
              <a:xfrm>
                <a:off x="628" y="2056"/>
                <a:ext cx="188" cy="169"/>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908" name="Oval 8"/>
              <p:cNvSpPr>
                <a:spLocks noChangeArrowheads="1"/>
              </p:cNvSpPr>
              <p:nvPr/>
            </p:nvSpPr>
            <p:spPr bwMode="auto">
              <a:xfrm>
                <a:off x="685" y="2131"/>
                <a:ext cx="282" cy="182"/>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909" name="Oval 9"/>
              <p:cNvSpPr>
                <a:spLocks noChangeArrowheads="1"/>
              </p:cNvSpPr>
              <p:nvPr/>
            </p:nvSpPr>
            <p:spPr bwMode="auto">
              <a:xfrm>
                <a:off x="884" y="2161"/>
                <a:ext cx="422" cy="216"/>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910" name="Oval 10"/>
              <p:cNvSpPr>
                <a:spLocks noChangeArrowheads="1"/>
              </p:cNvSpPr>
              <p:nvPr/>
            </p:nvSpPr>
            <p:spPr bwMode="auto">
              <a:xfrm>
                <a:off x="1152" y="1938"/>
                <a:ext cx="271" cy="162"/>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911" name="Oval 11"/>
              <p:cNvSpPr>
                <a:spLocks noChangeArrowheads="1"/>
              </p:cNvSpPr>
              <p:nvPr/>
            </p:nvSpPr>
            <p:spPr bwMode="auto">
              <a:xfrm>
                <a:off x="1193" y="2042"/>
                <a:ext cx="268" cy="163"/>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912" name="Oval 12"/>
              <p:cNvSpPr>
                <a:spLocks noChangeArrowheads="1"/>
              </p:cNvSpPr>
              <p:nvPr/>
            </p:nvSpPr>
            <p:spPr bwMode="auto">
              <a:xfrm>
                <a:off x="1169" y="2076"/>
                <a:ext cx="266" cy="26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913" name="Oval 13"/>
              <p:cNvSpPr>
                <a:spLocks noChangeArrowheads="1"/>
              </p:cNvSpPr>
              <p:nvPr/>
            </p:nvSpPr>
            <p:spPr bwMode="auto">
              <a:xfrm>
                <a:off x="779" y="1996"/>
                <a:ext cx="541" cy="26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grpSp>
        <p:grpSp>
          <p:nvGrpSpPr>
            <p:cNvPr id="25740" name="Group 14"/>
            <p:cNvGrpSpPr>
              <a:grpSpLocks/>
            </p:cNvGrpSpPr>
            <p:nvPr/>
          </p:nvGrpSpPr>
          <p:grpSpPr bwMode="auto">
            <a:xfrm>
              <a:off x="1372" y="286"/>
              <a:ext cx="836" cy="503"/>
              <a:chOff x="628" y="1876"/>
              <a:chExt cx="836" cy="503"/>
            </a:xfrm>
          </p:grpSpPr>
          <p:sp>
            <p:nvSpPr>
              <p:cNvPr id="25889" name="Arc 15"/>
              <p:cNvSpPr>
                <a:spLocks/>
              </p:cNvSpPr>
              <p:nvPr/>
            </p:nvSpPr>
            <p:spPr bwMode="auto">
              <a:xfrm>
                <a:off x="921" y="1876"/>
                <a:ext cx="346" cy="104"/>
              </a:xfrm>
              <a:custGeom>
                <a:avLst/>
                <a:gdLst>
                  <a:gd name="T0" fmla="*/ 0 w 40736"/>
                  <a:gd name="T1" fmla="*/ 0 h 21600"/>
                  <a:gd name="T2" fmla="*/ 0 w 40736"/>
                  <a:gd name="T3" fmla="*/ 0 h 21600"/>
                  <a:gd name="T4" fmla="*/ 0 w 40736"/>
                  <a:gd name="T5" fmla="*/ 0 h 21600"/>
                  <a:gd name="T6" fmla="*/ 0 60000 65536"/>
                  <a:gd name="T7" fmla="*/ 0 60000 65536"/>
                  <a:gd name="T8" fmla="*/ 0 60000 65536"/>
                  <a:gd name="T9" fmla="*/ 0 w 40736"/>
                  <a:gd name="T10" fmla="*/ 0 h 21600"/>
                  <a:gd name="T11" fmla="*/ 40736 w 40736"/>
                  <a:gd name="T12" fmla="*/ 21600 h 21600"/>
                </a:gdLst>
                <a:ahLst/>
                <a:cxnLst>
                  <a:cxn ang="T6">
                    <a:pos x="T0" y="T1"/>
                  </a:cxn>
                  <a:cxn ang="T7">
                    <a:pos x="T2" y="T3"/>
                  </a:cxn>
                  <a:cxn ang="T8">
                    <a:pos x="T4" y="T5"/>
                  </a:cxn>
                </a:cxnLst>
                <a:rect l="T9" t="T10" r="T11" b="T12"/>
                <a:pathLst>
                  <a:path w="40736" h="21600" fill="none" extrusionOk="0">
                    <a:moveTo>
                      <a:pt x="0" y="14968"/>
                    </a:moveTo>
                    <a:cubicBezTo>
                      <a:pt x="2878" y="6046"/>
                      <a:pt x="11182" y="-1"/>
                      <a:pt x="20557" y="0"/>
                    </a:cubicBezTo>
                    <a:cubicBezTo>
                      <a:pt x="29513" y="0"/>
                      <a:pt x="37541" y="5528"/>
                      <a:pt x="40736" y="13895"/>
                    </a:cubicBezTo>
                  </a:path>
                  <a:path w="40736" h="21600" stroke="0" extrusionOk="0">
                    <a:moveTo>
                      <a:pt x="0" y="14968"/>
                    </a:moveTo>
                    <a:cubicBezTo>
                      <a:pt x="2878" y="6046"/>
                      <a:pt x="11182" y="-1"/>
                      <a:pt x="20557" y="0"/>
                    </a:cubicBezTo>
                    <a:cubicBezTo>
                      <a:pt x="29513" y="0"/>
                      <a:pt x="37541" y="5528"/>
                      <a:pt x="40736" y="13895"/>
                    </a:cubicBezTo>
                    <a:lnTo>
                      <a:pt x="20557" y="21600"/>
                    </a:lnTo>
                    <a:lnTo>
                      <a:pt x="0" y="14968"/>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0" name="Arc 16"/>
              <p:cNvSpPr>
                <a:spLocks/>
              </p:cNvSpPr>
              <p:nvPr/>
            </p:nvSpPr>
            <p:spPr bwMode="auto">
              <a:xfrm>
                <a:off x="923" y="1878"/>
                <a:ext cx="342" cy="102"/>
              </a:xfrm>
              <a:custGeom>
                <a:avLst/>
                <a:gdLst>
                  <a:gd name="T0" fmla="*/ 0 w 40698"/>
                  <a:gd name="T1" fmla="*/ 0 h 21600"/>
                  <a:gd name="T2" fmla="*/ 0 w 40698"/>
                  <a:gd name="T3" fmla="*/ 0 h 21600"/>
                  <a:gd name="T4" fmla="*/ 0 w 40698"/>
                  <a:gd name="T5" fmla="*/ 0 h 21600"/>
                  <a:gd name="T6" fmla="*/ 0 60000 65536"/>
                  <a:gd name="T7" fmla="*/ 0 60000 65536"/>
                  <a:gd name="T8" fmla="*/ 0 60000 65536"/>
                  <a:gd name="T9" fmla="*/ 0 w 40698"/>
                  <a:gd name="T10" fmla="*/ 0 h 21600"/>
                  <a:gd name="T11" fmla="*/ 40698 w 40698"/>
                  <a:gd name="T12" fmla="*/ 21600 h 21600"/>
                </a:gdLst>
                <a:ahLst/>
                <a:cxnLst>
                  <a:cxn ang="T6">
                    <a:pos x="T0" y="T1"/>
                  </a:cxn>
                  <a:cxn ang="T7">
                    <a:pos x="T2" y="T3"/>
                  </a:cxn>
                  <a:cxn ang="T8">
                    <a:pos x="T4" y="T5"/>
                  </a:cxn>
                </a:cxnLst>
                <a:rect l="T9" t="T10" r="T11" b="T12"/>
                <a:pathLst>
                  <a:path w="40698" h="21600" fill="none" extrusionOk="0">
                    <a:moveTo>
                      <a:pt x="-1" y="14916"/>
                    </a:moveTo>
                    <a:cubicBezTo>
                      <a:pt x="2894" y="6021"/>
                      <a:pt x="11185" y="-1"/>
                      <a:pt x="20540" y="0"/>
                    </a:cubicBezTo>
                    <a:cubicBezTo>
                      <a:pt x="29474" y="0"/>
                      <a:pt x="37487" y="5501"/>
                      <a:pt x="40697" y="13839"/>
                    </a:cubicBezTo>
                  </a:path>
                  <a:path w="40698" h="21600" stroke="0" extrusionOk="0">
                    <a:moveTo>
                      <a:pt x="-1" y="14916"/>
                    </a:moveTo>
                    <a:cubicBezTo>
                      <a:pt x="2894" y="6021"/>
                      <a:pt x="11185" y="-1"/>
                      <a:pt x="20540" y="0"/>
                    </a:cubicBezTo>
                    <a:cubicBezTo>
                      <a:pt x="29474" y="0"/>
                      <a:pt x="37487" y="5501"/>
                      <a:pt x="40697" y="13839"/>
                    </a:cubicBezTo>
                    <a:lnTo>
                      <a:pt x="20540" y="21600"/>
                    </a:lnTo>
                    <a:lnTo>
                      <a:pt x="-1" y="14916"/>
                    </a:lnTo>
                    <a:close/>
                  </a:path>
                </a:pathLst>
              </a:custGeom>
              <a:solidFill>
                <a:srgbClr val="E7EDED"/>
              </a:solidFill>
              <a:ln w="6350">
                <a:solidFill>
                  <a:srgbClr val="6C8F93"/>
                </a:solidFill>
                <a:round/>
                <a:headEnd/>
                <a:tailEnd/>
              </a:ln>
            </p:spPr>
            <p:txBody>
              <a:bodyPr/>
              <a:lstStyle/>
              <a:p>
                <a:endParaRPr lang="en-US"/>
              </a:p>
            </p:txBody>
          </p:sp>
          <p:sp>
            <p:nvSpPr>
              <p:cNvPr id="25891" name="Arc 17"/>
              <p:cNvSpPr>
                <a:spLocks/>
              </p:cNvSpPr>
              <p:nvPr/>
            </p:nvSpPr>
            <p:spPr bwMode="auto">
              <a:xfrm>
                <a:off x="713" y="1930"/>
                <a:ext cx="214" cy="126"/>
              </a:xfrm>
              <a:custGeom>
                <a:avLst/>
                <a:gdLst>
                  <a:gd name="T0" fmla="*/ 0 w 32990"/>
                  <a:gd name="T1" fmla="*/ 0 h 25945"/>
                  <a:gd name="T2" fmla="*/ 0 w 32990"/>
                  <a:gd name="T3" fmla="*/ 0 h 25945"/>
                  <a:gd name="T4" fmla="*/ 0 w 32990"/>
                  <a:gd name="T5" fmla="*/ 0 h 25945"/>
                  <a:gd name="T6" fmla="*/ 0 60000 65536"/>
                  <a:gd name="T7" fmla="*/ 0 60000 65536"/>
                  <a:gd name="T8" fmla="*/ 0 60000 65536"/>
                  <a:gd name="T9" fmla="*/ 0 w 32990"/>
                  <a:gd name="T10" fmla="*/ 0 h 25945"/>
                  <a:gd name="T11" fmla="*/ 32990 w 32990"/>
                  <a:gd name="T12" fmla="*/ 25945 h 25945"/>
                </a:gdLst>
                <a:ahLst/>
                <a:cxnLst>
                  <a:cxn ang="T6">
                    <a:pos x="T0" y="T1"/>
                  </a:cxn>
                  <a:cxn ang="T7">
                    <a:pos x="T2" y="T3"/>
                  </a:cxn>
                  <a:cxn ang="T8">
                    <a:pos x="T4" y="T5"/>
                  </a:cxn>
                </a:cxnLst>
                <a:rect l="T9" t="T10" r="T11" b="T12"/>
                <a:pathLst>
                  <a:path w="32990" h="25945" fill="none" extrusionOk="0">
                    <a:moveTo>
                      <a:pt x="441" y="25945"/>
                    </a:moveTo>
                    <a:cubicBezTo>
                      <a:pt x="147" y="24515"/>
                      <a:pt x="0" y="23059"/>
                      <a:pt x="0" y="21600"/>
                    </a:cubicBezTo>
                    <a:cubicBezTo>
                      <a:pt x="0" y="9670"/>
                      <a:pt x="9670" y="0"/>
                      <a:pt x="21600" y="0"/>
                    </a:cubicBezTo>
                    <a:cubicBezTo>
                      <a:pt x="25625" y="-1"/>
                      <a:pt x="29569" y="1124"/>
                      <a:pt x="32989" y="3247"/>
                    </a:cubicBezTo>
                  </a:path>
                  <a:path w="32990" h="25945" stroke="0" extrusionOk="0">
                    <a:moveTo>
                      <a:pt x="441" y="25945"/>
                    </a:moveTo>
                    <a:cubicBezTo>
                      <a:pt x="147" y="24515"/>
                      <a:pt x="0" y="23059"/>
                      <a:pt x="0" y="21600"/>
                    </a:cubicBezTo>
                    <a:cubicBezTo>
                      <a:pt x="0" y="9670"/>
                      <a:pt x="9670" y="0"/>
                      <a:pt x="21600" y="0"/>
                    </a:cubicBezTo>
                    <a:cubicBezTo>
                      <a:pt x="25625" y="-1"/>
                      <a:pt x="29569" y="1124"/>
                      <a:pt x="32989" y="3247"/>
                    </a:cubicBezTo>
                    <a:lnTo>
                      <a:pt x="21600" y="21600"/>
                    </a:lnTo>
                    <a:lnTo>
                      <a:pt x="441" y="2594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2" name="Arc 18"/>
              <p:cNvSpPr>
                <a:spLocks/>
              </p:cNvSpPr>
              <p:nvPr/>
            </p:nvSpPr>
            <p:spPr bwMode="auto">
              <a:xfrm>
                <a:off x="715" y="1932"/>
                <a:ext cx="211" cy="123"/>
              </a:xfrm>
              <a:custGeom>
                <a:avLst/>
                <a:gdLst>
                  <a:gd name="T0" fmla="*/ 0 w 32950"/>
                  <a:gd name="T1" fmla="*/ 0 h 25966"/>
                  <a:gd name="T2" fmla="*/ 0 w 32950"/>
                  <a:gd name="T3" fmla="*/ 0 h 25966"/>
                  <a:gd name="T4" fmla="*/ 0 w 32950"/>
                  <a:gd name="T5" fmla="*/ 0 h 25966"/>
                  <a:gd name="T6" fmla="*/ 0 60000 65536"/>
                  <a:gd name="T7" fmla="*/ 0 60000 65536"/>
                  <a:gd name="T8" fmla="*/ 0 60000 65536"/>
                  <a:gd name="T9" fmla="*/ 0 w 32950"/>
                  <a:gd name="T10" fmla="*/ 0 h 25966"/>
                  <a:gd name="T11" fmla="*/ 32950 w 32950"/>
                  <a:gd name="T12" fmla="*/ 25966 h 25966"/>
                </a:gdLst>
                <a:ahLst/>
                <a:cxnLst>
                  <a:cxn ang="T6">
                    <a:pos x="T0" y="T1"/>
                  </a:cxn>
                  <a:cxn ang="T7">
                    <a:pos x="T2" y="T3"/>
                  </a:cxn>
                  <a:cxn ang="T8">
                    <a:pos x="T4" y="T5"/>
                  </a:cxn>
                </a:cxnLst>
                <a:rect l="T9" t="T10" r="T11" b="T12"/>
                <a:pathLst>
                  <a:path w="32950" h="25966" fill="none" extrusionOk="0">
                    <a:moveTo>
                      <a:pt x="445" y="25966"/>
                    </a:moveTo>
                    <a:cubicBezTo>
                      <a:pt x="149" y="24529"/>
                      <a:pt x="0" y="23066"/>
                      <a:pt x="0" y="21600"/>
                    </a:cubicBezTo>
                    <a:cubicBezTo>
                      <a:pt x="0" y="9670"/>
                      <a:pt x="9670" y="0"/>
                      <a:pt x="21600" y="0"/>
                    </a:cubicBezTo>
                    <a:cubicBezTo>
                      <a:pt x="25608" y="-1"/>
                      <a:pt x="29538" y="1115"/>
                      <a:pt x="32949" y="3222"/>
                    </a:cubicBezTo>
                  </a:path>
                  <a:path w="32950" h="25966" stroke="0" extrusionOk="0">
                    <a:moveTo>
                      <a:pt x="445" y="25966"/>
                    </a:moveTo>
                    <a:cubicBezTo>
                      <a:pt x="149" y="24529"/>
                      <a:pt x="0" y="23066"/>
                      <a:pt x="0" y="21600"/>
                    </a:cubicBezTo>
                    <a:cubicBezTo>
                      <a:pt x="0" y="9670"/>
                      <a:pt x="9670" y="0"/>
                      <a:pt x="21600" y="0"/>
                    </a:cubicBezTo>
                    <a:cubicBezTo>
                      <a:pt x="25608" y="-1"/>
                      <a:pt x="29538" y="1115"/>
                      <a:pt x="32949" y="3222"/>
                    </a:cubicBezTo>
                    <a:lnTo>
                      <a:pt x="21600" y="21600"/>
                    </a:lnTo>
                    <a:lnTo>
                      <a:pt x="445" y="25966"/>
                    </a:lnTo>
                    <a:close/>
                  </a:path>
                </a:pathLst>
              </a:custGeom>
              <a:solidFill>
                <a:srgbClr val="E7EDED"/>
              </a:solidFill>
              <a:ln w="6350">
                <a:solidFill>
                  <a:srgbClr val="6C8F93"/>
                </a:solidFill>
                <a:round/>
                <a:headEnd/>
                <a:tailEnd/>
              </a:ln>
            </p:spPr>
            <p:txBody>
              <a:bodyPr/>
              <a:lstStyle/>
              <a:p>
                <a:endParaRPr lang="en-US"/>
              </a:p>
            </p:txBody>
          </p:sp>
          <p:sp>
            <p:nvSpPr>
              <p:cNvPr id="25893" name="Arc 19"/>
              <p:cNvSpPr>
                <a:spLocks/>
              </p:cNvSpPr>
              <p:nvPr/>
            </p:nvSpPr>
            <p:spPr bwMode="auto">
              <a:xfrm>
                <a:off x="682" y="2217"/>
                <a:ext cx="216" cy="99"/>
              </a:xfrm>
              <a:custGeom>
                <a:avLst/>
                <a:gdLst>
                  <a:gd name="T0" fmla="*/ 0 w 32074"/>
                  <a:gd name="T1" fmla="*/ 0 h 22517"/>
                  <a:gd name="T2" fmla="*/ 0 w 32074"/>
                  <a:gd name="T3" fmla="*/ 0 h 22517"/>
                  <a:gd name="T4" fmla="*/ 0 w 32074"/>
                  <a:gd name="T5" fmla="*/ 0 h 22517"/>
                  <a:gd name="T6" fmla="*/ 0 60000 65536"/>
                  <a:gd name="T7" fmla="*/ 0 60000 65536"/>
                  <a:gd name="T8" fmla="*/ 0 60000 65536"/>
                  <a:gd name="T9" fmla="*/ 0 w 32074"/>
                  <a:gd name="T10" fmla="*/ 0 h 22517"/>
                  <a:gd name="T11" fmla="*/ 32074 w 32074"/>
                  <a:gd name="T12" fmla="*/ 22517 h 22517"/>
                </a:gdLst>
                <a:ahLst/>
                <a:cxnLst>
                  <a:cxn ang="T6">
                    <a:pos x="T0" y="T1"/>
                  </a:cxn>
                  <a:cxn ang="T7">
                    <a:pos x="T2" y="T3"/>
                  </a:cxn>
                  <a:cxn ang="T8">
                    <a:pos x="T4" y="T5"/>
                  </a:cxn>
                </a:cxnLst>
                <a:rect l="T9" t="T10" r="T11" b="T12"/>
                <a:pathLst>
                  <a:path w="32074" h="22517" fill="none" extrusionOk="0">
                    <a:moveTo>
                      <a:pt x="32073" y="19807"/>
                    </a:moveTo>
                    <a:cubicBezTo>
                      <a:pt x="28868" y="21584"/>
                      <a:pt x="25264" y="22516"/>
                      <a:pt x="21600" y="22517"/>
                    </a:cubicBezTo>
                    <a:cubicBezTo>
                      <a:pt x="9670" y="22517"/>
                      <a:pt x="0" y="12846"/>
                      <a:pt x="0" y="917"/>
                    </a:cubicBezTo>
                    <a:cubicBezTo>
                      <a:pt x="-1" y="611"/>
                      <a:pt x="6" y="305"/>
                      <a:pt x="19" y="0"/>
                    </a:cubicBezTo>
                  </a:path>
                  <a:path w="32074" h="22517" stroke="0" extrusionOk="0">
                    <a:moveTo>
                      <a:pt x="32073" y="19807"/>
                    </a:moveTo>
                    <a:cubicBezTo>
                      <a:pt x="28868" y="21584"/>
                      <a:pt x="25264" y="22516"/>
                      <a:pt x="21600" y="22517"/>
                    </a:cubicBezTo>
                    <a:cubicBezTo>
                      <a:pt x="9670" y="22517"/>
                      <a:pt x="0" y="12846"/>
                      <a:pt x="0" y="917"/>
                    </a:cubicBezTo>
                    <a:cubicBezTo>
                      <a:pt x="-1" y="611"/>
                      <a:pt x="6" y="305"/>
                      <a:pt x="19" y="0"/>
                    </a:cubicBezTo>
                    <a:lnTo>
                      <a:pt x="21600" y="917"/>
                    </a:lnTo>
                    <a:lnTo>
                      <a:pt x="32073" y="19807"/>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4" name="Arc 20"/>
              <p:cNvSpPr>
                <a:spLocks/>
              </p:cNvSpPr>
              <p:nvPr/>
            </p:nvSpPr>
            <p:spPr bwMode="auto">
              <a:xfrm>
                <a:off x="684" y="2217"/>
                <a:ext cx="213" cy="96"/>
              </a:xfrm>
              <a:custGeom>
                <a:avLst/>
                <a:gdLst>
                  <a:gd name="T0" fmla="*/ 0 w 32013"/>
                  <a:gd name="T1" fmla="*/ 0 h 22524"/>
                  <a:gd name="T2" fmla="*/ 0 w 32013"/>
                  <a:gd name="T3" fmla="*/ 0 h 22524"/>
                  <a:gd name="T4" fmla="*/ 0 w 32013"/>
                  <a:gd name="T5" fmla="*/ 0 h 22524"/>
                  <a:gd name="T6" fmla="*/ 0 60000 65536"/>
                  <a:gd name="T7" fmla="*/ 0 60000 65536"/>
                  <a:gd name="T8" fmla="*/ 0 60000 65536"/>
                  <a:gd name="T9" fmla="*/ 0 w 32013"/>
                  <a:gd name="T10" fmla="*/ 0 h 22524"/>
                  <a:gd name="T11" fmla="*/ 32013 w 32013"/>
                  <a:gd name="T12" fmla="*/ 22524 h 22524"/>
                </a:gdLst>
                <a:ahLst/>
                <a:cxnLst>
                  <a:cxn ang="T6">
                    <a:pos x="T0" y="T1"/>
                  </a:cxn>
                  <a:cxn ang="T7">
                    <a:pos x="T2" y="T3"/>
                  </a:cxn>
                  <a:cxn ang="T8">
                    <a:pos x="T4" y="T5"/>
                  </a:cxn>
                </a:cxnLst>
                <a:rect l="T9" t="T10" r="T11" b="T12"/>
                <a:pathLst>
                  <a:path w="32013" h="22524" fill="none" extrusionOk="0">
                    <a:moveTo>
                      <a:pt x="32013" y="19848"/>
                    </a:moveTo>
                    <a:cubicBezTo>
                      <a:pt x="28823" y="21603"/>
                      <a:pt x="25241" y="22523"/>
                      <a:pt x="21600" y="22524"/>
                    </a:cubicBezTo>
                    <a:cubicBezTo>
                      <a:pt x="9670" y="22524"/>
                      <a:pt x="0" y="12853"/>
                      <a:pt x="0" y="924"/>
                    </a:cubicBezTo>
                    <a:cubicBezTo>
                      <a:pt x="-1" y="615"/>
                      <a:pt x="6" y="307"/>
                      <a:pt x="19" y="-1"/>
                    </a:cubicBezTo>
                  </a:path>
                  <a:path w="32013" h="22524" stroke="0" extrusionOk="0">
                    <a:moveTo>
                      <a:pt x="32013" y="19848"/>
                    </a:moveTo>
                    <a:cubicBezTo>
                      <a:pt x="28823" y="21603"/>
                      <a:pt x="25241" y="22523"/>
                      <a:pt x="21600" y="22524"/>
                    </a:cubicBezTo>
                    <a:cubicBezTo>
                      <a:pt x="9670" y="22524"/>
                      <a:pt x="0" y="12853"/>
                      <a:pt x="0" y="924"/>
                    </a:cubicBezTo>
                    <a:cubicBezTo>
                      <a:pt x="-1" y="615"/>
                      <a:pt x="6" y="307"/>
                      <a:pt x="19" y="-1"/>
                    </a:cubicBezTo>
                    <a:lnTo>
                      <a:pt x="21600" y="924"/>
                    </a:lnTo>
                    <a:lnTo>
                      <a:pt x="32013" y="19848"/>
                    </a:lnTo>
                    <a:close/>
                  </a:path>
                </a:pathLst>
              </a:custGeom>
              <a:solidFill>
                <a:srgbClr val="E7EDED"/>
              </a:solidFill>
              <a:ln w="6350">
                <a:solidFill>
                  <a:srgbClr val="6C8F93"/>
                </a:solidFill>
                <a:round/>
                <a:headEnd/>
                <a:tailEnd/>
              </a:ln>
            </p:spPr>
            <p:txBody>
              <a:bodyPr/>
              <a:lstStyle/>
              <a:p>
                <a:endParaRPr lang="en-US"/>
              </a:p>
            </p:txBody>
          </p:sp>
          <p:sp>
            <p:nvSpPr>
              <p:cNvPr id="25895" name="Arc 21"/>
              <p:cNvSpPr>
                <a:spLocks/>
              </p:cNvSpPr>
              <p:nvPr/>
            </p:nvSpPr>
            <p:spPr bwMode="auto">
              <a:xfrm>
                <a:off x="1262" y="1936"/>
                <a:ext cx="164" cy="120"/>
              </a:xfrm>
              <a:custGeom>
                <a:avLst/>
                <a:gdLst>
                  <a:gd name="T0" fmla="*/ 0 w 26077"/>
                  <a:gd name="T1" fmla="*/ 0 h 32051"/>
                  <a:gd name="T2" fmla="*/ 0 w 26077"/>
                  <a:gd name="T3" fmla="*/ 0 h 32051"/>
                  <a:gd name="T4" fmla="*/ 0 w 26077"/>
                  <a:gd name="T5" fmla="*/ 0 h 32051"/>
                  <a:gd name="T6" fmla="*/ 0 60000 65536"/>
                  <a:gd name="T7" fmla="*/ 0 60000 65536"/>
                  <a:gd name="T8" fmla="*/ 0 60000 65536"/>
                  <a:gd name="T9" fmla="*/ 0 w 26077"/>
                  <a:gd name="T10" fmla="*/ 0 h 32051"/>
                  <a:gd name="T11" fmla="*/ 26077 w 26077"/>
                  <a:gd name="T12" fmla="*/ 32051 h 32051"/>
                </a:gdLst>
                <a:ahLst/>
                <a:cxnLst>
                  <a:cxn ang="T6">
                    <a:pos x="T0" y="T1"/>
                  </a:cxn>
                  <a:cxn ang="T7">
                    <a:pos x="T2" y="T3"/>
                  </a:cxn>
                  <a:cxn ang="T8">
                    <a:pos x="T4" y="T5"/>
                  </a:cxn>
                </a:cxnLst>
                <a:rect l="T9" t="T10" r="T11" b="T12"/>
                <a:pathLst>
                  <a:path w="26077" h="32051" fill="none" extrusionOk="0">
                    <a:moveTo>
                      <a:pt x="0" y="469"/>
                    </a:moveTo>
                    <a:cubicBezTo>
                      <a:pt x="1471" y="157"/>
                      <a:pt x="2972" y="-1"/>
                      <a:pt x="4477" y="0"/>
                    </a:cubicBezTo>
                    <a:cubicBezTo>
                      <a:pt x="16406" y="0"/>
                      <a:pt x="26077" y="9670"/>
                      <a:pt x="26077" y="21600"/>
                    </a:cubicBezTo>
                    <a:cubicBezTo>
                      <a:pt x="26077" y="25255"/>
                      <a:pt x="25149" y="28851"/>
                      <a:pt x="23380" y="32051"/>
                    </a:cubicBezTo>
                  </a:path>
                  <a:path w="26077" h="32051" stroke="0" extrusionOk="0">
                    <a:moveTo>
                      <a:pt x="0" y="469"/>
                    </a:moveTo>
                    <a:cubicBezTo>
                      <a:pt x="1471" y="157"/>
                      <a:pt x="2972" y="-1"/>
                      <a:pt x="4477" y="0"/>
                    </a:cubicBezTo>
                    <a:cubicBezTo>
                      <a:pt x="16406" y="0"/>
                      <a:pt x="26077" y="9670"/>
                      <a:pt x="26077" y="21600"/>
                    </a:cubicBezTo>
                    <a:cubicBezTo>
                      <a:pt x="26077" y="25255"/>
                      <a:pt x="25149" y="28851"/>
                      <a:pt x="23380" y="32051"/>
                    </a:cubicBezTo>
                    <a:lnTo>
                      <a:pt x="4477" y="21600"/>
                    </a:lnTo>
                    <a:lnTo>
                      <a:pt x="0" y="46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6" name="Arc 22"/>
              <p:cNvSpPr>
                <a:spLocks/>
              </p:cNvSpPr>
              <p:nvPr/>
            </p:nvSpPr>
            <p:spPr bwMode="auto">
              <a:xfrm>
                <a:off x="1263" y="1938"/>
                <a:ext cx="161" cy="118"/>
              </a:xfrm>
              <a:custGeom>
                <a:avLst/>
                <a:gdLst>
                  <a:gd name="T0" fmla="*/ 0 w 26034"/>
                  <a:gd name="T1" fmla="*/ 0 h 32133"/>
                  <a:gd name="T2" fmla="*/ 0 w 26034"/>
                  <a:gd name="T3" fmla="*/ 0 h 32133"/>
                  <a:gd name="T4" fmla="*/ 0 w 26034"/>
                  <a:gd name="T5" fmla="*/ 0 h 32133"/>
                  <a:gd name="T6" fmla="*/ 0 60000 65536"/>
                  <a:gd name="T7" fmla="*/ 0 60000 65536"/>
                  <a:gd name="T8" fmla="*/ 0 60000 65536"/>
                  <a:gd name="T9" fmla="*/ 0 w 26034"/>
                  <a:gd name="T10" fmla="*/ 0 h 32133"/>
                  <a:gd name="T11" fmla="*/ 26034 w 26034"/>
                  <a:gd name="T12" fmla="*/ 32133 h 32133"/>
                </a:gdLst>
                <a:ahLst/>
                <a:cxnLst>
                  <a:cxn ang="T6">
                    <a:pos x="T0" y="T1"/>
                  </a:cxn>
                  <a:cxn ang="T7">
                    <a:pos x="T2" y="T3"/>
                  </a:cxn>
                  <a:cxn ang="T8">
                    <a:pos x="T4" y="T5"/>
                  </a:cxn>
                </a:cxnLst>
                <a:rect l="T9" t="T10" r="T11" b="T12"/>
                <a:pathLst>
                  <a:path w="26034" h="32133" fill="none" extrusionOk="0">
                    <a:moveTo>
                      <a:pt x="-1" y="459"/>
                    </a:moveTo>
                    <a:cubicBezTo>
                      <a:pt x="1458" y="154"/>
                      <a:pt x="2944" y="-1"/>
                      <a:pt x="4434" y="0"/>
                    </a:cubicBezTo>
                    <a:cubicBezTo>
                      <a:pt x="16363" y="0"/>
                      <a:pt x="26034" y="9670"/>
                      <a:pt x="26034" y="21600"/>
                    </a:cubicBezTo>
                    <a:cubicBezTo>
                      <a:pt x="26034" y="25287"/>
                      <a:pt x="25089" y="28913"/>
                      <a:pt x="23291" y="32132"/>
                    </a:cubicBezTo>
                  </a:path>
                  <a:path w="26034" h="32133" stroke="0" extrusionOk="0">
                    <a:moveTo>
                      <a:pt x="-1" y="459"/>
                    </a:moveTo>
                    <a:cubicBezTo>
                      <a:pt x="1458" y="154"/>
                      <a:pt x="2944" y="-1"/>
                      <a:pt x="4434" y="0"/>
                    </a:cubicBezTo>
                    <a:cubicBezTo>
                      <a:pt x="16363" y="0"/>
                      <a:pt x="26034" y="9670"/>
                      <a:pt x="26034" y="21600"/>
                    </a:cubicBezTo>
                    <a:cubicBezTo>
                      <a:pt x="26034" y="25287"/>
                      <a:pt x="25089" y="28913"/>
                      <a:pt x="23291" y="32132"/>
                    </a:cubicBezTo>
                    <a:lnTo>
                      <a:pt x="4434" y="21600"/>
                    </a:lnTo>
                    <a:lnTo>
                      <a:pt x="-1" y="459"/>
                    </a:lnTo>
                    <a:close/>
                  </a:path>
                </a:pathLst>
              </a:custGeom>
              <a:solidFill>
                <a:srgbClr val="E7EDED"/>
              </a:solidFill>
              <a:ln w="6350">
                <a:solidFill>
                  <a:srgbClr val="6C8F93"/>
                </a:solidFill>
                <a:round/>
                <a:headEnd/>
                <a:tailEnd/>
              </a:ln>
            </p:spPr>
            <p:txBody>
              <a:bodyPr/>
              <a:lstStyle/>
              <a:p>
                <a:endParaRPr lang="en-US"/>
              </a:p>
            </p:txBody>
          </p:sp>
          <p:sp>
            <p:nvSpPr>
              <p:cNvPr id="25897" name="Arc 23"/>
              <p:cNvSpPr>
                <a:spLocks/>
              </p:cNvSpPr>
              <p:nvPr/>
            </p:nvSpPr>
            <p:spPr bwMode="auto">
              <a:xfrm>
                <a:off x="1308" y="2056"/>
                <a:ext cx="156" cy="119"/>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494" y="-1"/>
                    </a:moveTo>
                    <a:cubicBezTo>
                      <a:pt x="18617" y="4098"/>
                      <a:pt x="21600" y="10304"/>
                      <a:pt x="21600" y="16866"/>
                    </a:cubicBezTo>
                    <a:cubicBezTo>
                      <a:pt x="21600" y="21256"/>
                      <a:pt x="20261" y="25543"/>
                      <a:pt x="17764" y="29154"/>
                    </a:cubicBezTo>
                  </a:path>
                  <a:path w="21600" h="29154" stroke="0" extrusionOk="0">
                    <a:moveTo>
                      <a:pt x="13494" y="-1"/>
                    </a:moveTo>
                    <a:cubicBezTo>
                      <a:pt x="18617" y="4098"/>
                      <a:pt x="21600" y="10304"/>
                      <a:pt x="21600" y="16866"/>
                    </a:cubicBezTo>
                    <a:cubicBezTo>
                      <a:pt x="21600" y="21256"/>
                      <a:pt x="20261" y="25543"/>
                      <a:pt x="17764" y="29154"/>
                    </a:cubicBezTo>
                    <a:lnTo>
                      <a:pt x="0" y="16866"/>
                    </a:lnTo>
                    <a:lnTo>
                      <a:pt x="13494"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8" name="Arc 24"/>
              <p:cNvSpPr>
                <a:spLocks/>
              </p:cNvSpPr>
              <p:nvPr/>
            </p:nvSpPr>
            <p:spPr bwMode="auto">
              <a:xfrm>
                <a:off x="1308" y="2057"/>
                <a:ext cx="154" cy="117"/>
              </a:xfrm>
              <a:custGeom>
                <a:avLst/>
                <a:gdLst>
                  <a:gd name="T0" fmla="*/ 0 w 21600"/>
                  <a:gd name="T1" fmla="*/ 0 h 29302"/>
                  <a:gd name="T2" fmla="*/ 0 w 21600"/>
                  <a:gd name="T3" fmla="*/ 0 h 29302"/>
                  <a:gd name="T4" fmla="*/ 0 w 21600"/>
                  <a:gd name="T5" fmla="*/ 0 h 29302"/>
                  <a:gd name="T6" fmla="*/ 0 60000 65536"/>
                  <a:gd name="T7" fmla="*/ 0 60000 65536"/>
                  <a:gd name="T8" fmla="*/ 0 60000 65536"/>
                  <a:gd name="T9" fmla="*/ 0 w 21600"/>
                  <a:gd name="T10" fmla="*/ 0 h 29302"/>
                  <a:gd name="T11" fmla="*/ 21600 w 21600"/>
                  <a:gd name="T12" fmla="*/ 29302 h 29302"/>
                </a:gdLst>
                <a:ahLst/>
                <a:cxnLst>
                  <a:cxn ang="T6">
                    <a:pos x="T0" y="T1"/>
                  </a:cxn>
                  <a:cxn ang="T7">
                    <a:pos x="T2" y="T3"/>
                  </a:cxn>
                  <a:cxn ang="T8">
                    <a:pos x="T4" y="T5"/>
                  </a:cxn>
                </a:cxnLst>
                <a:rect l="T9" t="T10" r="T11" b="T12"/>
                <a:pathLst>
                  <a:path w="21600" h="29302" fill="none" extrusionOk="0">
                    <a:moveTo>
                      <a:pt x="13412" y="0"/>
                    </a:moveTo>
                    <a:cubicBezTo>
                      <a:pt x="18584" y="4097"/>
                      <a:pt x="21600" y="10333"/>
                      <a:pt x="21600" y="16931"/>
                    </a:cubicBezTo>
                    <a:cubicBezTo>
                      <a:pt x="21600" y="21356"/>
                      <a:pt x="20240" y="25674"/>
                      <a:pt x="17706" y="29301"/>
                    </a:cubicBezTo>
                  </a:path>
                  <a:path w="21600" h="29302" stroke="0" extrusionOk="0">
                    <a:moveTo>
                      <a:pt x="13412" y="0"/>
                    </a:moveTo>
                    <a:cubicBezTo>
                      <a:pt x="18584" y="4097"/>
                      <a:pt x="21600" y="10333"/>
                      <a:pt x="21600" y="16931"/>
                    </a:cubicBezTo>
                    <a:cubicBezTo>
                      <a:pt x="21600" y="21356"/>
                      <a:pt x="20240" y="25674"/>
                      <a:pt x="17706" y="29301"/>
                    </a:cubicBezTo>
                    <a:lnTo>
                      <a:pt x="0" y="16931"/>
                    </a:lnTo>
                    <a:lnTo>
                      <a:pt x="13412" y="0"/>
                    </a:lnTo>
                    <a:close/>
                  </a:path>
                </a:pathLst>
              </a:custGeom>
              <a:solidFill>
                <a:srgbClr val="E7EDED"/>
              </a:solidFill>
              <a:ln w="6350">
                <a:solidFill>
                  <a:srgbClr val="6C8F93"/>
                </a:solidFill>
                <a:round/>
                <a:headEnd/>
                <a:tailEnd/>
              </a:ln>
            </p:spPr>
            <p:txBody>
              <a:bodyPr/>
              <a:lstStyle/>
              <a:p>
                <a:endParaRPr lang="en-US"/>
              </a:p>
            </p:txBody>
          </p:sp>
          <p:sp>
            <p:nvSpPr>
              <p:cNvPr id="25899" name="Arc 25"/>
              <p:cNvSpPr>
                <a:spLocks/>
              </p:cNvSpPr>
              <p:nvPr/>
            </p:nvSpPr>
            <p:spPr bwMode="auto">
              <a:xfrm>
                <a:off x="1257" y="2176"/>
                <a:ext cx="183" cy="172"/>
              </a:xfrm>
              <a:custGeom>
                <a:avLst/>
                <a:gdLst>
                  <a:gd name="T0" fmla="*/ 0 w 28724"/>
                  <a:gd name="T1" fmla="*/ 0 h 27592"/>
                  <a:gd name="T2" fmla="*/ 0 w 28724"/>
                  <a:gd name="T3" fmla="*/ 0 h 27592"/>
                  <a:gd name="T4" fmla="*/ 0 w 28724"/>
                  <a:gd name="T5" fmla="*/ 0 h 27592"/>
                  <a:gd name="T6" fmla="*/ 0 60000 65536"/>
                  <a:gd name="T7" fmla="*/ 0 60000 65536"/>
                  <a:gd name="T8" fmla="*/ 0 60000 65536"/>
                  <a:gd name="T9" fmla="*/ 0 w 28724"/>
                  <a:gd name="T10" fmla="*/ 0 h 27592"/>
                  <a:gd name="T11" fmla="*/ 28724 w 28724"/>
                  <a:gd name="T12" fmla="*/ 27592 h 27592"/>
                </a:gdLst>
                <a:ahLst/>
                <a:cxnLst>
                  <a:cxn ang="T6">
                    <a:pos x="T0" y="T1"/>
                  </a:cxn>
                  <a:cxn ang="T7">
                    <a:pos x="T2" y="T3"/>
                  </a:cxn>
                  <a:cxn ang="T8">
                    <a:pos x="T4" y="T5"/>
                  </a:cxn>
                </a:cxnLst>
                <a:rect l="T9" t="T10" r="T11" b="T12"/>
                <a:pathLst>
                  <a:path w="28724" h="27592" fill="none" extrusionOk="0">
                    <a:moveTo>
                      <a:pt x="27876" y="-1"/>
                    </a:moveTo>
                    <a:cubicBezTo>
                      <a:pt x="28438" y="1947"/>
                      <a:pt x="28724" y="3964"/>
                      <a:pt x="28724" y="5992"/>
                    </a:cubicBezTo>
                    <a:cubicBezTo>
                      <a:pt x="28724" y="17921"/>
                      <a:pt x="19053" y="27592"/>
                      <a:pt x="7124" y="27592"/>
                    </a:cubicBezTo>
                    <a:cubicBezTo>
                      <a:pt x="4698" y="27592"/>
                      <a:pt x="2289" y="27183"/>
                      <a:pt x="-1" y="26383"/>
                    </a:cubicBezTo>
                  </a:path>
                  <a:path w="28724" h="27592" stroke="0" extrusionOk="0">
                    <a:moveTo>
                      <a:pt x="27876" y="-1"/>
                    </a:moveTo>
                    <a:cubicBezTo>
                      <a:pt x="28438" y="1947"/>
                      <a:pt x="28724" y="3964"/>
                      <a:pt x="28724" y="5992"/>
                    </a:cubicBezTo>
                    <a:cubicBezTo>
                      <a:pt x="28724" y="17921"/>
                      <a:pt x="19053" y="27592"/>
                      <a:pt x="7124" y="27592"/>
                    </a:cubicBezTo>
                    <a:cubicBezTo>
                      <a:pt x="4698" y="27592"/>
                      <a:pt x="2289" y="27183"/>
                      <a:pt x="-1" y="26383"/>
                    </a:cubicBezTo>
                    <a:lnTo>
                      <a:pt x="7124" y="5992"/>
                    </a:lnTo>
                    <a:lnTo>
                      <a:pt x="27876"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0" name="Arc 26"/>
              <p:cNvSpPr>
                <a:spLocks/>
              </p:cNvSpPr>
              <p:nvPr/>
            </p:nvSpPr>
            <p:spPr bwMode="auto">
              <a:xfrm>
                <a:off x="1257" y="2176"/>
                <a:ext cx="180" cy="169"/>
              </a:xfrm>
              <a:custGeom>
                <a:avLst/>
                <a:gdLst>
                  <a:gd name="T0" fmla="*/ 0 w 28722"/>
                  <a:gd name="T1" fmla="*/ 0 h 27594"/>
                  <a:gd name="T2" fmla="*/ 0 w 28722"/>
                  <a:gd name="T3" fmla="*/ 0 h 27594"/>
                  <a:gd name="T4" fmla="*/ 0 w 28722"/>
                  <a:gd name="T5" fmla="*/ 0 h 27594"/>
                  <a:gd name="T6" fmla="*/ 0 60000 65536"/>
                  <a:gd name="T7" fmla="*/ 0 60000 65536"/>
                  <a:gd name="T8" fmla="*/ 0 60000 65536"/>
                  <a:gd name="T9" fmla="*/ 0 w 28722"/>
                  <a:gd name="T10" fmla="*/ 0 h 27594"/>
                  <a:gd name="T11" fmla="*/ 28722 w 28722"/>
                  <a:gd name="T12" fmla="*/ 27594 h 27594"/>
                </a:gdLst>
                <a:ahLst/>
                <a:cxnLst>
                  <a:cxn ang="T6">
                    <a:pos x="T0" y="T1"/>
                  </a:cxn>
                  <a:cxn ang="T7">
                    <a:pos x="T2" y="T3"/>
                  </a:cxn>
                  <a:cxn ang="T8">
                    <a:pos x="T4" y="T5"/>
                  </a:cxn>
                </a:cxnLst>
                <a:rect l="T9" t="T10" r="T11" b="T12"/>
                <a:pathLst>
                  <a:path w="28722" h="27594" fill="none" extrusionOk="0">
                    <a:moveTo>
                      <a:pt x="27873" y="0"/>
                    </a:moveTo>
                    <a:cubicBezTo>
                      <a:pt x="28436" y="1948"/>
                      <a:pt x="28722" y="3966"/>
                      <a:pt x="28722" y="5994"/>
                    </a:cubicBezTo>
                    <a:cubicBezTo>
                      <a:pt x="28722" y="17923"/>
                      <a:pt x="19051" y="27594"/>
                      <a:pt x="7122" y="27594"/>
                    </a:cubicBezTo>
                    <a:cubicBezTo>
                      <a:pt x="4697" y="27594"/>
                      <a:pt x="2289" y="27185"/>
                      <a:pt x="-1" y="26386"/>
                    </a:cubicBezTo>
                  </a:path>
                  <a:path w="28722" h="27594" stroke="0" extrusionOk="0">
                    <a:moveTo>
                      <a:pt x="27873" y="0"/>
                    </a:moveTo>
                    <a:cubicBezTo>
                      <a:pt x="28436" y="1948"/>
                      <a:pt x="28722" y="3966"/>
                      <a:pt x="28722" y="5994"/>
                    </a:cubicBezTo>
                    <a:cubicBezTo>
                      <a:pt x="28722" y="17923"/>
                      <a:pt x="19051" y="27594"/>
                      <a:pt x="7122" y="27594"/>
                    </a:cubicBezTo>
                    <a:cubicBezTo>
                      <a:pt x="4697" y="27594"/>
                      <a:pt x="2289" y="27185"/>
                      <a:pt x="-1" y="26386"/>
                    </a:cubicBezTo>
                    <a:lnTo>
                      <a:pt x="7122" y="5994"/>
                    </a:lnTo>
                    <a:lnTo>
                      <a:pt x="27873" y="0"/>
                    </a:lnTo>
                    <a:close/>
                  </a:path>
                </a:pathLst>
              </a:custGeom>
              <a:solidFill>
                <a:srgbClr val="E7EDED"/>
              </a:solidFill>
              <a:ln w="6350">
                <a:solidFill>
                  <a:srgbClr val="6C8F93"/>
                </a:solidFill>
                <a:round/>
                <a:headEnd/>
                <a:tailEnd/>
              </a:ln>
            </p:spPr>
            <p:txBody>
              <a:bodyPr/>
              <a:lstStyle/>
              <a:p>
                <a:endParaRPr lang="en-US"/>
              </a:p>
            </p:txBody>
          </p:sp>
          <p:sp>
            <p:nvSpPr>
              <p:cNvPr id="25901" name="Arc 27"/>
              <p:cNvSpPr>
                <a:spLocks/>
              </p:cNvSpPr>
              <p:nvPr/>
            </p:nvSpPr>
            <p:spPr bwMode="auto">
              <a:xfrm>
                <a:off x="628" y="2055"/>
                <a:ext cx="99" cy="165"/>
              </a:xfrm>
              <a:custGeom>
                <a:avLst/>
                <a:gdLst>
                  <a:gd name="T0" fmla="*/ 0 w 21600"/>
                  <a:gd name="T1" fmla="*/ 0 h 41258"/>
                  <a:gd name="T2" fmla="*/ 0 w 21600"/>
                  <a:gd name="T3" fmla="*/ 0 h 41258"/>
                  <a:gd name="T4" fmla="*/ 0 w 21600"/>
                  <a:gd name="T5" fmla="*/ 0 h 41258"/>
                  <a:gd name="T6" fmla="*/ 0 60000 65536"/>
                  <a:gd name="T7" fmla="*/ 0 60000 65536"/>
                  <a:gd name="T8" fmla="*/ 0 60000 65536"/>
                  <a:gd name="T9" fmla="*/ 0 w 21600"/>
                  <a:gd name="T10" fmla="*/ 0 h 41258"/>
                  <a:gd name="T11" fmla="*/ 21600 w 21600"/>
                  <a:gd name="T12" fmla="*/ 41258 h 41258"/>
                </a:gdLst>
                <a:ahLst/>
                <a:cxnLst>
                  <a:cxn ang="T6">
                    <a:pos x="T0" y="T1"/>
                  </a:cxn>
                  <a:cxn ang="T7">
                    <a:pos x="T2" y="T3"/>
                  </a:cxn>
                  <a:cxn ang="T8">
                    <a:pos x="T4" y="T5"/>
                  </a:cxn>
                </a:cxnLst>
                <a:rect l="T9" t="T10" r="T11" b="T12"/>
                <a:pathLst>
                  <a:path w="21600" h="41258" fill="none" extrusionOk="0">
                    <a:moveTo>
                      <a:pt x="12768" y="41257"/>
                    </a:moveTo>
                    <a:cubicBezTo>
                      <a:pt x="4999" y="37777"/>
                      <a:pt x="0" y="30058"/>
                      <a:pt x="0" y="21546"/>
                    </a:cubicBezTo>
                    <a:cubicBezTo>
                      <a:pt x="-1" y="10211"/>
                      <a:pt x="8761" y="804"/>
                      <a:pt x="20068" y="0"/>
                    </a:cubicBezTo>
                  </a:path>
                  <a:path w="21600" h="41258" stroke="0" extrusionOk="0">
                    <a:moveTo>
                      <a:pt x="12768" y="41257"/>
                    </a:moveTo>
                    <a:cubicBezTo>
                      <a:pt x="4999" y="37777"/>
                      <a:pt x="0" y="30058"/>
                      <a:pt x="0" y="21546"/>
                    </a:cubicBezTo>
                    <a:cubicBezTo>
                      <a:pt x="-1" y="10211"/>
                      <a:pt x="8761" y="804"/>
                      <a:pt x="20068" y="0"/>
                    </a:cubicBezTo>
                    <a:lnTo>
                      <a:pt x="21600" y="21546"/>
                    </a:lnTo>
                    <a:lnTo>
                      <a:pt x="12768" y="41257"/>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2" name="Arc 28"/>
              <p:cNvSpPr>
                <a:spLocks/>
              </p:cNvSpPr>
              <p:nvPr/>
            </p:nvSpPr>
            <p:spPr bwMode="auto">
              <a:xfrm>
                <a:off x="630" y="2057"/>
                <a:ext cx="97" cy="161"/>
              </a:xfrm>
              <a:custGeom>
                <a:avLst/>
                <a:gdLst>
                  <a:gd name="T0" fmla="*/ 0 w 21600"/>
                  <a:gd name="T1" fmla="*/ 0 h 41268"/>
                  <a:gd name="T2" fmla="*/ 0 w 21600"/>
                  <a:gd name="T3" fmla="*/ 0 h 41268"/>
                  <a:gd name="T4" fmla="*/ 0 w 21600"/>
                  <a:gd name="T5" fmla="*/ 0 h 41268"/>
                  <a:gd name="T6" fmla="*/ 0 60000 65536"/>
                  <a:gd name="T7" fmla="*/ 0 60000 65536"/>
                  <a:gd name="T8" fmla="*/ 0 60000 65536"/>
                  <a:gd name="T9" fmla="*/ 0 w 21600"/>
                  <a:gd name="T10" fmla="*/ 0 h 41268"/>
                  <a:gd name="T11" fmla="*/ 21600 w 21600"/>
                  <a:gd name="T12" fmla="*/ 41268 h 41268"/>
                </a:gdLst>
                <a:ahLst/>
                <a:cxnLst>
                  <a:cxn ang="T6">
                    <a:pos x="T0" y="T1"/>
                  </a:cxn>
                  <a:cxn ang="T7">
                    <a:pos x="T2" y="T3"/>
                  </a:cxn>
                  <a:cxn ang="T8">
                    <a:pos x="T4" y="T5"/>
                  </a:cxn>
                </a:cxnLst>
                <a:rect l="T9" t="T10" r="T11" b="T12"/>
                <a:pathLst>
                  <a:path w="21600" h="41268" fill="none" extrusionOk="0">
                    <a:moveTo>
                      <a:pt x="12790" y="41267"/>
                    </a:moveTo>
                    <a:cubicBezTo>
                      <a:pt x="5009" y="37792"/>
                      <a:pt x="0" y="30067"/>
                      <a:pt x="0" y="21546"/>
                    </a:cubicBezTo>
                    <a:cubicBezTo>
                      <a:pt x="-1" y="10209"/>
                      <a:pt x="8763" y="802"/>
                      <a:pt x="20072" y="0"/>
                    </a:cubicBezTo>
                  </a:path>
                  <a:path w="21600" h="41268" stroke="0" extrusionOk="0">
                    <a:moveTo>
                      <a:pt x="12790" y="41267"/>
                    </a:moveTo>
                    <a:cubicBezTo>
                      <a:pt x="5009" y="37792"/>
                      <a:pt x="0" y="30067"/>
                      <a:pt x="0" y="21546"/>
                    </a:cubicBezTo>
                    <a:cubicBezTo>
                      <a:pt x="-1" y="10209"/>
                      <a:pt x="8763" y="802"/>
                      <a:pt x="20072" y="0"/>
                    </a:cubicBezTo>
                    <a:lnTo>
                      <a:pt x="21600" y="21546"/>
                    </a:lnTo>
                    <a:lnTo>
                      <a:pt x="12790" y="41267"/>
                    </a:lnTo>
                    <a:close/>
                  </a:path>
                </a:pathLst>
              </a:custGeom>
              <a:solidFill>
                <a:srgbClr val="E7EDED"/>
              </a:solidFill>
              <a:ln w="6350">
                <a:solidFill>
                  <a:srgbClr val="6C8F93"/>
                </a:solidFill>
                <a:round/>
                <a:headEnd/>
                <a:tailEnd/>
              </a:ln>
            </p:spPr>
            <p:txBody>
              <a:bodyPr/>
              <a:lstStyle/>
              <a:p>
                <a:endParaRPr lang="en-US"/>
              </a:p>
            </p:txBody>
          </p:sp>
          <p:sp>
            <p:nvSpPr>
              <p:cNvPr id="25903" name="Arc 29"/>
              <p:cNvSpPr>
                <a:spLocks/>
              </p:cNvSpPr>
              <p:nvPr/>
            </p:nvSpPr>
            <p:spPr bwMode="auto">
              <a:xfrm>
                <a:off x="890" y="2279"/>
                <a:ext cx="375" cy="100"/>
              </a:xfrm>
              <a:custGeom>
                <a:avLst/>
                <a:gdLst>
                  <a:gd name="T0" fmla="*/ 0 w 39085"/>
                  <a:gd name="T1" fmla="*/ 0 h 21600"/>
                  <a:gd name="T2" fmla="*/ 0 w 39085"/>
                  <a:gd name="T3" fmla="*/ 0 h 21600"/>
                  <a:gd name="T4" fmla="*/ 0 w 39085"/>
                  <a:gd name="T5" fmla="*/ 0 h 21600"/>
                  <a:gd name="T6" fmla="*/ 0 60000 65536"/>
                  <a:gd name="T7" fmla="*/ 0 60000 65536"/>
                  <a:gd name="T8" fmla="*/ 0 60000 65536"/>
                  <a:gd name="T9" fmla="*/ 0 w 39085"/>
                  <a:gd name="T10" fmla="*/ 0 h 21600"/>
                  <a:gd name="T11" fmla="*/ 39085 w 39085"/>
                  <a:gd name="T12" fmla="*/ 21600 h 21600"/>
                </a:gdLst>
                <a:ahLst/>
                <a:cxnLst>
                  <a:cxn ang="T6">
                    <a:pos x="T0" y="T1"/>
                  </a:cxn>
                  <a:cxn ang="T7">
                    <a:pos x="T2" y="T3"/>
                  </a:cxn>
                  <a:cxn ang="T8">
                    <a:pos x="T4" y="T5"/>
                  </a:cxn>
                </a:cxnLst>
                <a:rect l="T9" t="T10" r="T11" b="T12"/>
                <a:pathLst>
                  <a:path w="39085" h="21600" fill="none" extrusionOk="0">
                    <a:moveTo>
                      <a:pt x="39085" y="12120"/>
                    </a:moveTo>
                    <a:cubicBezTo>
                      <a:pt x="35065" y="18049"/>
                      <a:pt x="28368" y="21599"/>
                      <a:pt x="21206" y="21600"/>
                    </a:cubicBezTo>
                    <a:cubicBezTo>
                      <a:pt x="10860" y="21600"/>
                      <a:pt x="1967" y="14264"/>
                      <a:pt x="0" y="4107"/>
                    </a:cubicBezTo>
                  </a:path>
                  <a:path w="39085" h="21600" stroke="0" extrusionOk="0">
                    <a:moveTo>
                      <a:pt x="39085" y="12120"/>
                    </a:moveTo>
                    <a:cubicBezTo>
                      <a:pt x="35065" y="18049"/>
                      <a:pt x="28368" y="21599"/>
                      <a:pt x="21206" y="21600"/>
                    </a:cubicBezTo>
                    <a:cubicBezTo>
                      <a:pt x="10860" y="21600"/>
                      <a:pt x="1967" y="14264"/>
                      <a:pt x="0" y="4107"/>
                    </a:cubicBezTo>
                    <a:lnTo>
                      <a:pt x="21206" y="0"/>
                    </a:lnTo>
                    <a:lnTo>
                      <a:pt x="39085" y="1212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4" name="Arc 30"/>
              <p:cNvSpPr>
                <a:spLocks/>
              </p:cNvSpPr>
              <p:nvPr/>
            </p:nvSpPr>
            <p:spPr bwMode="auto">
              <a:xfrm>
                <a:off x="892" y="2279"/>
                <a:ext cx="370" cy="98"/>
              </a:xfrm>
              <a:custGeom>
                <a:avLst/>
                <a:gdLst>
                  <a:gd name="T0" fmla="*/ 0 w 39018"/>
                  <a:gd name="T1" fmla="*/ 0 h 21600"/>
                  <a:gd name="T2" fmla="*/ 0 w 39018"/>
                  <a:gd name="T3" fmla="*/ 0 h 21600"/>
                  <a:gd name="T4" fmla="*/ 0 w 39018"/>
                  <a:gd name="T5" fmla="*/ 0 h 21600"/>
                  <a:gd name="T6" fmla="*/ 0 60000 65536"/>
                  <a:gd name="T7" fmla="*/ 0 60000 65536"/>
                  <a:gd name="T8" fmla="*/ 0 60000 65536"/>
                  <a:gd name="T9" fmla="*/ 0 w 39018"/>
                  <a:gd name="T10" fmla="*/ 0 h 21600"/>
                  <a:gd name="T11" fmla="*/ 39018 w 39018"/>
                  <a:gd name="T12" fmla="*/ 21600 h 21600"/>
                </a:gdLst>
                <a:ahLst/>
                <a:cxnLst>
                  <a:cxn ang="T6">
                    <a:pos x="T0" y="T1"/>
                  </a:cxn>
                  <a:cxn ang="T7">
                    <a:pos x="T2" y="T3"/>
                  </a:cxn>
                  <a:cxn ang="T8">
                    <a:pos x="T4" y="T5"/>
                  </a:cxn>
                </a:cxnLst>
                <a:rect l="T9" t="T10" r="T11" b="T12"/>
                <a:pathLst>
                  <a:path w="39018" h="21600" fill="none" extrusionOk="0">
                    <a:moveTo>
                      <a:pt x="39017" y="12206"/>
                    </a:moveTo>
                    <a:cubicBezTo>
                      <a:pt x="34990" y="18085"/>
                      <a:pt x="28323" y="21599"/>
                      <a:pt x="21198" y="21600"/>
                    </a:cubicBezTo>
                    <a:cubicBezTo>
                      <a:pt x="10868" y="21600"/>
                      <a:pt x="1984" y="14286"/>
                      <a:pt x="0" y="4149"/>
                    </a:cubicBezTo>
                  </a:path>
                  <a:path w="39018" h="21600" stroke="0" extrusionOk="0">
                    <a:moveTo>
                      <a:pt x="39017" y="12206"/>
                    </a:moveTo>
                    <a:cubicBezTo>
                      <a:pt x="34990" y="18085"/>
                      <a:pt x="28323" y="21599"/>
                      <a:pt x="21198" y="21600"/>
                    </a:cubicBezTo>
                    <a:cubicBezTo>
                      <a:pt x="10868" y="21600"/>
                      <a:pt x="1984" y="14286"/>
                      <a:pt x="0" y="4149"/>
                    </a:cubicBezTo>
                    <a:lnTo>
                      <a:pt x="21198" y="0"/>
                    </a:lnTo>
                    <a:lnTo>
                      <a:pt x="39017" y="12206"/>
                    </a:lnTo>
                    <a:close/>
                  </a:path>
                </a:pathLst>
              </a:custGeom>
              <a:solidFill>
                <a:srgbClr val="E7EDED"/>
              </a:solidFill>
              <a:ln w="6350">
                <a:solidFill>
                  <a:srgbClr val="6C8F93"/>
                </a:solidFill>
                <a:round/>
                <a:headEnd/>
                <a:tailEnd/>
              </a:ln>
            </p:spPr>
            <p:txBody>
              <a:bodyPr/>
              <a:lstStyle/>
              <a:p>
                <a:endParaRPr lang="en-US"/>
              </a:p>
            </p:txBody>
          </p:sp>
        </p:grpSp>
        <p:sp>
          <p:nvSpPr>
            <p:cNvPr id="25741" name="Freeform 31"/>
            <p:cNvSpPr>
              <a:spLocks/>
            </p:cNvSpPr>
            <p:nvPr/>
          </p:nvSpPr>
          <p:spPr bwMode="auto">
            <a:xfrm>
              <a:off x="1628" y="398"/>
              <a:ext cx="365" cy="183"/>
            </a:xfrm>
            <a:custGeom>
              <a:avLst/>
              <a:gdLst>
                <a:gd name="T0" fmla="*/ 0 w 1460"/>
                <a:gd name="T1" fmla="*/ 0 h 730"/>
                <a:gd name="T2" fmla="*/ 0 w 1460"/>
                <a:gd name="T3" fmla="*/ 0 h 730"/>
                <a:gd name="T4" fmla="*/ 0 w 1460"/>
                <a:gd name="T5" fmla="*/ 0 h 730"/>
                <a:gd name="T6" fmla="*/ 0 w 1460"/>
                <a:gd name="T7" fmla="*/ 0 h 730"/>
                <a:gd name="T8" fmla="*/ 0 60000 65536"/>
                <a:gd name="T9" fmla="*/ 0 60000 65536"/>
                <a:gd name="T10" fmla="*/ 0 60000 65536"/>
                <a:gd name="T11" fmla="*/ 0 60000 65536"/>
                <a:gd name="T12" fmla="*/ 0 w 1460"/>
                <a:gd name="T13" fmla="*/ 0 h 730"/>
                <a:gd name="T14" fmla="*/ 1460 w 1460"/>
                <a:gd name="T15" fmla="*/ 730 h 730"/>
              </a:gdLst>
              <a:ahLst/>
              <a:cxnLst>
                <a:cxn ang="T8">
                  <a:pos x="T0" y="T1"/>
                </a:cxn>
                <a:cxn ang="T9">
                  <a:pos x="T2" y="T3"/>
                </a:cxn>
                <a:cxn ang="T10">
                  <a:pos x="T4" y="T5"/>
                </a:cxn>
                <a:cxn ang="T11">
                  <a:pos x="T6" y="T7"/>
                </a:cxn>
              </a:cxnLst>
              <a:rect l="T12" t="T13" r="T14" b="T15"/>
              <a:pathLst>
                <a:path w="1460" h="730">
                  <a:moveTo>
                    <a:pt x="177" y="0"/>
                  </a:moveTo>
                  <a:lnTo>
                    <a:pt x="1460" y="0"/>
                  </a:lnTo>
                  <a:lnTo>
                    <a:pt x="726" y="730"/>
                  </a:lnTo>
                  <a:lnTo>
                    <a:pt x="0" y="8"/>
                  </a:lnTo>
                </a:path>
              </a:pathLst>
            </a:custGeom>
            <a:noFill/>
            <a:ln w="9525">
              <a:solidFill>
                <a:srgbClr val="CF0E3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5742" name="Group 32"/>
            <p:cNvGrpSpPr>
              <a:grpSpLocks/>
            </p:cNvGrpSpPr>
            <p:nvPr/>
          </p:nvGrpSpPr>
          <p:grpSpPr bwMode="auto">
            <a:xfrm>
              <a:off x="1927" y="332"/>
              <a:ext cx="171" cy="169"/>
              <a:chOff x="1179" y="1966"/>
              <a:chExt cx="171" cy="169"/>
            </a:xfrm>
          </p:grpSpPr>
          <p:sp>
            <p:nvSpPr>
              <p:cNvPr id="25869" name="Freeform 33"/>
              <p:cNvSpPr>
                <a:spLocks/>
              </p:cNvSpPr>
              <p:nvPr/>
            </p:nvSpPr>
            <p:spPr bwMode="auto">
              <a:xfrm>
                <a:off x="1203" y="2068"/>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7" y="72"/>
                    </a:lnTo>
                    <a:lnTo>
                      <a:pt x="0" y="7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0" name="Freeform 34"/>
              <p:cNvSpPr>
                <a:spLocks/>
              </p:cNvSpPr>
              <p:nvPr/>
            </p:nvSpPr>
            <p:spPr bwMode="auto">
              <a:xfrm>
                <a:off x="1205" y="2070"/>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7" y="72"/>
                    </a:lnTo>
                    <a:lnTo>
                      <a:pt x="0" y="72"/>
                    </a:lnTo>
                    <a:close/>
                  </a:path>
                </a:pathLst>
              </a:custGeom>
              <a:solidFill>
                <a:srgbClr val="C9C9B6"/>
              </a:solidFill>
              <a:ln w="3175">
                <a:solidFill>
                  <a:srgbClr val="494936"/>
                </a:solidFill>
                <a:round/>
                <a:headEnd/>
                <a:tailEnd/>
              </a:ln>
            </p:spPr>
            <p:txBody>
              <a:bodyPr/>
              <a:lstStyle/>
              <a:p>
                <a:endParaRPr lang="en-US"/>
              </a:p>
            </p:txBody>
          </p:sp>
          <p:sp>
            <p:nvSpPr>
              <p:cNvPr id="25871" name="Rectangle 35"/>
              <p:cNvSpPr>
                <a:spLocks noChangeArrowheads="1"/>
              </p:cNvSpPr>
              <p:nvPr/>
            </p:nvSpPr>
            <p:spPr bwMode="auto">
              <a:xfrm>
                <a:off x="1203" y="2086"/>
                <a:ext cx="129" cy="2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872" name="Rectangle 36"/>
              <p:cNvSpPr>
                <a:spLocks noChangeArrowheads="1"/>
              </p:cNvSpPr>
              <p:nvPr/>
            </p:nvSpPr>
            <p:spPr bwMode="auto">
              <a:xfrm>
                <a:off x="1204" y="2087"/>
                <a:ext cx="127" cy="20"/>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873" name="Freeform 37"/>
              <p:cNvSpPr>
                <a:spLocks/>
              </p:cNvSpPr>
              <p:nvPr/>
            </p:nvSpPr>
            <p:spPr bwMode="auto">
              <a:xfrm>
                <a:off x="1332" y="2068"/>
                <a:ext cx="16" cy="40"/>
              </a:xfrm>
              <a:custGeom>
                <a:avLst/>
                <a:gdLst>
                  <a:gd name="T0" fmla="*/ 0 w 64"/>
                  <a:gd name="T1" fmla="*/ 0 h 160"/>
                  <a:gd name="T2" fmla="*/ 0 w 64"/>
                  <a:gd name="T3" fmla="*/ 0 h 160"/>
                  <a:gd name="T4" fmla="*/ 0 w 64"/>
                  <a:gd name="T5" fmla="*/ 0 h 160"/>
                  <a:gd name="T6" fmla="*/ 0 w 64"/>
                  <a:gd name="T7" fmla="*/ 0 h 160"/>
                  <a:gd name="T8" fmla="*/ 0 w 64"/>
                  <a:gd name="T9" fmla="*/ 0 h 160"/>
                  <a:gd name="T10" fmla="*/ 0 60000 65536"/>
                  <a:gd name="T11" fmla="*/ 0 60000 65536"/>
                  <a:gd name="T12" fmla="*/ 0 60000 65536"/>
                  <a:gd name="T13" fmla="*/ 0 60000 65536"/>
                  <a:gd name="T14" fmla="*/ 0 60000 65536"/>
                  <a:gd name="T15" fmla="*/ 0 w 64"/>
                  <a:gd name="T16" fmla="*/ 0 h 160"/>
                  <a:gd name="T17" fmla="*/ 64 w 64"/>
                  <a:gd name="T18" fmla="*/ 160 h 160"/>
                </a:gdLst>
                <a:ahLst/>
                <a:cxnLst>
                  <a:cxn ang="T10">
                    <a:pos x="T0" y="T1"/>
                  </a:cxn>
                  <a:cxn ang="T11">
                    <a:pos x="T2" y="T3"/>
                  </a:cxn>
                  <a:cxn ang="T12">
                    <a:pos x="T4" y="T5"/>
                  </a:cxn>
                  <a:cxn ang="T13">
                    <a:pos x="T6" y="T7"/>
                  </a:cxn>
                  <a:cxn ang="T14">
                    <a:pos x="T8" y="T9"/>
                  </a:cxn>
                </a:cxnLst>
                <a:rect l="T15" t="T16" r="T17" b="T18"/>
                <a:pathLst>
                  <a:path w="64" h="160">
                    <a:moveTo>
                      <a:pt x="0" y="160"/>
                    </a:moveTo>
                    <a:lnTo>
                      <a:pt x="64" y="96"/>
                    </a:lnTo>
                    <a:lnTo>
                      <a:pt x="64" y="0"/>
                    </a:lnTo>
                    <a:lnTo>
                      <a:pt x="0" y="72"/>
                    </a:lnTo>
                    <a:lnTo>
                      <a:pt x="0" y="160"/>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4" name="Freeform 38"/>
              <p:cNvSpPr>
                <a:spLocks/>
              </p:cNvSpPr>
              <p:nvPr/>
            </p:nvSpPr>
            <p:spPr bwMode="auto">
              <a:xfrm>
                <a:off x="1332" y="2068"/>
                <a:ext cx="16" cy="40"/>
              </a:xfrm>
              <a:custGeom>
                <a:avLst/>
                <a:gdLst>
                  <a:gd name="T0" fmla="*/ 0 w 64"/>
                  <a:gd name="T1" fmla="*/ 0 h 160"/>
                  <a:gd name="T2" fmla="*/ 0 w 64"/>
                  <a:gd name="T3" fmla="*/ 0 h 160"/>
                  <a:gd name="T4" fmla="*/ 0 w 64"/>
                  <a:gd name="T5" fmla="*/ 0 h 160"/>
                  <a:gd name="T6" fmla="*/ 0 w 64"/>
                  <a:gd name="T7" fmla="*/ 0 h 160"/>
                  <a:gd name="T8" fmla="*/ 0 w 64"/>
                  <a:gd name="T9" fmla="*/ 0 h 160"/>
                  <a:gd name="T10" fmla="*/ 0 60000 65536"/>
                  <a:gd name="T11" fmla="*/ 0 60000 65536"/>
                  <a:gd name="T12" fmla="*/ 0 60000 65536"/>
                  <a:gd name="T13" fmla="*/ 0 60000 65536"/>
                  <a:gd name="T14" fmla="*/ 0 60000 65536"/>
                  <a:gd name="T15" fmla="*/ 0 w 64"/>
                  <a:gd name="T16" fmla="*/ 0 h 160"/>
                  <a:gd name="T17" fmla="*/ 64 w 64"/>
                  <a:gd name="T18" fmla="*/ 160 h 160"/>
                </a:gdLst>
                <a:ahLst/>
                <a:cxnLst>
                  <a:cxn ang="T10">
                    <a:pos x="T0" y="T1"/>
                  </a:cxn>
                  <a:cxn ang="T11">
                    <a:pos x="T2" y="T3"/>
                  </a:cxn>
                  <a:cxn ang="T12">
                    <a:pos x="T4" y="T5"/>
                  </a:cxn>
                  <a:cxn ang="T13">
                    <a:pos x="T6" y="T7"/>
                  </a:cxn>
                  <a:cxn ang="T14">
                    <a:pos x="T8" y="T9"/>
                  </a:cxn>
                </a:cxnLst>
                <a:rect l="T15" t="T16" r="T17" b="T18"/>
                <a:pathLst>
                  <a:path w="64" h="160">
                    <a:moveTo>
                      <a:pt x="0" y="160"/>
                    </a:moveTo>
                    <a:lnTo>
                      <a:pt x="64" y="96"/>
                    </a:lnTo>
                    <a:lnTo>
                      <a:pt x="64" y="0"/>
                    </a:lnTo>
                    <a:lnTo>
                      <a:pt x="0" y="72"/>
                    </a:lnTo>
                    <a:lnTo>
                      <a:pt x="0" y="160"/>
                    </a:lnTo>
                    <a:close/>
                  </a:path>
                </a:pathLst>
              </a:custGeom>
              <a:solidFill>
                <a:srgbClr val="7A7A5A"/>
              </a:solidFill>
              <a:ln w="3175">
                <a:solidFill>
                  <a:srgbClr val="494936"/>
                </a:solidFill>
                <a:round/>
                <a:headEnd/>
                <a:tailEnd/>
              </a:ln>
            </p:spPr>
            <p:txBody>
              <a:bodyPr/>
              <a:lstStyle/>
              <a:p>
                <a:endParaRPr lang="en-US"/>
              </a:p>
            </p:txBody>
          </p:sp>
          <p:sp>
            <p:nvSpPr>
              <p:cNvPr id="25875" name="Freeform 39"/>
              <p:cNvSpPr>
                <a:spLocks/>
              </p:cNvSpPr>
              <p:nvPr/>
            </p:nvSpPr>
            <p:spPr bwMode="auto">
              <a:xfrm>
                <a:off x="1207" y="2068"/>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9" y="56"/>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6" name="Freeform 40"/>
              <p:cNvSpPr>
                <a:spLocks/>
              </p:cNvSpPr>
              <p:nvPr/>
            </p:nvSpPr>
            <p:spPr bwMode="auto">
              <a:xfrm>
                <a:off x="1207" y="2068"/>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9" y="56"/>
                    </a:lnTo>
                    <a:lnTo>
                      <a:pt x="0" y="56"/>
                    </a:lnTo>
                    <a:close/>
                  </a:path>
                </a:pathLst>
              </a:custGeom>
              <a:solidFill>
                <a:srgbClr val="000000"/>
              </a:solidFill>
              <a:ln w="3175">
                <a:solidFill>
                  <a:srgbClr val="000000"/>
                </a:solidFill>
                <a:round/>
                <a:headEnd/>
                <a:tailEnd/>
              </a:ln>
            </p:spPr>
            <p:txBody>
              <a:bodyPr/>
              <a:lstStyle/>
              <a:p>
                <a:endParaRPr lang="en-US"/>
              </a:p>
            </p:txBody>
          </p:sp>
          <p:sp>
            <p:nvSpPr>
              <p:cNvPr id="25877" name="Freeform 41"/>
              <p:cNvSpPr>
                <a:spLocks/>
              </p:cNvSpPr>
              <p:nvPr/>
            </p:nvSpPr>
            <p:spPr bwMode="auto">
              <a:xfrm>
                <a:off x="1205" y="1966"/>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9" y="0"/>
                    </a:lnTo>
                    <a:lnTo>
                      <a:pt x="565" y="0"/>
                    </a:lnTo>
                    <a:lnTo>
                      <a:pt x="509" y="56"/>
                    </a:lnTo>
                    <a:lnTo>
                      <a:pt x="0" y="5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8" name="Freeform 42"/>
              <p:cNvSpPr>
                <a:spLocks/>
              </p:cNvSpPr>
              <p:nvPr/>
            </p:nvSpPr>
            <p:spPr bwMode="auto">
              <a:xfrm>
                <a:off x="1205" y="1966"/>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9" y="0"/>
                    </a:lnTo>
                    <a:lnTo>
                      <a:pt x="565" y="0"/>
                    </a:lnTo>
                    <a:lnTo>
                      <a:pt x="509" y="56"/>
                    </a:lnTo>
                    <a:lnTo>
                      <a:pt x="0" y="56"/>
                    </a:lnTo>
                    <a:close/>
                  </a:path>
                </a:pathLst>
              </a:custGeom>
              <a:solidFill>
                <a:srgbClr val="C9C9B6"/>
              </a:solidFill>
              <a:ln w="3175">
                <a:solidFill>
                  <a:srgbClr val="494936"/>
                </a:solidFill>
                <a:round/>
                <a:headEnd/>
                <a:tailEnd/>
              </a:ln>
            </p:spPr>
            <p:txBody>
              <a:bodyPr/>
              <a:lstStyle/>
              <a:p>
                <a:endParaRPr lang="en-US"/>
              </a:p>
            </p:txBody>
          </p:sp>
          <p:sp>
            <p:nvSpPr>
              <p:cNvPr id="25879" name="Rectangle 43"/>
              <p:cNvSpPr>
                <a:spLocks noChangeArrowheads="1"/>
              </p:cNvSpPr>
              <p:nvPr/>
            </p:nvSpPr>
            <p:spPr bwMode="auto">
              <a:xfrm>
                <a:off x="1206" y="1981"/>
                <a:ext cx="127" cy="98"/>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880" name="Rectangle 44"/>
              <p:cNvSpPr>
                <a:spLocks noChangeArrowheads="1"/>
              </p:cNvSpPr>
              <p:nvPr/>
            </p:nvSpPr>
            <p:spPr bwMode="auto">
              <a:xfrm>
                <a:off x="1216" y="1993"/>
                <a:ext cx="105" cy="76"/>
              </a:xfrm>
              <a:prstGeom prst="rect">
                <a:avLst/>
              </a:prstGeom>
              <a:solidFill>
                <a:srgbClr val="FFFFFF"/>
              </a:solidFill>
              <a:ln w="3175">
                <a:solidFill>
                  <a:srgbClr val="494936"/>
                </a:solidFill>
                <a:miter lim="800000"/>
                <a:headEnd/>
                <a:tailEnd/>
              </a:ln>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881" name="Freeform 45"/>
              <p:cNvSpPr>
                <a:spLocks/>
              </p:cNvSpPr>
              <p:nvPr/>
            </p:nvSpPr>
            <p:spPr bwMode="auto">
              <a:xfrm>
                <a:off x="1332" y="1966"/>
                <a:ext cx="14" cy="112"/>
              </a:xfrm>
              <a:custGeom>
                <a:avLst/>
                <a:gdLst>
                  <a:gd name="T0" fmla="*/ 0 w 56"/>
                  <a:gd name="T1" fmla="*/ 0 h 449"/>
                  <a:gd name="T2" fmla="*/ 0 w 56"/>
                  <a:gd name="T3" fmla="*/ 0 h 449"/>
                  <a:gd name="T4" fmla="*/ 0 w 56"/>
                  <a:gd name="T5" fmla="*/ 0 h 449"/>
                  <a:gd name="T6" fmla="*/ 0 w 56"/>
                  <a:gd name="T7" fmla="*/ 0 h 449"/>
                  <a:gd name="T8" fmla="*/ 0 w 56"/>
                  <a:gd name="T9" fmla="*/ 0 h 449"/>
                  <a:gd name="T10" fmla="*/ 0 60000 65536"/>
                  <a:gd name="T11" fmla="*/ 0 60000 65536"/>
                  <a:gd name="T12" fmla="*/ 0 60000 65536"/>
                  <a:gd name="T13" fmla="*/ 0 60000 65536"/>
                  <a:gd name="T14" fmla="*/ 0 60000 65536"/>
                  <a:gd name="T15" fmla="*/ 0 w 56"/>
                  <a:gd name="T16" fmla="*/ 0 h 449"/>
                  <a:gd name="T17" fmla="*/ 56 w 56"/>
                  <a:gd name="T18" fmla="*/ 449 h 449"/>
                </a:gdLst>
                <a:ahLst/>
                <a:cxnLst>
                  <a:cxn ang="T10">
                    <a:pos x="T0" y="T1"/>
                  </a:cxn>
                  <a:cxn ang="T11">
                    <a:pos x="T2" y="T3"/>
                  </a:cxn>
                  <a:cxn ang="T12">
                    <a:pos x="T4" y="T5"/>
                  </a:cxn>
                  <a:cxn ang="T13">
                    <a:pos x="T6" y="T7"/>
                  </a:cxn>
                  <a:cxn ang="T14">
                    <a:pos x="T8" y="T9"/>
                  </a:cxn>
                </a:cxnLst>
                <a:rect l="T15" t="T16" r="T17" b="T18"/>
                <a:pathLst>
                  <a:path w="56" h="449">
                    <a:moveTo>
                      <a:pt x="0" y="449"/>
                    </a:moveTo>
                    <a:lnTo>
                      <a:pt x="56" y="401"/>
                    </a:lnTo>
                    <a:lnTo>
                      <a:pt x="56" y="0"/>
                    </a:lnTo>
                    <a:lnTo>
                      <a:pt x="0" y="56"/>
                    </a:lnTo>
                    <a:lnTo>
                      <a:pt x="0" y="44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2" name="Freeform 46"/>
              <p:cNvSpPr>
                <a:spLocks/>
              </p:cNvSpPr>
              <p:nvPr/>
            </p:nvSpPr>
            <p:spPr bwMode="auto">
              <a:xfrm>
                <a:off x="1332" y="1966"/>
                <a:ext cx="14" cy="112"/>
              </a:xfrm>
              <a:custGeom>
                <a:avLst/>
                <a:gdLst>
                  <a:gd name="T0" fmla="*/ 0 w 56"/>
                  <a:gd name="T1" fmla="*/ 0 h 449"/>
                  <a:gd name="T2" fmla="*/ 0 w 56"/>
                  <a:gd name="T3" fmla="*/ 0 h 449"/>
                  <a:gd name="T4" fmla="*/ 0 w 56"/>
                  <a:gd name="T5" fmla="*/ 0 h 449"/>
                  <a:gd name="T6" fmla="*/ 0 w 56"/>
                  <a:gd name="T7" fmla="*/ 0 h 449"/>
                  <a:gd name="T8" fmla="*/ 0 w 56"/>
                  <a:gd name="T9" fmla="*/ 0 h 449"/>
                  <a:gd name="T10" fmla="*/ 0 60000 65536"/>
                  <a:gd name="T11" fmla="*/ 0 60000 65536"/>
                  <a:gd name="T12" fmla="*/ 0 60000 65536"/>
                  <a:gd name="T13" fmla="*/ 0 60000 65536"/>
                  <a:gd name="T14" fmla="*/ 0 60000 65536"/>
                  <a:gd name="T15" fmla="*/ 0 w 56"/>
                  <a:gd name="T16" fmla="*/ 0 h 449"/>
                  <a:gd name="T17" fmla="*/ 56 w 56"/>
                  <a:gd name="T18" fmla="*/ 449 h 449"/>
                </a:gdLst>
                <a:ahLst/>
                <a:cxnLst>
                  <a:cxn ang="T10">
                    <a:pos x="T0" y="T1"/>
                  </a:cxn>
                  <a:cxn ang="T11">
                    <a:pos x="T2" y="T3"/>
                  </a:cxn>
                  <a:cxn ang="T12">
                    <a:pos x="T4" y="T5"/>
                  </a:cxn>
                  <a:cxn ang="T13">
                    <a:pos x="T6" y="T7"/>
                  </a:cxn>
                  <a:cxn ang="T14">
                    <a:pos x="T8" y="T9"/>
                  </a:cxn>
                </a:cxnLst>
                <a:rect l="T15" t="T16" r="T17" b="T18"/>
                <a:pathLst>
                  <a:path w="56" h="449">
                    <a:moveTo>
                      <a:pt x="0" y="449"/>
                    </a:moveTo>
                    <a:lnTo>
                      <a:pt x="56" y="401"/>
                    </a:lnTo>
                    <a:lnTo>
                      <a:pt x="56" y="0"/>
                    </a:lnTo>
                    <a:lnTo>
                      <a:pt x="0" y="56"/>
                    </a:lnTo>
                    <a:lnTo>
                      <a:pt x="0" y="449"/>
                    </a:lnTo>
                    <a:close/>
                  </a:path>
                </a:pathLst>
              </a:custGeom>
              <a:solidFill>
                <a:srgbClr val="7A7A5A"/>
              </a:solidFill>
              <a:ln w="3175">
                <a:solidFill>
                  <a:srgbClr val="494936"/>
                </a:solidFill>
                <a:round/>
                <a:headEnd/>
                <a:tailEnd/>
              </a:ln>
            </p:spPr>
            <p:txBody>
              <a:bodyPr/>
              <a:lstStyle/>
              <a:p>
                <a:endParaRPr lang="en-US"/>
              </a:p>
            </p:txBody>
          </p:sp>
          <p:sp>
            <p:nvSpPr>
              <p:cNvPr id="25883" name="Freeform 47"/>
              <p:cNvSpPr>
                <a:spLocks/>
              </p:cNvSpPr>
              <p:nvPr/>
            </p:nvSpPr>
            <p:spPr bwMode="auto">
              <a:xfrm>
                <a:off x="1179" y="2104"/>
                <a:ext cx="159" cy="25"/>
              </a:xfrm>
              <a:custGeom>
                <a:avLst/>
                <a:gdLst>
                  <a:gd name="T0" fmla="*/ 0 w 638"/>
                  <a:gd name="T1" fmla="*/ 0 h 96"/>
                  <a:gd name="T2" fmla="*/ 0 w 638"/>
                  <a:gd name="T3" fmla="*/ 0 h 96"/>
                  <a:gd name="T4" fmla="*/ 0 w 638"/>
                  <a:gd name="T5" fmla="*/ 0 h 96"/>
                  <a:gd name="T6" fmla="*/ 0 w 638"/>
                  <a:gd name="T7" fmla="*/ 0 h 96"/>
                  <a:gd name="T8" fmla="*/ 0 w 638"/>
                  <a:gd name="T9" fmla="*/ 0 h 96"/>
                  <a:gd name="T10" fmla="*/ 0 60000 65536"/>
                  <a:gd name="T11" fmla="*/ 0 60000 65536"/>
                  <a:gd name="T12" fmla="*/ 0 60000 65536"/>
                  <a:gd name="T13" fmla="*/ 0 60000 65536"/>
                  <a:gd name="T14" fmla="*/ 0 60000 65536"/>
                  <a:gd name="T15" fmla="*/ 0 w 638"/>
                  <a:gd name="T16" fmla="*/ 0 h 96"/>
                  <a:gd name="T17" fmla="*/ 638 w 638"/>
                  <a:gd name="T18" fmla="*/ 96 h 96"/>
                </a:gdLst>
                <a:ahLst/>
                <a:cxnLst>
                  <a:cxn ang="T10">
                    <a:pos x="T0" y="T1"/>
                  </a:cxn>
                  <a:cxn ang="T11">
                    <a:pos x="T2" y="T3"/>
                  </a:cxn>
                  <a:cxn ang="T12">
                    <a:pos x="T4" y="T5"/>
                  </a:cxn>
                  <a:cxn ang="T13">
                    <a:pos x="T6" y="T7"/>
                  </a:cxn>
                  <a:cxn ang="T14">
                    <a:pos x="T8" y="T9"/>
                  </a:cxn>
                </a:cxnLst>
                <a:rect l="T15" t="T16" r="T17" b="T18"/>
                <a:pathLst>
                  <a:path w="638" h="96">
                    <a:moveTo>
                      <a:pt x="0" y="96"/>
                    </a:moveTo>
                    <a:lnTo>
                      <a:pt x="81" y="0"/>
                    </a:lnTo>
                    <a:lnTo>
                      <a:pt x="638" y="0"/>
                    </a:lnTo>
                    <a:lnTo>
                      <a:pt x="557" y="96"/>
                    </a:lnTo>
                    <a:lnTo>
                      <a:pt x="0" y="9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4" name="Freeform 48"/>
              <p:cNvSpPr>
                <a:spLocks/>
              </p:cNvSpPr>
              <p:nvPr/>
            </p:nvSpPr>
            <p:spPr bwMode="auto">
              <a:xfrm>
                <a:off x="1179" y="2104"/>
                <a:ext cx="159" cy="25"/>
              </a:xfrm>
              <a:custGeom>
                <a:avLst/>
                <a:gdLst>
                  <a:gd name="T0" fmla="*/ 0 w 638"/>
                  <a:gd name="T1" fmla="*/ 0 h 96"/>
                  <a:gd name="T2" fmla="*/ 0 w 638"/>
                  <a:gd name="T3" fmla="*/ 0 h 96"/>
                  <a:gd name="T4" fmla="*/ 0 w 638"/>
                  <a:gd name="T5" fmla="*/ 0 h 96"/>
                  <a:gd name="T6" fmla="*/ 0 w 638"/>
                  <a:gd name="T7" fmla="*/ 0 h 96"/>
                  <a:gd name="T8" fmla="*/ 0 w 638"/>
                  <a:gd name="T9" fmla="*/ 0 h 96"/>
                  <a:gd name="T10" fmla="*/ 0 60000 65536"/>
                  <a:gd name="T11" fmla="*/ 0 60000 65536"/>
                  <a:gd name="T12" fmla="*/ 0 60000 65536"/>
                  <a:gd name="T13" fmla="*/ 0 60000 65536"/>
                  <a:gd name="T14" fmla="*/ 0 60000 65536"/>
                  <a:gd name="T15" fmla="*/ 0 w 638"/>
                  <a:gd name="T16" fmla="*/ 0 h 96"/>
                  <a:gd name="T17" fmla="*/ 638 w 638"/>
                  <a:gd name="T18" fmla="*/ 96 h 96"/>
                </a:gdLst>
                <a:ahLst/>
                <a:cxnLst>
                  <a:cxn ang="T10">
                    <a:pos x="T0" y="T1"/>
                  </a:cxn>
                  <a:cxn ang="T11">
                    <a:pos x="T2" y="T3"/>
                  </a:cxn>
                  <a:cxn ang="T12">
                    <a:pos x="T4" y="T5"/>
                  </a:cxn>
                  <a:cxn ang="T13">
                    <a:pos x="T6" y="T7"/>
                  </a:cxn>
                  <a:cxn ang="T14">
                    <a:pos x="T8" y="T9"/>
                  </a:cxn>
                </a:cxnLst>
                <a:rect l="T15" t="T16" r="T17" b="T18"/>
                <a:pathLst>
                  <a:path w="638" h="96">
                    <a:moveTo>
                      <a:pt x="0" y="96"/>
                    </a:moveTo>
                    <a:lnTo>
                      <a:pt x="81" y="0"/>
                    </a:lnTo>
                    <a:lnTo>
                      <a:pt x="638" y="0"/>
                    </a:lnTo>
                    <a:lnTo>
                      <a:pt x="557" y="96"/>
                    </a:lnTo>
                    <a:lnTo>
                      <a:pt x="0" y="96"/>
                    </a:lnTo>
                    <a:close/>
                  </a:path>
                </a:pathLst>
              </a:custGeom>
              <a:solidFill>
                <a:srgbClr val="C9C9B6"/>
              </a:solidFill>
              <a:ln w="3175">
                <a:solidFill>
                  <a:srgbClr val="494936"/>
                </a:solidFill>
                <a:round/>
                <a:headEnd/>
                <a:tailEnd/>
              </a:ln>
            </p:spPr>
            <p:txBody>
              <a:bodyPr/>
              <a:lstStyle/>
              <a:p>
                <a:endParaRPr lang="en-US"/>
              </a:p>
            </p:txBody>
          </p:sp>
          <p:sp>
            <p:nvSpPr>
              <p:cNvPr id="25885" name="Freeform 49"/>
              <p:cNvSpPr>
                <a:spLocks/>
              </p:cNvSpPr>
              <p:nvPr/>
            </p:nvSpPr>
            <p:spPr bwMode="auto">
              <a:xfrm>
                <a:off x="1318" y="2104"/>
                <a:ext cx="20" cy="31"/>
              </a:xfrm>
              <a:custGeom>
                <a:avLst/>
                <a:gdLst>
                  <a:gd name="T0" fmla="*/ 0 w 81"/>
                  <a:gd name="T1" fmla="*/ 0 h 120"/>
                  <a:gd name="T2" fmla="*/ 0 w 81"/>
                  <a:gd name="T3" fmla="*/ 0 h 120"/>
                  <a:gd name="T4" fmla="*/ 0 w 81"/>
                  <a:gd name="T5" fmla="*/ 0 h 120"/>
                  <a:gd name="T6" fmla="*/ 0 w 81"/>
                  <a:gd name="T7" fmla="*/ 0 h 120"/>
                  <a:gd name="T8" fmla="*/ 0 w 81"/>
                  <a:gd name="T9" fmla="*/ 0 h 120"/>
                  <a:gd name="T10" fmla="*/ 0 60000 65536"/>
                  <a:gd name="T11" fmla="*/ 0 60000 65536"/>
                  <a:gd name="T12" fmla="*/ 0 60000 65536"/>
                  <a:gd name="T13" fmla="*/ 0 60000 65536"/>
                  <a:gd name="T14" fmla="*/ 0 60000 65536"/>
                  <a:gd name="T15" fmla="*/ 0 w 81"/>
                  <a:gd name="T16" fmla="*/ 0 h 120"/>
                  <a:gd name="T17" fmla="*/ 81 w 81"/>
                  <a:gd name="T18" fmla="*/ 120 h 120"/>
                </a:gdLst>
                <a:ahLst/>
                <a:cxnLst>
                  <a:cxn ang="T10">
                    <a:pos x="T0" y="T1"/>
                  </a:cxn>
                  <a:cxn ang="T11">
                    <a:pos x="T2" y="T3"/>
                  </a:cxn>
                  <a:cxn ang="T12">
                    <a:pos x="T4" y="T5"/>
                  </a:cxn>
                  <a:cxn ang="T13">
                    <a:pos x="T6" y="T7"/>
                  </a:cxn>
                  <a:cxn ang="T14">
                    <a:pos x="T8" y="T9"/>
                  </a:cxn>
                </a:cxnLst>
                <a:rect l="T15" t="T16" r="T17" b="T18"/>
                <a:pathLst>
                  <a:path w="81" h="120">
                    <a:moveTo>
                      <a:pt x="0" y="120"/>
                    </a:moveTo>
                    <a:lnTo>
                      <a:pt x="81" y="40"/>
                    </a:lnTo>
                    <a:lnTo>
                      <a:pt x="81" y="0"/>
                    </a:lnTo>
                    <a:lnTo>
                      <a:pt x="0" y="104"/>
                    </a:lnTo>
                    <a:lnTo>
                      <a:pt x="0" y="120"/>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6" name="Freeform 50"/>
              <p:cNvSpPr>
                <a:spLocks/>
              </p:cNvSpPr>
              <p:nvPr/>
            </p:nvSpPr>
            <p:spPr bwMode="auto">
              <a:xfrm>
                <a:off x="1318" y="2104"/>
                <a:ext cx="20" cy="31"/>
              </a:xfrm>
              <a:custGeom>
                <a:avLst/>
                <a:gdLst>
                  <a:gd name="T0" fmla="*/ 0 w 81"/>
                  <a:gd name="T1" fmla="*/ 0 h 120"/>
                  <a:gd name="T2" fmla="*/ 0 w 81"/>
                  <a:gd name="T3" fmla="*/ 0 h 120"/>
                  <a:gd name="T4" fmla="*/ 0 w 81"/>
                  <a:gd name="T5" fmla="*/ 0 h 120"/>
                  <a:gd name="T6" fmla="*/ 0 w 81"/>
                  <a:gd name="T7" fmla="*/ 0 h 120"/>
                  <a:gd name="T8" fmla="*/ 0 w 81"/>
                  <a:gd name="T9" fmla="*/ 0 h 120"/>
                  <a:gd name="T10" fmla="*/ 0 60000 65536"/>
                  <a:gd name="T11" fmla="*/ 0 60000 65536"/>
                  <a:gd name="T12" fmla="*/ 0 60000 65536"/>
                  <a:gd name="T13" fmla="*/ 0 60000 65536"/>
                  <a:gd name="T14" fmla="*/ 0 60000 65536"/>
                  <a:gd name="T15" fmla="*/ 0 w 81"/>
                  <a:gd name="T16" fmla="*/ 0 h 120"/>
                  <a:gd name="T17" fmla="*/ 81 w 81"/>
                  <a:gd name="T18" fmla="*/ 120 h 120"/>
                </a:gdLst>
                <a:ahLst/>
                <a:cxnLst>
                  <a:cxn ang="T10">
                    <a:pos x="T0" y="T1"/>
                  </a:cxn>
                  <a:cxn ang="T11">
                    <a:pos x="T2" y="T3"/>
                  </a:cxn>
                  <a:cxn ang="T12">
                    <a:pos x="T4" y="T5"/>
                  </a:cxn>
                  <a:cxn ang="T13">
                    <a:pos x="T6" y="T7"/>
                  </a:cxn>
                  <a:cxn ang="T14">
                    <a:pos x="T8" y="T9"/>
                  </a:cxn>
                </a:cxnLst>
                <a:rect l="T15" t="T16" r="T17" b="T18"/>
                <a:pathLst>
                  <a:path w="81" h="120">
                    <a:moveTo>
                      <a:pt x="0" y="120"/>
                    </a:moveTo>
                    <a:lnTo>
                      <a:pt x="81" y="40"/>
                    </a:lnTo>
                    <a:lnTo>
                      <a:pt x="81" y="0"/>
                    </a:lnTo>
                    <a:lnTo>
                      <a:pt x="0" y="104"/>
                    </a:lnTo>
                    <a:lnTo>
                      <a:pt x="0" y="120"/>
                    </a:lnTo>
                    <a:close/>
                  </a:path>
                </a:pathLst>
              </a:custGeom>
              <a:solidFill>
                <a:srgbClr val="7A7A5A"/>
              </a:solidFill>
              <a:ln w="3175">
                <a:solidFill>
                  <a:srgbClr val="494936"/>
                </a:solidFill>
                <a:round/>
                <a:headEnd/>
                <a:tailEnd/>
              </a:ln>
            </p:spPr>
            <p:txBody>
              <a:bodyPr/>
              <a:lstStyle/>
              <a:p>
                <a:endParaRPr lang="en-US"/>
              </a:p>
            </p:txBody>
          </p:sp>
          <p:sp>
            <p:nvSpPr>
              <p:cNvPr id="25887" name="Rectangle 51"/>
              <p:cNvSpPr>
                <a:spLocks noChangeArrowheads="1"/>
              </p:cNvSpPr>
              <p:nvPr/>
            </p:nvSpPr>
            <p:spPr bwMode="auto">
              <a:xfrm>
                <a:off x="1179" y="2129"/>
                <a:ext cx="139"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888" name="Rectangle 52"/>
              <p:cNvSpPr>
                <a:spLocks noChangeArrowheads="1"/>
              </p:cNvSpPr>
              <p:nvPr/>
            </p:nvSpPr>
            <p:spPr bwMode="auto">
              <a:xfrm>
                <a:off x="1180" y="2130"/>
                <a:ext cx="137" cy="4"/>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grpSp>
        <p:grpSp>
          <p:nvGrpSpPr>
            <p:cNvPr id="25743" name="Group 53"/>
            <p:cNvGrpSpPr>
              <a:grpSpLocks/>
            </p:cNvGrpSpPr>
            <p:nvPr/>
          </p:nvGrpSpPr>
          <p:grpSpPr bwMode="auto">
            <a:xfrm>
              <a:off x="1971" y="370"/>
              <a:ext cx="94" cy="56"/>
              <a:chOff x="1223" y="2004"/>
              <a:chExt cx="94" cy="56"/>
            </a:xfrm>
          </p:grpSpPr>
          <p:grpSp>
            <p:nvGrpSpPr>
              <p:cNvPr id="25842" name="Group 54"/>
              <p:cNvGrpSpPr>
                <a:grpSpLocks/>
              </p:cNvGrpSpPr>
              <p:nvPr/>
            </p:nvGrpSpPr>
            <p:grpSpPr bwMode="auto">
              <a:xfrm>
                <a:off x="1223" y="2004"/>
                <a:ext cx="93" cy="56"/>
                <a:chOff x="1223" y="2004"/>
                <a:chExt cx="93" cy="56"/>
              </a:xfrm>
            </p:grpSpPr>
            <p:sp>
              <p:nvSpPr>
                <p:cNvPr id="25860" name="Oval 55"/>
                <p:cNvSpPr>
                  <a:spLocks noChangeArrowheads="1"/>
                </p:cNvSpPr>
                <p:nvPr/>
              </p:nvSpPr>
              <p:spPr bwMode="auto">
                <a:xfrm>
                  <a:off x="1255" y="2004"/>
                  <a:ext cx="41"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861" name="Oval 56"/>
                <p:cNvSpPr>
                  <a:spLocks noChangeArrowheads="1"/>
                </p:cNvSpPr>
                <p:nvPr/>
              </p:nvSpPr>
              <p:spPr bwMode="auto">
                <a:xfrm>
                  <a:off x="1233" y="2010"/>
                  <a:ext cx="30"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862" name="Oval 57"/>
                <p:cNvSpPr>
                  <a:spLocks noChangeArrowheads="1"/>
                </p:cNvSpPr>
                <p:nvPr/>
              </p:nvSpPr>
              <p:spPr bwMode="auto">
                <a:xfrm>
                  <a:off x="1223" y="2024"/>
                  <a:ext cx="2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863" name="Oval 58"/>
                <p:cNvSpPr>
                  <a:spLocks noChangeArrowheads="1"/>
                </p:cNvSpPr>
                <p:nvPr/>
              </p:nvSpPr>
              <p:spPr bwMode="auto">
                <a:xfrm>
                  <a:off x="1229" y="2032"/>
                  <a:ext cx="32" cy="2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864" name="Oval 59"/>
                <p:cNvSpPr>
                  <a:spLocks noChangeArrowheads="1"/>
                </p:cNvSpPr>
                <p:nvPr/>
              </p:nvSpPr>
              <p:spPr bwMode="auto">
                <a:xfrm>
                  <a:off x="1251" y="2036"/>
                  <a:ext cx="49"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865" name="Oval 60"/>
                <p:cNvSpPr>
                  <a:spLocks noChangeArrowheads="1"/>
                </p:cNvSpPr>
                <p:nvPr/>
              </p:nvSpPr>
              <p:spPr bwMode="auto">
                <a:xfrm>
                  <a:off x="1281" y="2010"/>
                  <a:ext cx="31"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866" name="Oval 61"/>
                <p:cNvSpPr>
                  <a:spLocks noChangeArrowheads="1"/>
                </p:cNvSpPr>
                <p:nvPr/>
              </p:nvSpPr>
              <p:spPr bwMode="auto">
                <a:xfrm>
                  <a:off x="1285" y="2022"/>
                  <a:ext cx="31"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867" name="Oval 62"/>
                <p:cNvSpPr>
                  <a:spLocks noChangeArrowheads="1"/>
                </p:cNvSpPr>
                <p:nvPr/>
              </p:nvSpPr>
              <p:spPr bwMode="auto">
                <a:xfrm>
                  <a:off x="1283" y="2026"/>
                  <a:ext cx="31"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868" name="Oval 63"/>
                <p:cNvSpPr>
                  <a:spLocks noChangeArrowheads="1"/>
                </p:cNvSpPr>
                <p:nvPr/>
              </p:nvSpPr>
              <p:spPr bwMode="auto">
                <a:xfrm>
                  <a:off x="1239" y="2018"/>
                  <a:ext cx="61"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grpSp>
          <p:grpSp>
            <p:nvGrpSpPr>
              <p:cNvPr id="25843" name="Group 64"/>
              <p:cNvGrpSpPr>
                <a:grpSpLocks/>
              </p:cNvGrpSpPr>
              <p:nvPr/>
            </p:nvGrpSpPr>
            <p:grpSpPr bwMode="auto">
              <a:xfrm>
                <a:off x="1223" y="2004"/>
                <a:ext cx="94" cy="56"/>
                <a:chOff x="1223" y="2004"/>
                <a:chExt cx="94" cy="56"/>
              </a:xfrm>
            </p:grpSpPr>
            <p:sp>
              <p:nvSpPr>
                <p:cNvPr id="25844" name="Arc 65"/>
                <p:cNvSpPr>
                  <a:spLocks/>
                </p:cNvSpPr>
                <p:nvPr/>
              </p:nvSpPr>
              <p:spPr bwMode="auto">
                <a:xfrm>
                  <a:off x="1256" y="2004"/>
                  <a:ext cx="39" cy="12"/>
                </a:xfrm>
                <a:custGeom>
                  <a:avLst/>
                  <a:gdLst>
                    <a:gd name="T0" fmla="*/ 0 w 41085"/>
                    <a:gd name="T1" fmla="*/ 0 h 21600"/>
                    <a:gd name="T2" fmla="*/ 0 w 41085"/>
                    <a:gd name="T3" fmla="*/ 0 h 21600"/>
                    <a:gd name="T4" fmla="*/ 0 w 41085"/>
                    <a:gd name="T5" fmla="*/ 0 h 21600"/>
                    <a:gd name="T6" fmla="*/ 0 60000 65536"/>
                    <a:gd name="T7" fmla="*/ 0 60000 65536"/>
                    <a:gd name="T8" fmla="*/ 0 60000 65536"/>
                    <a:gd name="T9" fmla="*/ 0 w 41085"/>
                    <a:gd name="T10" fmla="*/ 0 h 21600"/>
                    <a:gd name="T11" fmla="*/ 41085 w 41085"/>
                    <a:gd name="T12" fmla="*/ 21600 h 21600"/>
                  </a:gdLst>
                  <a:ahLst/>
                  <a:cxnLst>
                    <a:cxn ang="T6">
                      <a:pos x="T0" y="T1"/>
                    </a:cxn>
                    <a:cxn ang="T7">
                      <a:pos x="T2" y="T3"/>
                    </a:cxn>
                    <a:cxn ang="T8">
                      <a:pos x="T4" y="T5"/>
                    </a:cxn>
                  </a:cxnLst>
                  <a:rect l="T9" t="T10" r="T11" b="T12"/>
                  <a:pathLst>
                    <a:path w="41085" h="21600" fill="none" extrusionOk="0">
                      <a:moveTo>
                        <a:pt x="0" y="15905"/>
                      </a:moveTo>
                      <a:cubicBezTo>
                        <a:pt x="2567" y="6513"/>
                        <a:pt x="11099" y="-1"/>
                        <a:pt x="20836" y="0"/>
                      </a:cubicBezTo>
                      <a:cubicBezTo>
                        <a:pt x="29864" y="0"/>
                        <a:pt x="37941" y="5615"/>
                        <a:pt x="41084" y="14080"/>
                      </a:cubicBezTo>
                    </a:path>
                    <a:path w="41085" h="21600" stroke="0" extrusionOk="0">
                      <a:moveTo>
                        <a:pt x="0" y="15905"/>
                      </a:moveTo>
                      <a:cubicBezTo>
                        <a:pt x="2567" y="6513"/>
                        <a:pt x="11099" y="-1"/>
                        <a:pt x="20836" y="0"/>
                      </a:cubicBezTo>
                      <a:cubicBezTo>
                        <a:pt x="29864" y="0"/>
                        <a:pt x="37941" y="5615"/>
                        <a:pt x="41084" y="14080"/>
                      </a:cubicBezTo>
                      <a:lnTo>
                        <a:pt x="20836" y="21600"/>
                      </a:lnTo>
                      <a:lnTo>
                        <a:pt x="0" y="1590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5" name="Arc 66"/>
                <p:cNvSpPr>
                  <a:spLocks/>
                </p:cNvSpPr>
                <p:nvPr/>
              </p:nvSpPr>
              <p:spPr bwMode="auto">
                <a:xfrm>
                  <a:off x="1257" y="2005"/>
                  <a:ext cx="37" cy="11"/>
                </a:xfrm>
                <a:custGeom>
                  <a:avLst/>
                  <a:gdLst>
                    <a:gd name="T0" fmla="*/ 0 w 40935"/>
                    <a:gd name="T1" fmla="*/ 0 h 21600"/>
                    <a:gd name="T2" fmla="*/ 0 w 40935"/>
                    <a:gd name="T3" fmla="*/ 0 h 21600"/>
                    <a:gd name="T4" fmla="*/ 0 w 40935"/>
                    <a:gd name="T5" fmla="*/ 0 h 21600"/>
                    <a:gd name="T6" fmla="*/ 0 60000 65536"/>
                    <a:gd name="T7" fmla="*/ 0 60000 65536"/>
                    <a:gd name="T8" fmla="*/ 0 60000 65536"/>
                    <a:gd name="T9" fmla="*/ 0 w 40935"/>
                    <a:gd name="T10" fmla="*/ 0 h 21600"/>
                    <a:gd name="T11" fmla="*/ 40935 w 40935"/>
                    <a:gd name="T12" fmla="*/ 21600 h 21600"/>
                  </a:gdLst>
                  <a:ahLst/>
                  <a:cxnLst>
                    <a:cxn ang="T6">
                      <a:pos x="T0" y="T1"/>
                    </a:cxn>
                    <a:cxn ang="T7">
                      <a:pos x="T2" y="T3"/>
                    </a:cxn>
                    <a:cxn ang="T8">
                      <a:pos x="T4" y="T5"/>
                    </a:cxn>
                  </a:cxnLst>
                  <a:rect l="T9" t="T10" r="T11" b="T12"/>
                  <a:pathLst>
                    <a:path w="40935" h="21600" fill="none" extrusionOk="0">
                      <a:moveTo>
                        <a:pt x="-1" y="15705"/>
                      </a:moveTo>
                      <a:cubicBezTo>
                        <a:pt x="2635" y="6413"/>
                        <a:pt x="11120" y="-1"/>
                        <a:pt x="20780" y="0"/>
                      </a:cubicBezTo>
                      <a:cubicBezTo>
                        <a:pt x="29712" y="0"/>
                        <a:pt x="37723" y="5498"/>
                        <a:pt x="40935" y="13832"/>
                      </a:cubicBezTo>
                    </a:path>
                    <a:path w="40935" h="21600" stroke="0" extrusionOk="0">
                      <a:moveTo>
                        <a:pt x="-1" y="15705"/>
                      </a:moveTo>
                      <a:cubicBezTo>
                        <a:pt x="2635" y="6413"/>
                        <a:pt x="11120" y="-1"/>
                        <a:pt x="20780" y="0"/>
                      </a:cubicBezTo>
                      <a:cubicBezTo>
                        <a:pt x="29712" y="0"/>
                        <a:pt x="37723" y="5498"/>
                        <a:pt x="40935" y="13832"/>
                      </a:cubicBezTo>
                      <a:lnTo>
                        <a:pt x="20780" y="21600"/>
                      </a:lnTo>
                      <a:lnTo>
                        <a:pt x="-1" y="15705"/>
                      </a:lnTo>
                      <a:close/>
                    </a:path>
                  </a:pathLst>
                </a:custGeom>
                <a:solidFill>
                  <a:srgbClr val="E7EDED"/>
                </a:solidFill>
                <a:ln w="3175">
                  <a:solidFill>
                    <a:srgbClr val="6C8F93"/>
                  </a:solidFill>
                  <a:round/>
                  <a:headEnd/>
                  <a:tailEnd/>
                </a:ln>
              </p:spPr>
              <p:txBody>
                <a:bodyPr/>
                <a:lstStyle/>
                <a:p>
                  <a:endParaRPr lang="en-US"/>
                </a:p>
              </p:txBody>
            </p:sp>
            <p:sp>
              <p:nvSpPr>
                <p:cNvPr id="25846" name="Arc 67"/>
                <p:cNvSpPr>
                  <a:spLocks/>
                </p:cNvSpPr>
                <p:nvPr/>
              </p:nvSpPr>
              <p:spPr bwMode="auto">
                <a:xfrm>
                  <a:off x="1233" y="2010"/>
                  <a:ext cx="23" cy="14"/>
                </a:xfrm>
                <a:custGeom>
                  <a:avLst/>
                  <a:gdLst>
                    <a:gd name="T0" fmla="*/ 0 w 33372"/>
                    <a:gd name="T1" fmla="*/ 0 h 26005"/>
                    <a:gd name="T2" fmla="*/ 0 w 33372"/>
                    <a:gd name="T3" fmla="*/ 0 h 26005"/>
                    <a:gd name="T4" fmla="*/ 0 w 33372"/>
                    <a:gd name="T5" fmla="*/ 0 h 26005"/>
                    <a:gd name="T6" fmla="*/ 0 60000 65536"/>
                    <a:gd name="T7" fmla="*/ 0 60000 65536"/>
                    <a:gd name="T8" fmla="*/ 0 60000 65536"/>
                    <a:gd name="T9" fmla="*/ 0 w 33372"/>
                    <a:gd name="T10" fmla="*/ 0 h 26005"/>
                    <a:gd name="T11" fmla="*/ 33372 w 33372"/>
                    <a:gd name="T12" fmla="*/ 26005 h 26005"/>
                  </a:gdLst>
                  <a:ahLst/>
                  <a:cxnLst>
                    <a:cxn ang="T6">
                      <a:pos x="T0" y="T1"/>
                    </a:cxn>
                    <a:cxn ang="T7">
                      <a:pos x="T2" y="T3"/>
                    </a:cxn>
                    <a:cxn ang="T8">
                      <a:pos x="T4" y="T5"/>
                    </a:cxn>
                  </a:cxnLst>
                  <a:rect l="T9" t="T10" r="T11" b="T12"/>
                  <a:pathLst>
                    <a:path w="33372" h="26005" fill="none" extrusionOk="0">
                      <a:moveTo>
                        <a:pt x="453" y="26005"/>
                      </a:moveTo>
                      <a:cubicBezTo>
                        <a:pt x="152" y="24556"/>
                        <a:pt x="0" y="23080"/>
                        <a:pt x="0" y="21600"/>
                      </a:cubicBezTo>
                      <a:cubicBezTo>
                        <a:pt x="0" y="9670"/>
                        <a:pt x="9670" y="0"/>
                        <a:pt x="21600" y="0"/>
                      </a:cubicBezTo>
                      <a:cubicBezTo>
                        <a:pt x="25779" y="-1"/>
                        <a:pt x="29868" y="1212"/>
                        <a:pt x="33372" y="3489"/>
                      </a:cubicBezTo>
                    </a:path>
                    <a:path w="33372" h="26005" stroke="0" extrusionOk="0">
                      <a:moveTo>
                        <a:pt x="453" y="26005"/>
                      </a:moveTo>
                      <a:cubicBezTo>
                        <a:pt x="152" y="24556"/>
                        <a:pt x="0" y="23080"/>
                        <a:pt x="0" y="21600"/>
                      </a:cubicBezTo>
                      <a:cubicBezTo>
                        <a:pt x="0" y="9670"/>
                        <a:pt x="9670" y="0"/>
                        <a:pt x="21600" y="0"/>
                      </a:cubicBezTo>
                      <a:cubicBezTo>
                        <a:pt x="25779" y="-1"/>
                        <a:pt x="29868" y="1212"/>
                        <a:pt x="33372" y="3489"/>
                      </a:cubicBezTo>
                      <a:lnTo>
                        <a:pt x="21600" y="21600"/>
                      </a:lnTo>
                      <a:lnTo>
                        <a:pt x="453" y="2600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7" name="Arc 68"/>
                <p:cNvSpPr>
                  <a:spLocks/>
                </p:cNvSpPr>
                <p:nvPr/>
              </p:nvSpPr>
              <p:spPr bwMode="auto">
                <a:xfrm>
                  <a:off x="1234" y="2011"/>
                  <a:ext cx="22" cy="13"/>
                </a:xfrm>
                <a:custGeom>
                  <a:avLst/>
                  <a:gdLst>
                    <a:gd name="T0" fmla="*/ 0 w 33223"/>
                    <a:gd name="T1" fmla="*/ 0 h 26082"/>
                    <a:gd name="T2" fmla="*/ 0 w 33223"/>
                    <a:gd name="T3" fmla="*/ 0 h 26082"/>
                    <a:gd name="T4" fmla="*/ 0 w 33223"/>
                    <a:gd name="T5" fmla="*/ 0 h 26082"/>
                    <a:gd name="T6" fmla="*/ 0 60000 65536"/>
                    <a:gd name="T7" fmla="*/ 0 60000 65536"/>
                    <a:gd name="T8" fmla="*/ 0 60000 65536"/>
                    <a:gd name="T9" fmla="*/ 0 w 33223"/>
                    <a:gd name="T10" fmla="*/ 0 h 26082"/>
                    <a:gd name="T11" fmla="*/ 33223 w 33223"/>
                    <a:gd name="T12" fmla="*/ 26082 h 26082"/>
                  </a:gdLst>
                  <a:ahLst/>
                  <a:cxnLst>
                    <a:cxn ang="T6">
                      <a:pos x="T0" y="T1"/>
                    </a:cxn>
                    <a:cxn ang="T7">
                      <a:pos x="T2" y="T3"/>
                    </a:cxn>
                    <a:cxn ang="T8">
                      <a:pos x="T4" y="T5"/>
                    </a:cxn>
                  </a:cxnLst>
                  <a:rect l="T9" t="T10" r="T11" b="T12"/>
                  <a:pathLst>
                    <a:path w="33223" h="26082" fill="none" extrusionOk="0">
                      <a:moveTo>
                        <a:pt x="470" y="26081"/>
                      </a:moveTo>
                      <a:cubicBezTo>
                        <a:pt x="157" y="24608"/>
                        <a:pt x="0" y="23106"/>
                        <a:pt x="0" y="21600"/>
                      </a:cubicBezTo>
                      <a:cubicBezTo>
                        <a:pt x="0" y="9670"/>
                        <a:pt x="9670" y="0"/>
                        <a:pt x="21600" y="0"/>
                      </a:cubicBezTo>
                      <a:cubicBezTo>
                        <a:pt x="25718" y="-1"/>
                        <a:pt x="29751" y="1177"/>
                        <a:pt x="33223" y="3393"/>
                      </a:cubicBezTo>
                    </a:path>
                    <a:path w="33223" h="26082" stroke="0" extrusionOk="0">
                      <a:moveTo>
                        <a:pt x="470" y="26081"/>
                      </a:moveTo>
                      <a:cubicBezTo>
                        <a:pt x="157" y="24608"/>
                        <a:pt x="0" y="23106"/>
                        <a:pt x="0" y="21600"/>
                      </a:cubicBezTo>
                      <a:cubicBezTo>
                        <a:pt x="0" y="9670"/>
                        <a:pt x="9670" y="0"/>
                        <a:pt x="21600" y="0"/>
                      </a:cubicBezTo>
                      <a:cubicBezTo>
                        <a:pt x="25718" y="-1"/>
                        <a:pt x="29751" y="1177"/>
                        <a:pt x="33223" y="3393"/>
                      </a:cubicBezTo>
                      <a:lnTo>
                        <a:pt x="21600" y="21600"/>
                      </a:lnTo>
                      <a:lnTo>
                        <a:pt x="470" y="26081"/>
                      </a:lnTo>
                      <a:close/>
                    </a:path>
                  </a:pathLst>
                </a:custGeom>
                <a:solidFill>
                  <a:srgbClr val="E7EDED"/>
                </a:solidFill>
                <a:ln w="3175">
                  <a:solidFill>
                    <a:srgbClr val="6C8F93"/>
                  </a:solidFill>
                  <a:round/>
                  <a:headEnd/>
                  <a:tailEnd/>
                </a:ln>
              </p:spPr>
              <p:txBody>
                <a:bodyPr/>
                <a:lstStyle/>
                <a:p>
                  <a:endParaRPr lang="en-US"/>
                </a:p>
              </p:txBody>
            </p:sp>
            <p:sp>
              <p:nvSpPr>
                <p:cNvPr id="25848" name="Arc 69"/>
                <p:cNvSpPr>
                  <a:spLocks/>
                </p:cNvSpPr>
                <p:nvPr/>
              </p:nvSpPr>
              <p:spPr bwMode="auto">
                <a:xfrm>
                  <a:off x="1229" y="2042"/>
                  <a:ext cx="24" cy="10"/>
                </a:xfrm>
                <a:custGeom>
                  <a:avLst/>
                  <a:gdLst>
                    <a:gd name="T0" fmla="*/ 0 w 31800"/>
                    <a:gd name="T1" fmla="*/ 0 h 21600"/>
                    <a:gd name="T2" fmla="*/ 0 w 31800"/>
                    <a:gd name="T3" fmla="*/ 0 h 21600"/>
                    <a:gd name="T4" fmla="*/ 0 w 31800"/>
                    <a:gd name="T5" fmla="*/ 0 h 21600"/>
                    <a:gd name="T6" fmla="*/ 0 60000 65536"/>
                    <a:gd name="T7" fmla="*/ 0 60000 65536"/>
                    <a:gd name="T8" fmla="*/ 0 60000 65536"/>
                    <a:gd name="T9" fmla="*/ 0 w 31800"/>
                    <a:gd name="T10" fmla="*/ 0 h 21600"/>
                    <a:gd name="T11" fmla="*/ 31800 w 31800"/>
                    <a:gd name="T12" fmla="*/ 21600 h 21600"/>
                  </a:gdLst>
                  <a:ahLst/>
                  <a:cxnLst>
                    <a:cxn ang="T6">
                      <a:pos x="T0" y="T1"/>
                    </a:cxn>
                    <a:cxn ang="T7">
                      <a:pos x="T2" y="T3"/>
                    </a:cxn>
                    <a:cxn ang="T8">
                      <a:pos x="T4" y="T5"/>
                    </a:cxn>
                  </a:cxnLst>
                  <a:rect l="T9" t="T10" r="T11" b="T12"/>
                  <a:pathLst>
                    <a:path w="31800" h="21600" fill="none" extrusionOk="0">
                      <a:moveTo>
                        <a:pt x="31799" y="19039"/>
                      </a:moveTo>
                      <a:cubicBezTo>
                        <a:pt x="28662" y="20720"/>
                        <a:pt x="25158" y="21599"/>
                        <a:pt x="21600" y="21600"/>
                      </a:cubicBezTo>
                      <a:cubicBezTo>
                        <a:pt x="9670" y="21600"/>
                        <a:pt x="0" y="11929"/>
                        <a:pt x="0" y="0"/>
                      </a:cubicBezTo>
                    </a:path>
                    <a:path w="31800" h="21600" stroke="0" extrusionOk="0">
                      <a:moveTo>
                        <a:pt x="31799" y="19039"/>
                      </a:moveTo>
                      <a:cubicBezTo>
                        <a:pt x="28662" y="20720"/>
                        <a:pt x="25158" y="21599"/>
                        <a:pt x="21600" y="21600"/>
                      </a:cubicBezTo>
                      <a:cubicBezTo>
                        <a:pt x="9670" y="21600"/>
                        <a:pt x="0" y="11929"/>
                        <a:pt x="0" y="0"/>
                      </a:cubicBezTo>
                      <a:lnTo>
                        <a:pt x="21600" y="0"/>
                      </a:lnTo>
                      <a:lnTo>
                        <a:pt x="31799" y="1903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9" name="Arc 70"/>
                <p:cNvSpPr>
                  <a:spLocks/>
                </p:cNvSpPr>
                <p:nvPr/>
              </p:nvSpPr>
              <p:spPr bwMode="auto">
                <a:xfrm>
                  <a:off x="1230" y="2042"/>
                  <a:ext cx="22" cy="9"/>
                </a:xfrm>
                <a:custGeom>
                  <a:avLst/>
                  <a:gdLst>
                    <a:gd name="T0" fmla="*/ 0 w 31479"/>
                    <a:gd name="T1" fmla="*/ 0 h 21600"/>
                    <a:gd name="T2" fmla="*/ 0 w 31479"/>
                    <a:gd name="T3" fmla="*/ 0 h 21600"/>
                    <a:gd name="T4" fmla="*/ 0 w 31479"/>
                    <a:gd name="T5" fmla="*/ 0 h 21600"/>
                    <a:gd name="T6" fmla="*/ 0 60000 65536"/>
                    <a:gd name="T7" fmla="*/ 0 60000 65536"/>
                    <a:gd name="T8" fmla="*/ 0 60000 65536"/>
                    <a:gd name="T9" fmla="*/ 0 w 31479"/>
                    <a:gd name="T10" fmla="*/ 0 h 21600"/>
                    <a:gd name="T11" fmla="*/ 31479 w 31479"/>
                    <a:gd name="T12" fmla="*/ 21600 h 21600"/>
                  </a:gdLst>
                  <a:ahLst/>
                  <a:cxnLst>
                    <a:cxn ang="T6">
                      <a:pos x="T0" y="T1"/>
                    </a:cxn>
                    <a:cxn ang="T7">
                      <a:pos x="T2" y="T3"/>
                    </a:cxn>
                    <a:cxn ang="T8">
                      <a:pos x="T4" y="T5"/>
                    </a:cxn>
                  </a:cxnLst>
                  <a:rect l="T9" t="T10" r="T11" b="T12"/>
                  <a:pathLst>
                    <a:path w="31479" h="21600" fill="none" extrusionOk="0">
                      <a:moveTo>
                        <a:pt x="31478" y="19208"/>
                      </a:moveTo>
                      <a:cubicBezTo>
                        <a:pt x="28422" y="20780"/>
                        <a:pt x="25036" y="21599"/>
                        <a:pt x="21600" y="21600"/>
                      </a:cubicBezTo>
                      <a:cubicBezTo>
                        <a:pt x="9670" y="21600"/>
                        <a:pt x="0" y="11929"/>
                        <a:pt x="0" y="0"/>
                      </a:cubicBezTo>
                    </a:path>
                    <a:path w="31479" h="21600" stroke="0" extrusionOk="0">
                      <a:moveTo>
                        <a:pt x="31478" y="19208"/>
                      </a:moveTo>
                      <a:cubicBezTo>
                        <a:pt x="28422" y="20780"/>
                        <a:pt x="25036" y="21599"/>
                        <a:pt x="21600" y="21600"/>
                      </a:cubicBezTo>
                      <a:cubicBezTo>
                        <a:pt x="9670" y="21600"/>
                        <a:pt x="0" y="11929"/>
                        <a:pt x="0" y="0"/>
                      </a:cubicBezTo>
                      <a:lnTo>
                        <a:pt x="21600" y="0"/>
                      </a:lnTo>
                      <a:lnTo>
                        <a:pt x="31478" y="19208"/>
                      </a:lnTo>
                      <a:close/>
                    </a:path>
                  </a:pathLst>
                </a:custGeom>
                <a:solidFill>
                  <a:srgbClr val="E7EDED"/>
                </a:solidFill>
                <a:ln w="3175">
                  <a:solidFill>
                    <a:srgbClr val="6C8F93"/>
                  </a:solidFill>
                  <a:round/>
                  <a:headEnd/>
                  <a:tailEnd/>
                </a:ln>
              </p:spPr>
              <p:txBody>
                <a:bodyPr/>
                <a:lstStyle/>
                <a:p>
                  <a:endParaRPr lang="en-US"/>
                </a:p>
              </p:txBody>
            </p:sp>
            <p:sp>
              <p:nvSpPr>
                <p:cNvPr id="25850" name="Arc 71"/>
                <p:cNvSpPr>
                  <a:spLocks/>
                </p:cNvSpPr>
                <p:nvPr/>
              </p:nvSpPr>
              <p:spPr bwMode="auto">
                <a:xfrm>
                  <a:off x="1294" y="2010"/>
                  <a:ext cx="19" cy="14"/>
                </a:xfrm>
                <a:custGeom>
                  <a:avLst/>
                  <a:gdLst>
                    <a:gd name="T0" fmla="*/ 0 w 25986"/>
                    <a:gd name="T1" fmla="*/ 0 h 33449"/>
                    <a:gd name="T2" fmla="*/ 0 w 25986"/>
                    <a:gd name="T3" fmla="*/ 0 h 33449"/>
                    <a:gd name="T4" fmla="*/ 0 w 25986"/>
                    <a:gd name="T5" fmla="*/ 0 h 33449"/>
                    <a:gd name="T6" fmla="*/ 0 60000 65536"/>
                    <a:gd name="T7" fmla="*/ 0 60000 65536"/>
                    <a:gd name="T8" fmla="*/ 0 60000 65536"/>
                    <a:gd name="T9" fmla="*/ 0 w 25986"/>
                    <a:gd name="T10" fmla="*/ 0 h 33449"/>
                    <a:gd name="T11" fmla="*/ 25986 w 25986"/>
                    <a:gd name="T12" fmla="*/ 33449 h 33449"/>
                  </a:gdLst>
                  <a:ahLst/>
                  <a:cxnLst>
                    <a:cxn ang="T6">
                      <a:pos x="T0" y="T1"/>
                    </a:cxn>
                    <a:cxn ang="T7">
                      <a:pos x="T2" y="T3"/>
                    </a:cxn>
                    <a:cxn ang="T8">
                      <a:pos x="T4" y="T5"/>
                    </a:cxn>
                  </a:cxnLst>
                  <a:rect l="T9" t="T10" r="T11" b="T12"/>
                  <a:pathLst>
                    <a:path w="25986" h="33449" fill="none" extrusionOk="0">
                      <a:moveTo>
                        <a:pt x="-1" y="449"/>
                      </a:moveTo>
                      <a:cubicBezTo>
                        <a:pt x="1442" y="150"/>
                        <a:pt x="2912" y="-1"/>
                        <a:pt x="4386" y="0"/>
                      </a:cubicBezTo>
                      <a:cubicBezTo>
                        <a:pt x="16315" y="0"/>
                        <a:pt x="25986" y="9670"/>
                        <a:pt x="25986" y="21600"/>
                      </a:cubicBezTo>
                      <a:cubicBezTo>
                        <a:pt x="25986" y="25810"/>
                        <a:pt x="24755" y="29928"/>
                        <a:pt x="22445" y="33448"/>
                      </a:cubicBezTo>
                    </a:path>
                    <a:path w="25986" h="33449" stroke="0" extrusionOk="0">
                      <a:moveTo>
                        <a:pt x="-1" y="449"/>
                      </a:moveTo>
                      <a:cubicBezTo>
                        <a:pt x="1442" y="150"/>
                        <a:pt x="2912" y="-1"/>
                        <a:pt x="4386" y="0"/>
                      </a:cubicBezTo>
                      <a:cubicBezTo>
                        <a:pt x="16315" y="0"/>
                        <a:pt x="25986" y="9670"/>
                        <a:pt x="25986" y="21600"/>
                      </a:cubicBezTo>
                      <a:cubicBezTo>
                        <a:pt x="25986" y="25810"/>
                        <a:pt x="24755" y="29928"/>
                        <a:pt x="22445" y="33448"/>
                      </a:cubicBezTo>
                      <a:lnTo>
                        <a:pt x="4386" y="21600"/>
                      </a:lnTo>
                      <a:lnTo>
                        <a:pt x="-1" y="44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1" name="Arc 72"/>
                <p:cNvSpPr>
                  <a:spLocks/>
                </p:cNvSpPr>
                <p:nvPr/>
              </p:nvSpPr>
              <p:spPr bwMode="auto">
                <a:xfrm>
                  <a:off x="1294" y="2011"/>
                  <a:ext cx="17" cy="13"/>
                </a:xfrm>
                <a:custGeom>
                  <a:avLst/>
                  <a:gdLst>
                    <a:gd name="T0" fmla="*/ 0 w 25776"/>
                    <a:gd name="T1" fmla="*/ 0 h 33873"/>
                    <a:gd name="T2" fmla="*/ 0 w 25776"/>
                    <a:gd name="T3" fmla="*/ 0 h 33873"/>
                    <a:gd name="T4" fmla="*/ 0 w 25776"/>
                    <a:gd name="T5" fmla="*/ 0 h 33873"/>
                    <a:gd name="T6" fmla="*/ 0 60000 65536"/>
                    <a:gd name="T7" fmla="*/ 0 60000 65536"/>
                    <a:gd name="T8" fmla="*/ 0 60000 65536"/>
                    <a:gd name="T9" fmla="*/ 0 w 25776"/>
                    <a:gd name="T10" fmla="*/ 0 h 33873"/>
                    <a:gd name="T11" fmla="*/ 25776 w 25776"/>
                    <a:gd name="T12" fmla="*/ 33873 h 33873"/>
                  </a:gdLst>
                  <a:ahLst/>
                  <a:cxnLst>
                    <a:cxn ang="T6">
                      <a:pos x="T0" y="T1"/>
                    </a:cxn>
                    <a:cxn ang="T7">
                      <a:pos x="T2" y="T3"/>
                    </a:cxn>
                    <a:cxn ang="T8">
                      <a:pos x="T4" y="T5"/>
                    </a:cxn>
                  </a:cxnLst>
                  <a:rect l="T9" t="T10" r="T11" b="T12"/>
                  <a:pathLst>
                    <a:path w="25776" h="33873" fill="none" extrusionOk="0">
                      <a:moveTo>
                        <a:pt x="0" y="407"/>
                      </a:moveTo>
                      <a:cubicBezTo>
                        <a:pt x="1375" y="136"/>
                        <a:pt x="2774" y="-1"/>
                        <a:pt x="4176" y="0"/>
                      </a:cubicBezTo>
                      <a:cubicBezTo>
                        <a:pt x="16105" y="0"/>
                        <a:pt x="25776" y="9670"/>
                        <a:pt x="25776" y="21600"/>
                      </a:cubicBezTo>
                      <a:cubicBezTo>
                        <a:pt x="25776" y="25984"/>
                        <a:pt x="24441" y="30264"/>
                        <a:pt x="21950" y="33872"/>
                      </a:cubicBezTo>
                    </a:path>
                    <a:path w="25776" h="33873" stroke="0" extrusionOk="0">
                      <a:moveTo>
                        <a:pt x="0" y="407"/>
                      </a:moveTo>
                      <a:cubicBezTo>
                        <a:pt x="1375" y="136"/>
                        <a:pt x="2774" y="-1"/>
                        <a:pt x="4176" y="0"/>
                      </a:cubicBezTo>
                      <a:cubicBezTo>
                        <a:pt x="16105" y="0"/>
                        <a:pt x="25776" y="9670"/>
                        <a:pt x="25776" y="21600"/>
                      </a:cubicBezTo>
                      <a:cubicBezTo>
                        <a:pt x="25776" y="25984"/>
                        <a:pt x="24441" y="30264"/>
                        <a:pt x="21950" y="33872"/>
                      </a:cubicBezTo>
                      <a:lnTo>
                        <a:pt x="4176" y="21600"/>
                      </a:lnTo>
                      <a:lnTo>
                        <a:pt x="0" y="407"/>
                      </a:lnTo>
                      <a:close/>
                    </a:path>
                  </a:pathLst>
                </a:custGeom>
                <a:solidFill>
                  <a:srgbClr val="E7EDED"/>
                </a:solidFill>
                <a:ln w="3175">
                  <a:solidFill>
                    <a:srgbClr val="6C8F93"/>
                  </a:solidFill>
                  <a:round/>
                  <a:headEnd/>
                  <a:tailEnd/>
                </a:ln>
              </p:spPr>
              <p:txBody>
                <a:bodyPr/>
                <a:lstStyle/>
                <a:p>
                  <a:endParaRPr lang="en-US"/>
                </a:p>
              </p:txBody>
            </p:sp>
            <p:sp>
              <p:nvSpPr>
                <p:cNvPr id="25852" name="Arc 73"/>
                <p:cNvSpPr>
                  <a:spLocks/>
                </p:cNvSpPr>
                <p:nvPr/>
              </p:nvSpPr>
              <p:spPr bwMode="auto">
                <a:xfrm>
                  <a:off x="1300" y="2024"/>
                  <a:ext cx="17" cy="14"/>
                </a:xfrm>
                <a:custGeom>
                  <a:avLst/>
                  <a:gdLst>
                    <a:gd name="T0" fmla="*/ 0 w 21600"/>
                    <a:gd name="T1" fmla="*/ 0 h 30094"/>
                    <a:gd name="T2" fmla="*/ 0 w 21600"/>
                    <a:gd name="T3" fmla="*/ 0 h 30094"/>
                    <a:gd name="T4" fmla="*/ 0 w 21600"/>
                    <a:gd name="T5" fmla="*/ 0 h 30094"/>
                    <a:gd name="T6" fmla="*/ 0 60000 65536"/>
                    <a:gd name="T7" fmla="*/ 0 60000 65536"/>
                    <a:gd name="T8" fmla="*/ 0 60000 65536"/>
                    <a:gd name="T9" fmla="*/ 0 w 21600"/>
                    <a:gd name="T10" fmla="*/ 0 h 30094"/>
                    <a:gd name="T11" fmla="*/ 21600 w 21600"/>
                    <a:gd name="T12" fmla="*/ 30094 h 30094"/>
                  </a:gdLst>
                  <a:ahLst/>
                  <a:cxnLst>
                    <a:cxn ang="T6">
                      <a:pos x="T0" y="T1"/>
                    </a:cxn>
                    <a:cxn ang="T7">
                      <a:pos x="T2" y="T3"/>
                    </a:cxn>
                    <a:cxn ang="T8">
                      <a:pos x="T4" y="T5"/>
                    </a:cxn>
                  </a:cxnLst>
                  <a:rect l="T9" t="T10" r="T11" b="T12"/>
                  <a:pathLst>
                    <a:path w="21600" h="30094" fill="none" extrusionOk="0">
                      <a:moveTo>
                        <a:pt x="13043" y="-1"/>
                      </a:moveTo>
                      <a:cubicBezTo>
                        <a:pt x="18433" y="4083"/>
                        <a:pt x="21600" y="10454"/>
                        <a:pt x="21600" y="17217"/>
                      </a:cubicBezTo>
                      <a:cubicBezTo>
                        <a:pt x="21600" y="21855"/>
                        <a:pt x="20107" y="26370"/>
                        <a:pt x="17341" y="30093"/>
                      </a:cubicBezTo>
                    </a:path>
                    <a:path w="21600" h="30094" stroke="0" extrusionOk="0">
                      <a:moveTo>
                        <a:pt x="13043" y="-1"/>
                      </a:moveTo>
                      <a:cubicBezTo>
                        <a:pt x="18433" y="4083"/>
                        <a:pt x="21600" y="10454"/>
                        <a:pt x="21600" y="17217"/>
                      </a:cubicBezTo>
                      <a:cubicBezTo>
                        <a:pt x="21600" y="21855"/>
                        <a:pt x="20107" y="26370"/>
                        <a:pt x="17341" y="30093"/>
                      </a:cubicBezTo>
                      <a:lnTo>
                        <a:pt x="0" y="17217"/>
                      </a:lnTo>
                      <a:lnTo>
                        <a:pt x="13043"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3" name="Arc 74"/>
                <p:cNvSpPr>
                  <a:spLocks/>
                </p:cNvSpPr>
                <p:nvPr/>
              </p:nvSpPr>
              <p:spPr bwMode="auto">
                <a:xfrm>
                  <a:off x="1300" y="2025"/>
                  <a:ext cx="16" cy="13"/>
                </a:xfrm>
                <a:custGeom>
                  <a:avLst/>
                  <a:gdLst>
                    <a:gd name="T0" fmla="*/ 0 w 21600"/>
                    <a:gd name="T1" fmla="*/ 0 h 30713"/>
                    <a:gd name="T2" fmla="*/ 0 w 21600"/>
                    <a:gd name="T3" fmla="*/ 0 h 30713"/>
                    <a:gd name="T4" fmla="*/ 0 w 21600"/>
                    <a:gd name="T5" fmla="*/ 0 h 30713"/>
                    <a:gd name="T6" fmla="*/ 0 60000 65536"/>
                    <a:gd name="T7" fmla="*/ 0 60000 65536"/>
                    <a:gd name="T8" fmla="*/ 0 60000 65536"/>
                    <a:gd name="T9" fmla="*/ 0 w 21600"/>
                    <a:gd name="T10" fmla="*/ 0 h 30713"/>
                    <a:gd name="T11" fmla="*/ 21600 w 21600"/>
                    <a:gd name="T12" fmla="*/ 30713 h 30713"/>
                  </a:gdLst>
                  <a:ahLst/>
                  <a:cxnLst>
                    <a:cxn ang="T6">
                      <a:pos x="T0" y="T1"/>
                    </a:cxn>
                    <a:cxn ang="T7">
                      <a:pos x="T2" y="T3"/>
                    </a:cxn>
                    <a:cxn ang="T8">
                      <a:pos x="T4" y="T5"/>
                    </a:cxn>
                  </a:cxnLst>
                  <a:rect l="T9" t="T10" r="T11" b="T12"/>
                  <a:pathLst>
                    <a:path w="21600" h="30713" fill="none" extrusionOk="0">
                      <a:moveTo>
                        <a:pt x="12687" y="0"/>
                      </a:moveTo>
                      <a:cubicBezTo>
                        <a:pt x="18286" y="4063"/>
                        <a:pt x="21600" y="10563"/>
                        <a:pt x="21600" y="17481"/>
                      </a:cubicBezTo>
                      <a:cubicBezTo>
                        <a:pt x="21600" y="22271"/>
                        <a:pt x="20007" y="26926"/>
                        <a:pt x="17072" y="30712"/>
                      </a:cubicBezTo>
                    </a:path>
                    <a:path w="21600" h="30713" stroke="0" extrusionOk="0">
                      <a:moveTo>
                        <a:pt x="12687" y="0"/>
                      </a:moveTo>
                      <a:cubicBezTo>
                        <a:pt x="18286" y="4063"/>
                        <a:pt x="21600" y="10563"/>
                        <a:pt x="21600" y="17481"/>
                      </a:cubicBezTo>
                      <a:cubicBezTo>
                        <a:pt x="21600" y="22271"/>
                        <a:pt x="20007" y="26926"/>
                        <a:pt x="17072" y="30712"/>
                      </a:cubicBezTo>
                      <a:lnTo>
                        <a:pt x="0" y="17481"/>
                      </a:lnTo>
                      <a:lnTo>
                        <a:pt x="12687" y="0"/>
                      </a:lnTo>
                      <a:close/>
                    </a:path>
                  </a:pathLst>
                </a:custGeom>
                <a:solidFill>
                  <a:srgbClr val="E7EDED"/>
                </a:solidFill>
                <a:ln w="3175">
                  <a:solidFill>
                    <a:srgbClr val="6C8F93"/>
                  </a:solidFill>
                  <a:round/>
                  <a:headEnd/>
                  <a:tailEnd/>
                </a:ln>
              </p:spPr>
              <p:txBody>
                <a:bodyPr/>
                <a:lstStyle/>
                <a:p>
                  <a:endParaRPr lang="en-US"/>
                </a:p>
              </p:txBody>
            </p:sp>
            <p:sp>
              <p:nvSpPr>
                <p:cNvPr id="25854" name="Arc 75"/>
                <p:cNvSpPr>
                  <a:spLocks/>
                </p:cNvSpPr>
                <p:nvPr/>
              </p:nvSpPr>
              <p:spPr bwMode="auto">
                <a:xfrm>
                  <a:off x="1294" y="2037"/>
                  <a:ext cx="20" cy="19"/>
                </a:xfrm>
                <a:custGeom>
                  <a:avLst/>
                  <a:gdLst>
                    <a:gd name="T0" fmla="*/ 0 w 28231"/>
                    <a:gd name="T1" fmla="*/ 0 h 27833"/>
                    <a:gd name="T2" fmla="*/ 0 w 28231"/>
                    <a:gd name="T3" fmla="*/ 0 h 27833"/>
                    <a:gd name="T4" fmla="*/ 0 w 28231"/>
                    <a:gd name="T5" fmla="*/ 0 h 27833"/>
                    <a:gd name="T6" fmla="*/ 0 60000 65536"/>
                    <a:gd name="T7" fmla="*/ 0 60000 65536"/>
                    <a:gd name="T8" fmla="*/ 0 60000 65536"/>
                    <a:gd name="T9" fmla="*/ 0 w 28231"/>
                    <a:gd name="T10" fmla="*/ 0 h 27833"/>
                    <a:gd name="T11" fmla="*/ 28231 w 28231"/>
                    <a:gd name="T12" fmla="*/ 27833 h 27833"/>
                  </a:gdLst>
                  <a:ahLst/>
                  <a:cxnLst>
                    <a:cxn ang="T6">
                      <a:pos x="T0" y="T1"/>
                    </a:cxn>
                    <a:cxn ang="T7">
                      <a:pos x="T2" y="T3"/>
                    </a:cxn>
                    <a:cxn ang="T8">
                      <a:pos x="T4" y="T5"/>
                    </a:cxn>
                  </a:cxnLst>
                  <a:rect l="T9" t="T10" r="T11" b="T12"/>
                  <a:pathLst>
                    <a:path w="28231" h="27833" fill="none" extrusionOk="0">
                      <a:moveTo>
                        <a:pt x="27312" y="-1"/>
                      </a:moveTo>
                      <a:cubicBezTo>
                        <a:pt x="27921" y="2021"/>
                        <a:pt x="28231" y="4121"/>
                        <a:pt x="28231" y="6233"/>
                      </a:cubicBezTo>
                      <a:cubicBezTo>
                        <a:pt x="28231" y="18162"/>
                        <a:pt x="18560" y="27833"/>
                        <a:pt x="6631" y="27833"/>
                      </a:cubicBezTo>
                      <a:cubicBezTo>
                        <a:pt x="4379" y="27833"/>
                        <a:pt x="2142" y="27481"/>
                        <a:pt x="0" y="26789"/>
                      </a:cubicBezTo>
                    </a:path>
                    <a:path w="28231" h="27833" stroke="0" extrusionOk="0">
                      <a:moveTo>
                        <a:pt x="27312" y="-1"/>
                      </a:moveTo>
                      <a:cubicBezTo>
                        <a:pt x="27921" y="2021"/>
                        <a:pt x="28231" y="4121"/>
                        <a:pt x="28231" y="6233"/>
                      </a:cubicBezTo>
                      <a:cubicBezTo>
                        <a:pt x="28231" y="18162"/>
                        <a:pt x="18560" y="27833"/>
                        <a:pt x="6631" y="27833"/>
                      </a:cubicBezTo>
                      <a:cubicBezTo>
                        <a:pt x="4379" y="27833"/>
                        <a:pt x="2142" y="27481"/>
                        <a:pt x="0" y="26789"/>
                      </a:cubicBezTo>
                      <a:lnTo>
                        <a:pt x="6631" y="6233"/>
                      </a:lnTo>
                      <a:lnTo>
                        <a:pt x="27312"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5" name="Arc 76"/>
                <p:cNvSpPr>
                  <a:spLocks/>
                </p:cNvSpPr>
                <p:nvPr/>
              </p:nvSpPr>
              <p:spPr bwMode="auto">
                <a:xfrm>
                  <a:off x="1295" y="2037"/>
                  <a:ext cx="19" cy="18"/>
                </a:xfrm>
                <a:custGeom>
                  <a:avLst/>
                  <a:gdLst>
                    <a:gd name="T0" fmla="*/ 0 w 28217"/>
                    <a:gd name="T1" fmla="*/ 0 h 27846"/>
                    <a:gd name="T2" fmla="*/ 0 w 28217"/>
                    <a:gd name="T3" fmla="*/ 0 h 27846"/>
                    <a:gd name="T4" fmla="*/ 0 w 28217"/>
                    <a:gd name="T5" fmla="*/ 0 h 27846"/>
                    <a:gd name="T6" fmla="*/ 0 60000 65536"/>
                    <a:gd name="T7" fmla="*/ 0 60000 65536"/>
                    <a:gd name="T8" fmla="*/ 0 60000 65536"/>
                    <a:gd name="T9" fmla="*/ 0 w 28217"/>
                    <a:gd name="T10" fmla="*/ 0 h 27846"/>
                    <a:gd name="T11" fmla="*/ 28217 w 28217"/>
                    <a:gd name="T12" fmla="*/ 27846 h 27846"/>
                  </a:gdLst>
                  <a:ahLst/>
                  <a:cxnLst>
                    <a:cxn ang="T6">
                      <a:pos x="T0" y="T1"/>
                    </a:cxn>
                    <a:cxn ang="T7">
                      <a:pos x="T2" y="T3"/>
                    </a:cxn>
                    <a:cxn ang="T8">
                      <a:pos x="T4" y="T5"/>
                    </a:cxn>
                  </a:cxnLst>
                  <a:rect l="T9" t="T10" r="T11" b="T12"/>
                  <a:pathLst>
                    <a:path w="28217" h="27846" fill="none" extrusionOk="0">
                      <a:moveTo>
                        <a:pt x="27294" y="-1"/>
                      </a:moveTo>
                      <a:cubicBezTo>
                        <a:pt x="27906" y="2025"/>
                        <a:pt x="28217" y="4130"/>
                        <a:pt x="28217" y="6246"/>
                      </a:cubicBezTo>
                      <a:cubicBezTo>
                        <a:pt x="28217" y="18175"/>
                        <a:pt x="18546" y="27846"/>
                        <a:pt x="6617" y="27846"/>
                      </a:cubicBezTo>
                      <a:cubicBezTo>
                        <a:pt x="4370" y="27846"/>
                        <a:pt x="2138" y="27495"/>
                        <a:pt x="-1" y="26807"/>
                      </a:cubicBezTo>
                    </a:path>
                    <a:path w="28217" h="27846" stroke="0" extrusionOk="0">
                      <a:moveTo>
                        <a:pt x="27294" y="-1"/>
                      </a:moveTo>
                      <a:cubicBezTo>
                        <a:pt x="27906" y="2025"/>
                        <a:pt x="28217" y="4130"/>
                        <a:pt x="28217" y="6246"/>
                      </a:cubicBezTo>
                      <a:cubicBezTo>
                        <a:pt x="28217" y="18175"/>
                        <a:pt x="18546" y="27846"/>
                        <a:pt x="6617" y="27846"/>
                      </a:cubicBezTo>
                      <a:cubicBezTo>
                        <a:pt x="4370" y="27846"/>
                        <a:pt x="2138" y="27495"/>
                        <a:pt x="-1" y="26807"/>
                      </a:cubicBezTo>
                      <a:lnTo>
                        <a:pt x="6617" y="6246"/>
                      </a:lnTo>
                      <a:lnTo>
                        <a:pt x="27294" y="-1"/>
                      </a:lnTo>
                      <a:close/>
                    </a:path>
                  </a:pathLst>
                </a:custGeom>
                <a:solidFill>
                  <a:srgbClr val="E7EDED"/>
                </a:solidFill>
                <a:ln w="3175">
                  <a:solidFill>
                    <a:srgbClr val="6C8F93"/>
                  </a:solidFill>
                  <a:round/>
                  <a:headEnd/>
                  <a:tailEnd/>
                </a:ln>
              </p:spPr>
              <p:txBody>
                <a:bodyPr/>
                <a:lstStyle/>
                <a:p>
                  <a:endParaRPr lang="en-US"/>
                </a:p>
              </p:txBody>
            </p:sp>
            <p:sp>
              <p:nvSpPr>
                <p:cNvPr id="25856" name="Arc 77"/>
                <p:cNvSpPr>
                  <a:spLocks/>
                </p:cNvSpPr>
                <p:nvPr/>
              </p:nvSpPr>
              <p:spPr bwMode="auto">
                <a:xfrm>
                  <a:off x="1223" y="2024"/>
                  <a:ext cx="10" cy="17"/>
                </a:xfrm>
                <a:custGeom>
                  <a:avLst/>
                  <a:gdLst>
                    <a:gd name="T0" fmla="*/ 0 w 21600"/>
                    <a:gd name="T1" fmla="*/ 0 h 41436"/>
                    <a:gd name="T2" fmla="*/ 0 w 21600"/>
                    <a:gd name="T3" fmla="*/ 0 h 41436"/>
                    <a:gd name="T4" fmla="*/ 0 w 21600"/>
                    <a:gd name="T5" fmla="*/ 0 h 41436"/>
                    <a:gd name="T6" fmla="*/ 0 60000 65536"/>
                    <a:gd name="T7" fmla="*/ 0 60000 65536"/>
                    <a:gd name="T8" fmla="*/ 0 60000 65536"/>
                    <a:gd name="T9" fmla="*/ 0 w 21600"/>
                    <a:gd name="T10" fmla="*/ 0 h 41436"/>
                    <a:gd name="T11" fmla="*/ 21600 w 21600"/>
                    <a:gd name="T12" fmla="*/ 41436 h 41436"/>
                  </a:gdLst>
                  <a:ahLst/>
                  <a:cxnLst>
                    <a:cxn ang="T6">
                      <a:pos x="T0" y="T1"/>
                    </a:cxn>
                    <a:cxn ang="T7">
                      <a:pos x="T2" y="T3"/>
                    </a:cxn>
                    <a:cxn ang="T8">
                      <a:pos x="T4" y="T5"/>
                    </a:cxn>
                  </a:cxnLst>
                  <a:rect l="T9" t="T10" r="T11" b="T12"/>
                  <a:pathLst>
                    <a:path w="21600" h="41436" fill="none" extrusionOk="0">
                      <a:moveTo>
                        <a:pt x="13091" y="41435"/>
                      </a:moveTo>
                      <a:cubicBezTo>
                        <a:pt x="5149" y="38031"/>
                        <a:pt x="0" y="30222"/>
                        <a:pt x="0" y="21582"/>
                      </a:cubicBezTo>
                      <a:cubicBezTo>
                        <a:pt x="-1" y="9996"/>
                        <a:pt x="9140" y="473"/>
                        <a:pt x="20717" y="0"/>
                      </a:cubicBezTo>
                    </a:path>
                    <a:path w="21600" h="41436" stroke="0" extrusionOk="0">
                      <a:moveTo>
                        <a:pt x="13091" y="41435"/>
                      </a:moveTo>
                      <a:cubicBezTo>
                        <a:pt x="5149" y="38031"/>
                        <a:pt x="0" y="30222"/>
                        <a:pt x="0" y="21582"/>
                      </a:cubicBezTo>
                      <a:cubicBezTo>
                        <a:pt x="-1" y="9996"/>
                        <a:pt x="9140" y="473"/>
                        <a:pt x="20717" y="0"/>
                      </a:cubicBezTo>
                      <a:lnTo>
                        <a:pt x="21600" y="21582"/>
                      </a:lnTo>
                      <a:lnTo>
                        <a:pt x="13091" y="4143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7" name="Arc 78"/>
                <p:cNvSpPr>
                  <a:spLocks/>
                </p:cNvSpPr>
                <p:nvPr/>
              </p:nvSpPr>
              <p:spPr bwMode="auto">
                <a:xfrm>
                  <a:off x="1224" y="2025"/>
                  <a:ext cx="9" cy="15"/>
                </a:xfrm>
                <a:custGeom>
                  <a:avLst/>
                  <a:gdLst>
                    <a:gd name="T0" fmla="*/ 0 w 21600"/>
                    <a:gd name="T1" fmla="*/ 0 h 41473"/>
                    <a:gd name="T2" fmla="*/ 0 w 21600"/>
                    <a:gd name="T3" fmla="*/ 0 h 41473"/>
                    <a:gd name="T4" fmla="*/ 0 w 21600"/>
                    <a:gd name="T5" fmla="*/ 0 h 41473"/>
                    <a:gd name="T6" fmla="*/ 0 60000 65536"/>
                    <a:gd name="T7" fmla="*/ 0 60000 65536"/>
                    <a:gd name="T8" fmla="*/ 0 60000 65536"/>
                    <a:gd name="T9" fmla="*/ 0 w 21600"/>
                    <a:gd name="T10" fmla="*/ 0 h 41473"/>
                    <a:gd name="T11" fmla="*/ 21600 w 21600"/>
                    <a:gd name="T12" fmla="*/ 41473 h 41473"/>
                  </a:gdLst>
                  <a:ahLst/>
                  <a:cxnLst>
                    <a:cxn ang="T6">
                      <a:pos x="T0" y="T1"/>
                    </a:cxn>
                    <a:cxn ang="T7">
                      <a:pos x="T2" y="T3"/>
                    </a:cxn>
                    <a:cxn ang="T8">
                      <a:pos x="T4" y="T5"/>
                    </a:cxn>
                  </a:cxnLst>
                  <a:rect l="T9" t="T10" r="T11" b="T12"/>
                  <a:pathLst>
                    <a:path w="21600" h="41473" fill="none" extrusionOk="0">
                      <a:moveTo>
                        <a:pt x="13179" y="41473"/>
                      </a:moveTo>
                      <a:cubicBezTo>
                        <a:pt x="5190" y="38091"/>
                        <a:pt x="0" y="30257"/>
                        <a:pt x="0" y="21582"/>
                      </a:cubicBezTo>
                      <a:cubicBezTo>
                        <a:pt x="-1" y="9991"/>
                        <a:pt x="9147" y="467"/>
                        <a:pt x="20727" y="-1"/>
                      </a:cubicBezTo>
                    </a:path>
                    <a:path w="21600" h="41473" stroke="0" extrusionOk="0">
                      <a:moveTo>
                        <a:pt x="13179" y="41473"/>
                      </a:moveTo>
                      <a:cubicBezTo>
                        <a:pt x="5190" y="38091"/>
                        <a:pt x="0" y="30257"/>
                        <a:pt x="0" y="21582"/>
                      </a:cubicBezTo>
                      <a:cubicBezTo>
                        <a:pt x="-1" y="9991"/>
                        <a:pt x="9147" y="467"/>
                        <a:pt x="20727" y="-1"/>
                      </a:cubicBezTo>
                      <a:lnTo>
                        <a:pt x="21600" y="21582"/>
                      </a:lnTo>
                      <a:lnTo>
                        <a:pt x="13179" y="41473"/>
                      </a:lnTo>
                      <a:close/>
                    </a:path>
                  </a:pathLst>
                </a:custGeom>
                <a:solidFill>
                  <a:srgbClr val="E7EDED"/>
                </a:solidFill>
                <a:ln w="3175">
                  <a:solidFill>
                    <a:srgbClr val="6C8F93"/>
                  </a:solidFill>
                  <a:round/>
                  <a:headEnd/>
                  <a:tailEnd/>
                </a:ln>
              </p:spPr>
              <p:txBody>
                <a:bodyPr/>
                <a:lstStyle/>
                <a:p>
                  <a:endParaRPr lang="en-US"/>
                </a:p>
              </p:txBody>
            </p:sp>
            <p:sp>
              <p:nvSpPr>
                <p:cNvPr id="25858" name="Arc 79"/>
                <p:cNvSpPr>
                  <a:spLocks/>
                </p:cNvSpPr>
                <p:nvPr/>
              </p:nvSpPr>
              <p:spPr bwMode="auto">
                <a:xfrm>
                  <a:off x="1252" y="2048"/>
                  <a:ext cx="42" cy="12"/>
                </a:xfrm>
                <a:custGeom>
                  <a:avLst/>
                  <a:gdLst>
                    <a:gd name="T0" fmla="*/ 0 w 38844"/>
                    <a:gd name="T1" fmla="*/ 0 h 21600"/>
                    <a:gd name="T2" fmla="*/ 0 w 38844"/>
                    <a:gd name="T3" fmla="*/ 0 h 21600"/>
                    <a:gd name="T4" fmla="*/ 0 w 38844"/>
                    <a:gd name="T5" fmla="*/ 0 h 21600"/>
                    <a:gd name="T6" fmla="*/ 0 60000 65536"/>
                    <a:gd name="T7" fmla="*/ 0 60000 65536"/>
                    <a:gd name="T8" fmla="*/ 0 60000 65536"/>
                    <a:gd name="T9" fmla="*/ 0 w 38844"/>
                    <a:gd name="T10" fmla="*/ 0 h 21600"/>
                    <a:gd name="T11" fmla="*/ 38844 w 38844"/>
                    <a:gd name="T12" fmla="*/ 21600 h 21600"/>
                  </a:gdLst>
                  <a:ahLst/>
                  <a:cxnLst>
                    <a:cxn ang="T6">
                      <a:pos x="T0" y="T1"/>
                    </a:cxn>
                    <a:cxn ang="T7">
                      <a:pos x="T2" y="T3"/>
                    </a:cxn>
                    <a:cxn ang="T8">
                      <a:pos x="T4" y="T5"/>
                    </a:cxn>
                  </a:cxnLst>
                  <a:rect l="T9" t="T10" r="T11" b="T12"/>
                  <a:pathLst>
                    <a:path w="38844" h="21600" fill="none" extrusionOk="0">
                      <a:moveTo>
                        <a:pt x="38843" y="12211"/>
                      </a:moveTo>
                      <a:cubicBezTo>
                        <a:pt x="34816" y="18087"/>
                        <a:pt x="28150" y="21599"/>
                        <a:pt x="21027" y="21600"/>
                      </a:cubicBezTo>
                      <a:cubicBezTo>
                        <a:pt x="11001" y="21600"/>
                        <a:pt x="2293" y="14701"/>
                        <a:pt x="-1" y="4941"/>
                      </a:cubicBezTo>
                    </a:path>
                    <a:path w="38844" h="21600" stroke="0" extrusionOk="0">
                      <a:moveTo>
                        <a:pt x="38843" y="12211"/>
                      </a:moveTo>
                      <a:cubicBezTo>
                        <a:pt x="34816" y="18087"/>
                        <a:pt x="28150" y="21599"/>
                        <a:pt x="21027" y="21600"/>
                      </a:cubicBezTo>
                      <a:cubicBezTo>
                        <a:pt x="11001" y="21600"/>
                        <a:pt x="2293" y="14701"/>
                        <a:pt x="-1" y="4941"/>
                      </a:cubicBezTo>
                      <a:lnTo>
                        <a:pt x="21027" y="0"/>
                      </a:lnTo>
                      <a:lnTo>
                        <a:pt x="38843" y="1221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9" name="Arc 80"/>
                <p:cNvSpPr>
                  <a:spLocks/>
                </p:cNvSpPr>
                <p:nvPr/>
              </p:nvSpPr>
              <p:spPr bwMode="auto">
                <a:xfrm>
                  <a:off x="1253" y="2048"/>
                  <a:ext cx="40" cy="11"/>
                </a:xfrm>
                <a:custGeom>
                  <a:avLst/>
                  <a:gdLst>
                    <a:gd name="T0" fmla="*/ 0 w 38540"/>
                    <a:gd name="T1" fmla="*/ 0 h 21600"/>
                    <a:gd name="T2" fmla="*/ 0 w 38540"/>
                    <a:gd name="T3" fmla="*/ 0 h 21600"/>
                    <a:gd name="T4" fmla="*/ 0 w 38540"/>
                    <a:gd name="T5" fmla="*/ 0 h 21600"/>
                    <a:gd name="T6" fmla="*/ 0 60000 65536"/>
                    <a:gd name="T7" fmla="*/ 0 60000 65536"/>
                    <a:gd name="T8" fmla="*/ 0 60000 65536"/>
                    <a:gd name="T9" fmla="*/ 0 w 38540"/>
                    <a:gd name="T10" fmla="*/ 0 h 21600"/>
                    <a:gd name="T11" fmla="*/ 38540 w 38540"/>
                    <a:gd name="T12" fmla="*/ 21600 h 21600"/>
                  </a:gdLst>
                  <a:ahLst/>
                  <a:cxnLst>
                    <a:cxn ang="T6">
                      <a:pos x="T0" y="T1"/>
                    </a:cxn>
                    <a:cxn ang="T7">
                      <a:pos x="T2" y="T3"/>
                    </a:cxn>
                    <a:cxn ang="T8">
                      <a:pos x="T4" y="T5"/>
                    </a:cxn>
                  </a:cxnLst>
                  <a:rect l="T9" t="T10" r="T11" b="T12"/>
                  <a:pathLst>
                    <a:path w="38540" h="21600" fill="none" extrusionOk="0">
                      <a:moveTo>
                        <a:pt x="38539" y="12573"/>
                      </a:moveTo>
                      <a:cubicBezTo>
                        <a:pt x="34483" y="18239"/>
                        <a:pt x="27944" y="21599"/>
                        <a:pt x="20977" y="21600"/>
                      </a:cubicBezTo>
                      <a:cubicBezTo>
                        <a:pt x="11030" y="21600"/>
                        <a:pt x="2370" y="14808"/>
                        <a:pt x="-1" y="5149"/>
                      </a:cubicBezTo>
                    </a:path>
                    <a:path w="38540" h="21600" stroke="0" extrusionOk="0">
                      <a:moveTo>
                        <a:pt x="38539" y="12573"/>
                      </a:moveTo>
                      <a:cubicBezTo>
                        <a:pt x="34483" y="18239"/>
                        <a:pt x="27944" y="21599"/>
                        <a:pt x="20977" y="21600"/>
                      </a:cubicBezTo>
                      <a:cubicBezTo>
                        <a:pt x="11030" y="21600"/>
                        <a:pt x="2370" y="14808"/>
                        <a:pt x="-1" y="5149"/>
                      </a:cubicBezTo>
                      <a:lnTo>
                        <a:pt x="20977" y="0"/>
                      </a:lnTo>
                      <a:lnTo>
                        <a:pt x="38539" y="12573"/>
                      </a:lnTo>
                      <a:close/>
                    </a:path>
                  </a:pathLst>
                </a:custGeom>
                <a:solidFill>
                  <a:srgbClr val="E7EDED"/>
                </a:solidFill>
                <a:ln w="3175">
                  <a:solidFill>
                    <a:srgbClr val="6C8F93"/>
                  </a:solidFill>
                  <a:round/>
                  <a:headEnd/>
                  <a:tailEnd/>
                </a:ln>
              </p:spPr>
              <p:txBody>
                <a:bodyPr/>
                <a:lstStyle/>
                <a:p>
                  <a:endParaRPr lang="en-US"/>
                </a:p>
              </p:txBody>
            </p:sp>
          </p:grpSp>
        </p:grpSp>
        <p:grpSp>
          <p:nvGrpSpPr>
            <p:cNvPr id="25744" name="Group 81"/>
            <p:cNvGrpSpPr>
              <a:grpSpLocks/>
            </p:cNvGrpSpPr>
            <p:nvPr/>
          </p:nvGrpSpPr>
          <p:grpSpPr bwMode="auto">
            <a:xfrm>
              <a:off x="1709" y="533"/>
              <a:ext cx="169" cy="168"/>
              <a:chOff x="961" y="2167"/>
              <a:chExt cx="169" cy="168"/>
            </a:xfrm>
          </p:grpSpPr>
          <p:sp>
            <p:nvSpPr>
              <p:cNvPr id="25822" name="Freeform 82"/>
              <p:cNvSpPr>
                <a:spLocks/>
              </p:cNvSpPr>
              <p:nvPr/>
            </p:nvSpPr>
            <p:spPr bwMode="auto">
              <a:xfrm>
                <a:off x="985" y="2269"/>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6" y="72"/>
                    </a:lnTo>
                    <a:lnTo>
                      <a:pt x="0" y="7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3" name="Freeform 83"/>
              <p:cNvSpPr>
                <a:spLocks/>
              </p:cNvSpPr>
              <p:nvPr/>
            </p:nvSpPr>
            <p:spPr bwMode="auto">
              <a:xfrm>
                <a:off x="985" y="2269"/>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6" y="72"/>
                    </a:lnTo>
                    <a:lnTo>
                      <a:pt x="0" y="72"/>
                    </a:lnTo>
                    <a:close/>
                  </a:path>
                </a:pathLst>
              </a:custGeom>
              <a:solidFill>
                <a:srgbClr val="C9C9B6"/>
              </a:solidFill>
              <a:ln w="3175">
                <a:solidFill>
                  <a:srgbClr val="494936"/>
                </a:solidFill>
                <a:round/>
                <a:headEnd/>
                <a:tailEnd/>
              </a:ln>
            </p:spPr>
            <p:txBody>
              <a:bodyPr/>
              <a:lstStyle/>
              <a:p>
                <a:endParaRPr lang="en-US"/>
              </a:p>
            </p:txBody>
          </p:sp>
          <p:sp>
            <p:nvSpPr>
              <p:cNvPr id="25824" name="Rectangle 84"/>
              <p:cNvSpPr>
                <a:spLocks noChangeArrowheads="1"/>
              </p:cNvSpPr>
              <p:nvPr/>
            </p:nvSpPr>
            <p:spPr bwMode="auto">
              <a:xfrm>
                <a:off x="985" y="2287"/>
                <a:ext cx="129" cy="2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825" name="Rectangle 85"/>
              <p:cNvSpPr>
                <a:spLocks noChangeArrowheads="1"/>
              </p:cNvSpPr>
              <p:nvPr/>
            </p:nvSpPr>
            <p:spPr bwMode="auto">
              <a:xfrm>
                <a:off x="986" y="2288"/>
                <a:ext cx="127" cy="20"/>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826" name="Freeform 86"/>
              <p:cNvSpPr>
                <a:spLocks/>
              </p:cNvSpPr>
              <p:nvPr/>
            </p:nvSpPr>
            <p:spPr bwMode="auto">
              <a:xfrm>
                <a:off x="1114" y="2269"/>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7" name="Freeform 87"/>
              <p:cNvSpPr>
                <a:spLocks/>
              </p:cNvSpPr>
              <p:nvPr/>
            </p:nvSpPr>
            <p:spPr bwMode="auto">
              <a:xfrm>
                <a:off x="1114" y="2269"/>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w="3175">
                <a:solidFill>
                  <a:srgbClr val="494936"/>
                </a:solidFill>
                <a:round/>
                <a:headEnd/>
                <a:tailEnd/>
              </a:ln>
            </p:spPr>
            <p:txBody>
              <a:bodyPr/>
              <a:lstStyle/>
              <a:p>
                <a:endParaRPr lang="en-US"/>
              </a:p>
            </p:txBody>
          </p:sp>
          <p:sp>
            <p:nvSpPr>
              <p:cNvPr id="25828" name="Freeform 88"/>
              <p:cNvSpPr>
                <a:spLocks/>
              </p:cNvSpPr>
              <p:nvPr/>
            </p:nvSpPr>
            <p:spPr bwMode="auto">
              <a:xfrm>
                <a:off x="989" y="2269"/>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8" y="56"/>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9" name="Freeform 89"/>
              <p:cNvSpPr>
                <a:spLocks/>
              </p:cNvSpPr>
              <p:nvPr/>
            </p:nvSpPr>
            <p:spPr bwMode="auto">
              <a:xfrm>
                <a:off x="989" y="2269"/>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8" y="56"/>
                    </a:lnTo>
                    <a:lnTo>
                      <a:pt x="0" y="56"/>
                    </a:lnTo>
                    <a:close/>
                  </a:path>
                </a:pathLst>
              </a:custGeom>
              <a:solidFill>
                <a:srgbClr val="000000"/>
              </a:solidFill>
              <a:ln w="3175">
                <a:solidFill>
                  <a:srgbClr val="000000"/>
                </a:solidFill>
                <a:round/>
                <a:headEnd/>
                <a:tailEnd/>
              </a:ln>
            </p:spPr>
            <p:txBody>
              <a:bodyPr/>
              <a:lstStyle/>
              <a:p>
                <a:endParaRPr lang="en-US"/>
              </a:p>
            </p:txBody>
          </p:sp>
          <p:sp>
            <p:nvSpPr>
              <p:cNvPr id="25830" name="Freeform 90"/>
              <p:cNvSpPr>
                <a:spLocks/>
              </p:cNvSpPr>
              <p:nvPr/>
            </p:nvSpPr>
            <p:spPr bwMode="auto">
              <a:xfrm>
                <a:off x="987" y="2167"/>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1" name="Freeform 91"/>
              <p:cNvSpPr>
                <a:spLocks/>
              </p:cNvSpPr>
              <p:nvPr/>
            </p:nvSpPr>
            <p:spPr bwMode="auto">
              <a:xfrm>
                <a:off x="987" y="2167"/>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w="3175">
                <a:solidFill>
                  <a:srgbClr val="494936"/>
                </a:solidFill>
                <a:round/>
                <a:headEnd/>
                <a:tailEnd/>
              </a:ln>
            </p:spPr>
            <p:txBody>
              <a:bodyPr/>
              <a:lstStyle/>
              <a:p>
                <a:endParaRPr lang="en-US"/>
              </a:p>
            </p:txBody>
          </p:sp>
          <p:sp>
            <p:nvSpPr>
              <p:cNvPr id="25832" name="Rectangle 92"/>
              <p:cNvSpPr>
                <a:spLocks noChangeArrowheads="1"/>
              </p:cNvSpPr>
              <p:nvPr/>
            </p:nvSpPr>
            <p:spPr bwMode="auto">
              <a:xfrm>
                <a:off x="988" y="2182"/>
                <a:ext cx="127" cy="98"/>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833" name="Rectangle 93"/>
              <p:cNvSpPr>
                <a:spLocks noChangeArrowheads="1"/>
              </p:cNvSpPr>
              <p:nvPr/>
            </p:nvSpPr>
            <p:spPr bwMode="auto">
              <a:xfrm>
                <a:off x="998" y="2194"/>
                <a:ext cx="105" cy="76"/>
              </a:xfrm>
              <a:prstGeom prst="rect">
                <a:avLst/>
              </a:prstGeom>
              <a:solidFill>
                <a:srgbClr val="FFFFFF"/>
              </a:solidFill>
              <a:ln w="3175">
                <a:solidFill>
                  <a:srgbClr val="494936"/>
                </a:solidFill>
                <a:miter lim="800000"/>
                <a:headEnd/>
                <a:tailEnd/>
              </a:ln>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834" name="Freeform 94"/>
              <p:cNvSpPr>
                <a:spLocks/>
              </p:cNvSpPr>
              <p:nvPr/>
            </p:nvSpPr>
            <p:spPr bwMode="auto">
              <a:xfrm>
                <a:off x="1114" y="2167"/>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5" name="Freeform 95"/>
              <p:cNvSpPr>
                <a:spLocks/>
              </p:cNvSpPr>
              <p:nvPr/>
            </p:nvSpPr>
            <p:spPr bwMode="auto">
              <a:xfrm>
                <a:off x="1114" y="2167"/>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w="3175">
                <a:solidFill>
                  <a:srgbClr val="494936"/>
                </a:solidFill>
                <a:round/>
                <a:headEnd/>
                <a:tailEnd/>
              </a:ln>
            </p:spPr>
            <p:txBody>
              <a:bodyPr/>
              <a:lstStyle/>
              <a:p>
                <a:endParaRPr lang="en-US"/>
              </a:p>
            </p:txBody>
          </p:sp>
          <p:sp>
            <p:nvSpPr>
              <p:cNvPr id="25836" name="Freeform 96"/>
              <p:cNvSpPr>
                <a:spLocks/>
              </p:cNvSpPr>
              <p:nvPr/>
            </p:nvSpPr>
            <p:spPr bwMode="auto">
              <a:xfrm>
                <a:off x="961" y="2305"/>
                <a:ext cx="159" cy="24"/>
              </a:xfrm>
              <a:custGeom>
                <a:avLst/>
                <a:gdLst>
                  <a:gd name="T0" fmla="*/ 0 w 637"/>
                  <a:gd name="T1" fmla="*/ 0 h 97"/>
                  <a:gd name="T2" fmla="*/ 0 w 637"/>
                  <a:gd name="T3" fmla="*/ 0 h 97"/>
                  <a:gd name="T4" fmla="*/ 0 w 637"/>
                  <a:gd name="T5" fmla="*/ 0 h 97"/>
                  <a:gd name="T6" fmla="*/ 0 w 637"/>
                  <a:gd name="T7" fmla="*/ 0 h 97"/>
                  <a:gd name="T8" fmla="*/ 0 w 637"/>
                  <a:gd name="T9" fmla="*/ 0 h 97"/>
                  <a:gd name="T10" fmla="*/ 0 60000 65536"/>
                  <a:gd name="T11" fmla="*/ 0 60000 65536"/>
                  <a:gd name="T12" fmla="*/ 0 60000 65536"/>
                  <a:gd name="T13" fmla="*/ 0 60000 65536"/>
                  <a:gd name="T14" fmla="*/ 0 60000 65536"/>
                  <a:gd name="T15" fmla="*/ 0 w 637"/>
                  <a:gd name="T16" fmla="*/ 0 h 97"/>
                  <a:gd name="T17" fmla="*/ 637 w 637"/>
                  <a:gd name="T18" fmla="*/ 97 h 97"/>
                </a:gdLst>
                <a:ahLst/>
                <a:cxnLst>
                  <a:cxn ang="T10">
                    <a:pos x="T0" y="T1"/>
                  </a:cxn>
                  <a:cxn ang="T11">
                    <a:pos x="T2" y="T3"/>
                  </a:cxn>
                  <a:cxn ang="T12">
                    <a:pos x="T4" y="T5"/>
                  </a:cxn>
                  <a:cxn ang="T13">
                    <a:pos x="T6" y="T7"/>
                  </a:cxn>
                  <a:cxn ang="T14">
                    <a:pos x="T8" y="T9"/>
                  </a:cxn>
                </a:cxnLst>
                <a:rect l="T15" t="T16" r="T17" b="T18"/>
                <a:pathLst>
                  <a:path w="637" h="97">
                    <a:moveTo>
                      <a:pt x="0" y="97"/>
                    </a:moveTo>
                    <a:lnTo>
                      <a:pt x="81" y="0"/>
                    </a:lnTo>
                    <a:lnTo>
                      <a:pt x="637" y="0"/>
                    </a:lnTo>
                    <a:lnTo>
                      <a:pt x="557" y="97"/>
                    </a:lnTo>
                    <a:lnTo>
                      <a:pt x="0" y="9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7" name="Freeform 97"/>
              <p:cNvSpPr>
                <a:spLocks/>
              </p:cNvSpPr>
              <p:nvPr/>
            </p:nvSpPr>
            <p:spPr bwMode="auto">
              <a:xfrm>
                <a:off x="961" y="2305"/>
                <a:ext cx="159" cy="24"/>
              </a:xfrm>
              <a:custGeom>
                <a:avLst/>
                <a:gdLst>
                  <a:gd name="T0" fmla="*/ 0 w 637"/>
                  <a:gd name="T1" fmla="*/ 0 h 97"/>
                  <a:gd name="T2" fmla="*/ 0 w 637"/>
                  <a:gd name="T3" fmla="*/ 0 h 97"/>
                  <a:gd name="T4" fmla="*/ 0 w 637"/>
                  <a:gd name="T5" fmla="*/ 0 h 97"/>
                  <a:gd name="T6" fmla="*/ 0 w 637"/>
                  <a:gd name="T7" fmla="*/ 0 h 97"/>
                  <a:gd name="T8" fmla="*/ 0 w 637"/>
                  <a:gd name="T9" fmla="*/ 0 h 97"/>
                  <a:gd name="T10" fmla="*/ 0 60000 65536"/>
                  <a:gd name="T11" fmla="*/ 0 60000 65536"/>
                  <a:gd name="T12" fmla="*/ 0 60000 65536"/>
                  <a:gd name="T13" fmla="*/ 0 60000 65536"/>
                  <a:gd name="T14" fmla="*/ 0 60000 65536"/>
                  <a:gd name="T15" fmla="*/ 0 w 637"/>
                  <a:gd name="T16" fmla="*/ 0 h 97"/>
                  <a:gd name="T17" fmla="*/ 637 w 637"/>
                  <a:gd name="T18" fmla="*/ 97 h 97"/>
                </a:gdLst>
                <a:ahLst/>
                <a:cxnLst>
                  <a:cxn ang="T10">
                    <a:pos x="T0" y="T1"/>
                  </a:cxn>
                  <a:cxn ang="T11">
                    <a:pos x="T2" y="T3"/>
                  </a:cxn>
                  <a:cxn ang="T12">
                    <a:pos x="T4" y="T5"/>
                  </a:cxn>
                  <a:cxn ang="T13">
                    <a:pos x="T6" y="T7"/>
                  </a:cxn>
                  <a:cxn ang="T14">
                    <a:pos x="T8" y="T9"/>
                  </a:cxn>
                </a:cxnLst>
                <a:rect l="T15" t="T16" r="T17" b="T18"/>
                <a:pathLst>
                  <a:path w="637" h="97">
                    <a:moveTo>
                      <a:pt x="0" y="97"/>
                    </a:moveTo>
                    <a:lnTo>
                      <a:pt x="81" y="0"/>
                    </a:lnTo>
                    <a:lnTo>
                      <a:pt x="637" y="0"/>
                    </a:lnTo>
                    <a:lnTo>
                      <a:pt x="557" y="97"/>
                    </a:lnTo>
                    <a:lnTo>
                      <a:pt x="0" y="97"/>
                    </a:lnTo>
                    <a:close/>
                  </a:path>
                </a:pathLst>
              </a:custGeom>
              <a:solidFill>
                <a:srgbClr val="C9C9B6"/>
              </a:solidFill>
              <a:ln w="3175">
                <a:solidFill>
                  <a:srgbClr val="494936"/>
                </a:solidFill>
                <a:round/>
                <a:headEnd/>
                <a:tailEnd/>
              </a:ln>
            </p:spPr>
            <p:txBody>
              <a:bodyPr/>
              <a:lstStyle/>
              <a:p>
                <a:endParaRPr lang="en-US"/>
              </a:p>
            </p:txBody>
          </p:sp>
          <p:sp>
            <p:nvSpPr>
              <p:cNvPr id="25838" name="Freeform 98"/>
              <p:cNvSpPr>
                <a:spLocks/>
              </p:cNvSpPr>
              <p:nvPr/>
            </p:nvSpPr>
            <p:spPr bwMode="auto">
              <a:xfrm>
                <a:off x="1100" y="2305"/>
                <a:ext cx="20" cy="30"/>
              </a:xfrm>
              <a:custGeom>
                <a:avLst/>
                <a:gdLst>
                  <a:gd name="T0" fmla="*/ 0 w 80"/>
                  <a:gd name="T1" fmla="*/ 0 h 121"/>
                  <a:gd name="T2" fmla="*/ 0 w 80"/>
                  <a:gd name="T3" fmla="*/ 0 h 121"/>
                  <a:gd name="T4" fmla="*/ 0 w 80"/>
                  <a:gd name="T5" fmla="*/ 0 h 121"/>
                  <a:gd name="T6" fmla="*/ 0 w 80"/>
                  <a:gd name="T7" fmla="*/ 0 h 121"/>
                  <a:gd name="T8" fmla="*/ 0 w 80"/>
                  <a:gd name="T9" fmla="*/ 0 h 121"/>
                  <a:gd name="T10" fmla="*/ 0 60000 65536"/>
                  <a:gd name="T11" fmla="*/ 0 60000 65536"/>
                  <a:gd name="T12" fmla="*/ 0 60000 65536"/>
                  <a:gd name="T13" fmla="*/ 0 60000 65536"/>
                  <a:gd name="T14" fmla="*/ 0 60000 65536"/>
                  <a:gd name="T15" fmla="*/ 0 w 80"/>
                  <a:gd name="T16" fmla="*/ 0 h 121"/>
                  <a:gd name="T17" fmla="*/ 80 w 80"/>
                  <a:gd name="T18" fmla="*/ 121 h 121"/>
                </a:gdLst>
                <a:ahLst/>
                <a:cxnLst>
                  <a:cxn ang="T10">
                    <a:pos x="T0" y="T1"/>
                  </a:cxn>
                  <a:cxn ang="T11">
                    <a:pos x="T2" y="T3"/>
                  </a:cxn>
                  <a:cxn ang="T12">
                    <a:pos x="T4" y="T5"/>
                  </a:cxn>
                  <a:cxn ang="T13">
                    <a:pos x="T6" y="T7"/>
                  </a:cxn>
                  <a:cxn ang="T14">
                    <a:pos x="T8" y="T9"/>
                  </a:cxn>
                </a:cxnLst>
                <a:rect l="T15" t="T16" r="T17" b="T18"/>
                <a:pathLst>
                  <a:path w="80" h="121">
                    <a:moveTo>
                      <a:pt x="0" y="121"/>
                    </a:moveTo>
                    <a:lnTo>
                      <a:pt x="80" y="40"/>
                    </a:lnTo>
                    <a:lnTo>
                      <a:pt x="80" y="0"/>
                    </a:lnTo>
                    <a:lnTo>
                      <a:pt x="0" y="105"/>
                    </a:lnTo>
                    <a:lnTo>
                      <a:pt x="0" y="121"/>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9" name="Freeform 99"/>
              <p:cNvSpPr>
                <a:spLocks/>
              </p:cNvSpPr>
              <p:nvPr/>
            </p:nvSpPr>
            <p:spPr bwMode="auto">
              <a:xfrm>
                <a:off x="1100" y="2305"/>
                <a:ext cx="20" cy="30"/>
              </a:xfrm>
              <a:custGeom>
                <a:avLst/>
                <a:gdLst>
                  <a:gd name="T0" fmla="*/ 0 w 80"/>
                  <a:gd name="T1" fmla="*/ 0 h 121"/>
                  <a:gd name="T2" fmla="*/ 0 w 80"/>
                  <a:gd name="T3" fmla="*/ 0 h 121"/>
                  <a:gd name="T4" fmla="*/ 0 w 80"/>
                  <a:gd name="T5" fmla="*/ 0 h 121"/>
                  <a:gd name="T6" fmla="*/ 0 w 80"/>
                  <a:gd name="T7" fmla="*/ 0 h 121"/>
                  <a:gd name="T8" fmla="*/ 0 w 80"/>
                  <a:gd name="T9" fmla="*/ 0 h 121"/>
                  <a:gd name="T10" fmla="*/ 0 60000 65536"/>
                  <a:gd name="T11" fmla="*/ 0 60000 65536"/>
                  <a:gd name="T12" fmla="*/ 0 60000 65536"/>
                  <a:gd name="T13" fmla="*/ 0 60000 65536"/>
                  <a:gd name="T14" fmla="*/ 0 60000 65536"/>
                  <a:gd name="T15" fmla="*/ 0 w 80"/>
                  <a:gd name="T16" fmla="*/ 0 h 121"/>
                  <a:gd name="T17" fmla="*/ 80 w 80"/>
                  <a:gd name="T18" fmla="*/ 121 h 121"/>
                </a:gdLst>
                <a:ahLst/>
                <a:cxnLst>
                  <a:cxn ang="T10">
                    <a:pos x="T0" y="T1"/>
                  </a:cxn>
                  <a:cxn ang="T11">
                    <a:pos x="T2" y="T3"/>
                  </a:cxn>
                  <a:cxn ang="T12">
                    <a:pos x="T4" y="T5"/>
                  </a:cxn>
                  <a:cxn ang="T13">
                    <a:pos x="T6" y="T7"/>
                  </a:cxn>
                  <a:cxn ang="T14">
                    <a:pos x="T8" y="T9"/>
                  </a:cxn>
                </a:cxnLst>
                <a:rect l="T15" t="T16" r="T17" b="T18"/>
                <a:pathLst>
                  <a:path w="80" h="121">
                    <a:moveTo>
                      <a:pt x="0" y="121"/>
                    </a:moveTo>
                    <a:lnTo>
                      <a:pt x="80" y="40"/>
                    </a:lnTo>
                    <a:lnTo>
                      <a:pt x="80" y="0"/>
                    </a:lnTo>
                    <a:lnTo>
                      <a:pt x="0" y="105"/>
                    </a:lnTo>
                    <a:lnTo>
                      <a:pt x="0" y="121"/>
                    </a:lnTo>
                    <a:close/>
                  </a:path>
                </a:pathLst>
              </a:custGeom>
              <a:solidFill>
                <a:srgbClr val="7A7A5A"/>
              </a:solidFill>
              <a:ln w="3175">
                <a:solidFill>
                  <a:srgbClr val="494936"/>
                </a:solidFill>
                <a:round/>
                <a:headEnd/>
                <a:tailEnd/>
              </a:ln>
            </p:spPr>
            <p:txBody>
              <a:bodyPr/>
              <a:lstStyle/>
              <a:p>
                <a:endParaRPr lang="en-US"/>
              </a:p>
            </p:txBody>
          </p:sp>
          <p:sp>
            <p:nvSpPr>
              <p:cNvPr id="25840" name="Rectangle 100"/>
              <p:cNvSpPr>
                <a:spLocks noChangeArrowheads="1"/>
              </p:cNvSpPr>
              <p:nvPr/>
            </p:nvSpPr>
            <p:spPr bwMode="auto">
              <a:xfrm>
                <a:off x="961" y="2329"/>
                <a:ext cx="139"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841" name="Rectangle 101"/>
              <p:cNvSpPr>
                <a:spLocks noChangeArrowheads="1"/>
              </p:cNvSpPr>
              <p:nvPr/>
            </p:nvSpPr>
            <p:spPr bwMode="auto">
              <a:xfrm>
                <a:off x="962" y="2330"/>
                <a:ext cx="137" cy="4"/>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grpSp>
        <p:grpSp>
          <p:nvGrpSpPr>
            <p:cNvPr id="25745" name="Group 102"/>
            <p:cNvGrpSpPr>
              <a:grpSpLocks/>
            </p:cNvGrpSpPr>
            <p:nvPr/>
          </p:nvGrpSpPr>
          <p:grpSpPr bwMode="auto">
            <a:xfrm>
              <a:off x="1753" y="571"/>
              <a:ext cx="93" cy="56"/>
              <a:chOff x="1005" y="2205"/>
              <a:chExt cx="93" cy="56"/>
            </a:xfrm>
          </p:grpSpPr>
          <p:grpSp>
            <p:nvGrpSpPr>
              <p:cNvPr id="25795" name="Group 103"/>
              <p:cNvGrpSpPr>
                <a:grpSpLocks/>
              </p:cNvGrpSpPr>
              <p:nvPr/>
            </p:nvGrpSpPr>
            <p:grpSpPr bwMode="auto">
              <a:xfrm>
                <a:off x="1005" y="2205"/>
                <a:ext cx="93" cy="56"/>
                <a:chOff x="1005" y="2205"/>
                <a:chExt cx="93" cy="56"/>
              </a:xfrm>
            </p:grpSpPr>
            <p:sp>
              <p:nvSpPr>
                <p:cNvPr id="25813" name="Oval 104"/>
                <p:cNvSpPr>
                  <a:spLocks noChangeArrowheads="1"/>
                </p:cNvSpPr>
                <p:nvPr/>
              </p:nvSpPr>
              <p:spPr bwMode="auto">
                <a:xfrm>
                  <a:off x="1037" y="2205"/>
                  <a:ext cx="41"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814" name="Oval 105"/>
                <p:cNvSpPr>
                  <a:spLocks noChangeArrowheads="1"/>
                </p:cNvSpPr>
                <p:nvPr/>
              </p:nvSpPr>
              <p:spPr bwMode="auto">
                <a:xfrm>
                  <a:off x="1015" y="2211"/>
                  <a:ext cx="31"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815" name="Oval 106"/>
                <p:cNvSpPr>
                  <a:spLocks noChangeArrowheads="1"/>
                </p:cNvSpPr>
                <p:nvPr/>
              </p:nvSpPr>
              <p:spPr bwMode="auto">
                <a:xfrm>
                  <a:off x="1005" y="2225"/>
                  <a:ext cx="2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816" name="Oval 107"/>
                <p:cNvSpPr>
                  <a:spLocks noChangeArrowheads="1"/>
                </p:cNvSpPr>
                <p:nvPr/>
              </p:nvSpPr>
              <p:spPr bwMode="auto">
                <a:xfrm>
                  <a:off x="1011" y="2233"/>
                  <a:ext cx="32" cy="2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817" name="Oval 108"/>
                <p:cNvSpPr>
                  <a:spLocks noChangeArrowheads="1"/>
                </p:cNvSpPr>
                <p:nvPr/>
              </p:nvSpPr>
              <p:spPr bwMode="auto">
                <a:xfrm>
                  <a:off x="1033" y="2237"/>
                  <a:ext cx="49"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818" name="Oval 109"/>
                <p:cNvSpPr>
                  <a:spLocks noChangeArrowheads="1"/>
                </p:cNvSpPr>
                <p:nvPr/>
              </p:nvSpPr>
              <p:spPr bwMode="auto">
                <a:xfrm>
                  <a:off x="1064" y="2211"/>
                  <a:ext cx="3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819" name="Oval 110"/>
                <p:cNvSpPr>
                  <a:spLocks noChangeArrowheads="1"/>
                </p:cNvSpPr>
                <p:nvPr/>
              </p:nvSpPr>
              <p:spPr bwMode="auto">
                <a:xfrm>
                  <a:off x="1068" y="2223"/>
                  <a:ext cx="3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820" name="Oval 111"/>
                <p:cNvSpPr>
                  <a:spLocks noChangeArrowheads="1"/>
                </p:cNvSpPr>
                <p:nvPr/>
              </p:nvSpPr>
              <p:spPr bwMode="auto">
                <a:xfrm>
                  <a:off x="1066" y="2227"/>
                  <a:ext cx="30"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821" name="Oval 112"/>
                <p:cNvSpPr>
                  <a:spLocks noChangeArrowheads="1"/>
                </p:cNvSpPr>
                <p:nvPr/>
              </p:nvSpPr>
              <p:spPr bwMode="auto">
                <a:xfrm>
                  <a:off x="1021" y="2219"/>
                  <a:ext cx="61"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grpSp>
          <p:grpSp>
            <p:nvGrpSpPr>
              <p:cNvPr id="25796" name="Group 113"/>
              <p:cNvGrpSpPr>
                <a:grpSpLocks/>
              </p:cNvGrpSpPr>
              <p:nvPr/>
            </p:nvGrpSpPr>
            <p:grpSpPr bwMode="auto">
              <a:xfrm>
                <a:off x="1005" y="2205"/>
                <a:ext cx="93" cy="56"/>
                <a:chOff x="1005" y="2205"/>
                <a:chExt cx="93" cy="56"/>
              </a:xfrm>
            </p:grpSpPr>
            <p:sp>
              <p:nvSpPr>
                <p:cNvPr id="25797" name="Arc 114"/>
                <p:cNvSpPr>
                  <a:spLocks/>
                </p:cNvSpPr>
                <p:nvPr/>
              </p:nvSpPr>
              <p:spPr bwMode="auto">
                <a:xfrm>
                  <a:off x="1039" y="2205"/>
                  <a:ext cx="38" cy="12"/>
                </a:xfrm>
                <a:custGeom>
                  <a:avLst/>
                  <a:gdLst>
                    <a:gd name="T0" fmla="*/ 0 w 40079"/>
                    <a:gd name="T1" fmla="*/ 0 h 21600"/>
                    <a:gd name="T2" fmla="*/ 0 w 40079"/>
                    <a:gd name="T3" fmla="*/ 0 h 21600"/>
                    <a:gd name="T4" fmla="*/ 0 w 40079"/>
                    <a:gd name="T5" fmla="*/ 0 h 21600"/>
                    <a:gd name="T6" fmla="*/ 0 60000 65536"/>
                    <a:gd name="T7" fmla="*/ 0 60000 65536"/>
                    <a:gd name="T8" fmla="*/ 0 60000 65536"/>
                    <a:gd name="T9" fmla="*/ 0 w 40079"/>
                    <a:gd name="T10" fmla="*/ 0 h 21600"/>
                    <a:gd name="T11" fmla="*/ 40079 w 40079"/>
                    <a:gd name="T12" fmla="*/ 21600 h 21600"/>
                  </a:gdLst>
                  <a:ahLst/>
                  <a:cxnLst>
                    <a:cxn ang="T6">
                      <a:pos x="T0" y="T1"/>
                    </a:cxn>
                    <a:cxn ang="T7">
                      <a:pos x="T2" y="T3"/>
                    </a:cxn>
                    <a:cxn ang="T8">
                      <a:pos x="T4" y="T5"/>
                    </a:cxn>
                  </a:cxnLst>
                  <a:rect l="T9" t="T10" r="T11" b="T12"/>
                  <a:pathLst>
                    <a:path w="40079" h="21600" fill="none" extrusionOk="0">
                      <a:moveTo>
                        <a:pt x="0" y="14358"/>
                      </a:moveTo>
                      <a:cubicBezTo>
                        <a:pt x="3063" y="5749"/>
                        <a:pt x="11212" y="-1"/>
                        <a:pt x="20350" y="0"/>
                      </a:cubicBezTo>
                      <a:cubicBezTo>
                        <a:pt x="28878" y="0"/>
                        <a:pt x="36608" y="5017"/>
                        <a:pt x="40079" y="12807"/>
                      </a:cubicBezTo>
                    </a:path>
                    <a:path w="40079" h="21600" stroke="0" extrusionOk="0">
                      <a:moveTo>
                        <a:pt x="0" y="14358"/>
                      </a:moveTo>
                      <a:cubicBezTo>
                        <a:pt x="3063" y="5749"/>
                        <a:pt x="11212" y="-1"/>
                        <a:pt x="20350" y="0"/>
                      </a:cubicBezTo>
                      <a:cubicBezTo>
                        <a:pt x="28878" y="0"/>
                        <a:pt x="36608" y="5017"/>
                        <a:pt x="40079" y="12807"/>
                      </a:cubicBezTo>
                      <a:lnTo>
                        <a:pt x="20350" y="21600"/>
                      </a:lnTo>
                      <a:lnTo>
                        <a:pt x="0" y="14358"/>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8" name="Arc 115"/>
                <p:cNvSpPr>
                  <a:spLocks/>
                </p:cNvSpPr>
                <p:nvPr/>
              </p:nvSpPr>
              <p:spPr bwMode="auto">
                <a:xfrm>
                  <a:off x="1040" y="2206"/>
                  <a:ext cx="36" cy="11"/>
                </a:xfrm>
                <a:custGeom>
                  <a:avLst/>
                  <a:gdLst>
                    <a:gd name="T0" fmla="*/ 0 w 39867"/>
                    <a:gd name="T1" fmla="*/ 0 h 21600"/>
                    <a:gd name="T2" fmla="*/ 0 w 39867"/>
                    <a:gd name="T3" fmla="*/ 0 h 21600"/>
                    <a:gd name="T4" fmla="*/ 0 w 39867"/>
                    <a:gd name="T5" fmla="*/ 0 h 21600"/>
                    <a:gd name="T6" fmla="*/ 0 60000 65536"/>
                    <a:gd name="T7" fmla="*/ 0 60000 65536"/>
                    <a:gd name="T8" fmla="*/ 0 60000 65536"/>
                    <a:gd name="T9" fmla="*/ 0 w 39867"/>
                    <a:gd name="T10" fmla="*/ 0 h 21600"/>
                    <a:gd name="T11" fmla="*/ 39867 w 39867"/>
                    <a:gd name="T12" fmla="*/ 21600 h 21600"/>
                  </a:gdLst>
                  <a:ahLst/>
                  <a:cxnLst>
                    <a:cxn ang="T6">
                      <a:pos x="T0" y="T1"/>
                    </a:cxn>
                    <a:cxn ang="T7">
                      <a:pos x="T2" y="T3"/>
                    </a:cxn>
                    <a:cxn ang="T8">
                      <a:pos x="T4" y="T5"/>
                    </a:cxn>
                  </a:cxnLst>
                  <a:rect l="T9" t="T10" r="T11" b="T12"/>
                  <a:pathLst>
                    <a:path w="39867" h="21600" fill="none" extrusionOk="0">
                      <a:moveTo>
                        <a:pt x="-1" y="14116"/>
                      </a:moveTo>
                      <a:cubicBezTo>
                        <a:pt x="3132" y="5633"/>
                        <a:pt x="11218" y="-1"/>
                        <a:pt x="20262" y="0"/>
                      </a:cubicBezTo>
                      <a:cubicBezTo>
                        <a:pt x="28681" y="0"/>
                        <a:pt x="36333" y="4892"/>
                        <a:pt x="39867" y="12533"/>
                      </a:cubicBezTo>
                    </a:path>
                    <a:path w="39867" h="21600" stroke="0" extrusionOk="0">
                      <a:moveTo>
                        <a:pt x="-1" y="14116"/>
                      </a:moveTo>
                      <a:cubicBezTo>
                        <a:pt x="3132" y="5633"/>
                        <a:pt x="11218" y="-1"/>
                        <a:pt x="20262" y="0"/>
                      </a:cubicBezTo>
                      <a:cubicBezTo>
                        <a:pt x="28681" y="0"/>
                        <a:pt x="36333" y="4892"/>
                        <a:pt x="39867" y="12533"/>
                      </a:cubicBezTo>
                      <a:lnTo>
                        <a:pt x="20262" y="21600"/>
                      </a:lnTo>
                      <a:lnTo>
                        <a:pt x="-1" y="14116"/>
                      </a:lnTo>
                      <a:close/>
                    </a:path>
                  </a:pathLst>
                </a:custGeom>
                <a:solidFill>
                  <a:srgbClr val="E7EDED"/>
                </a:solidFill>
                <a:ln w="3175">
                  <a:solidFill>
                    <a:srgbClr val="6C8F93"/>
                  </a:solidFill>
                  <a:round/>
                  <a:headEnd/>
                  <a:tailEnd/>
                </a:ln>
              </p:spPr>
              <p:txBody>
                <a:bodyPr/>
                <a:lstStyle/>
                <a:p>
                  <a:endParaRPr lang="en-US"/>
                </a:p>
              </p:txBody>
            </p:sp>
            <p:sp>
              <p:nvSpPr>
                <p:cNvPr id="25799" name="Arc 116"/>
                <p:cNvSpPr>
                  <a:spLocks/>
                </p:cNvSpPr>
                <p:nvPr/>
              </p:nvSpPr>
              <p:spPr bwMode="auto">
                <a:xfrm>
                  <a:off x="1015" y="2211"/>
                  <a:ext cx="23" cy="14"/>
                </a:xfrm>
                <a:custGeom>
                  <a:avLst/>
                  <a:gdLst>
                    <a:gd name="T0" fmla="*/ 0 w 31958"/>
                    <a:gd name="T1" fmla="*/ 0 h 25972"/>
                    <a:gd name="T2" fmla="*/ 0 w 31958"/>
                    <a:gd name="T3" fmla="*/ 0 h 25972"/>
                    <a:gd name="T4" fmla="*/ 0 w 31958"/>
                    <a:gd name="T5" fmla="*/ 0 h 25972"/>
                    <a:gd name="T6" fmla="*/ 0 60000 65536"/>
                    <a:gd name="T7" fmla="*/ 0 60000 65536"/>
                    <a:gd name="T8" fmla="*/ 0 60000 65536"/>
                    <a:gd name="T9" fmla="*/ 0 w 31958"/>
                    <a:gd name="T10" fmla="*/ 0 h 25972"/>
                    <a:gd name="T11" fmla="*/ 31958 w 31958"/>
                    <a:gd name="T12" fmla="*/ 25972 h 25972"/>
                  </a:gdLst>
                  <a:ahLst/>
                  <a:cxnLst>
                    <a:cxn ang="T6">
                      <a:pos x="T0" y="T1"/>
                    </a:cxn>
                    <a:cxn ang="T7">
                      <a:pos x="T2" y="T3"/>
                    </a:cxn>
                    <a:cxn ang="T8">
                      <a:pos x="T4" y="T5"/>
                    </a:cxn>
                  </a:cxnLst>
                  <a:rect l="T9" t="T10" r="T11" b="T12"/>
                  <a:pathLst>
                    <a:path w="31958" h="25972" fill="none" extrusionOk="0">
                      <a:moveTo>
                        <a:pt x="447" y="25971"/>
                      </a:moveTo>
                      <a:cubicBezTo>
                        <a:pt x="149" y="24533"/>
                        <a:pt x="0" y="23068"/>
                        <a:pt x="0" y="21600"/>
                      </a:cubicBezTo>
                      <a:cubicBezTo>
                        <a:pt x="0" y="9670"/>
                        <a:pt x="9670" y="0"/>
                        <a:pt x="21600" y="0"/>
                      </a:cubicBezTo>
                      <a:cubicBezTo>
                        <a:pt x="25219" y="-1"/>
                        <a:pt x="28781" y="909"/>
                        <a:pt x="31958" y="2645"/>
                      </a:cubicBezTo>
                    </a:path>
                    <a:path w="31958" h="25972" stroke="0" extrusionOk="0">
                      <a:moveTo>
                        <a:pt x="447" y="25971"/>
                      </a:moveTo>
                      <a:cubicBezTo>
                        <a:pt x="149" y="24533"/>
                        <a:pt x="0" y="23068"/>
                        <a:pt x="0" y="21600"/>
                      </a:cubicBezTo>
                      <a:cubicBezTo>
                        <a:pt x="0" y="9670"/>
                        <a:pt x="9670" y="0"/>
                        <a:pt x="21600" y="0"/>
                      </a:cubicBezTo>
                      <a:cubicBezTo>
                        <a:pt x="25219" y="-1"/>
                        <a:pt x="28781" y="909"/>
                        <a:pt x="31958" y="2645"/>
                      </a:cubicBezTo>
                      <a:lnTo>
                        <a:pt x="21600" y="21600"/>
                      </a:lnTo>
                      <a:lnTo>
                        <a:pt x="447" y="2597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0" name="Arc 117"/>
                <p:cNvSpPr>
                  <a:spLocks/>
                </p:cNvSpPr>
                <p:nvPr/>
              </p:nvSpPr>
              <p:spPr bwMode="auto">
                <a:xfrm>
                  <a:off x="1016" y="2212"/>
                  <a:ext cx="21" cy="13"/>
                </a:xfrm>
                <a:custGeom>
                  <a:avLst/>
                  <a:gdLst>
                    <a:gd name="T0" fmla="*/ 0 w 31797"/>
                    <a:gd name="T1" fmla="*/ 0 h 26058"/>
                    <a:gd name="T2" fmla="*/ 0 w 31797"/>
                    <a:gd name="T3" fmla="*/ 0 h 26058"/>
                    <a:gd name="T4" fmla="*/ 0 w 31797"/>
                    <a:gd name="T5" fmla="*/ 0 h 26058"/>
                    <a:gd name="T6" fmla="*/ 0 60000 65536"/>
                    <a:gd name="T7" fmla="*/ 0 60000 65536"/>
                    <a:gd name="T8" fmla="*/ 0 60000 65536"/>
                    <a:gd name="T9" fmla="*/ 0 w 31797"/>
                    <a:gd name="T10" fmla="*/ 0 h 26058"/>
                    <a:gd name="T11" fmla="*/ 31797 w 31797"/>
                    <a:gd name="T12" fmla="*/ 26058 h 26058"/>
                  </a:gdLst>
                  <a:ahLst/>
                  <a:cxnLst>
                    <a:cxn ang="T6">
                      <a:pos x="T0" y="T1"/>
                    </a:cxn>
                    <a:cxn ang="T7">
                      <a:pos x="T2" y="T3"/>
                    </a:cxn>
                    <a:cxn ang="T8">
                      <a:pos x="T4" y="T5"/>
                    </a:cxn>
                  </a:cxnLst>
                  <a:rect l="T9" t="T10" r="T11" b="T12"/>
                  <a:pathLst>
                    <a:path w="31797" h="26058" fill="none" extrusionOk="0">
                      <a:moveTo>
                        <a:pt x="465" y="26057"/>
                      </a:moveTo>
                      <a:cubicBezTo>
                        <a:pt x="155" y="24592"/>
                        <a:pt x="0" y="23098"/>
                        <a:pt x="0" y="21600"/>
                      </a:cubicBezTo>
                      <a:cubicBezTo>
                        <a:pt x="0" y="9670"/>
                        <a:pt x="9670" y="0"/>
                        <a:pt x="21600" y="0"/>
                      </a:cubicBezTo>
                      <a:cubicBezTo>
                        <a:pt x="25157" y="-1"/>
                        <a:pt x="28660" y="878"/>
                        <a:pt x="31796" y="2558"/>
                      </a:cubicBezTo>
                    </a:path>
                    <a:path w="31797" h="26058" stroke="0" extrusionOk="0">
                      <a:moveTo>
                        <a:pt x="465" y="26057"/>
                      </a:moveTo>
                      <a:cubicBezTo>
                        <a:pt x="155" y="24592"/>
                        <a:pt x="0" y="23098"/>
                        <a:pt x="0" y="21600"/>
                      </a:cubicBezTo>
                      <a:cubicBezTo>
                        <a:pt x="0" y="9670"/>
                        <a:pt x="9670" y="0"/>
                        <a:pt x="21600" y="0"/>
                      </a:cubicBezTo>
                      <a:cubicBezTo>
                        <a:pt x="25157" y="-1"/>
                        <a:pt x="28660" y="878"/>
                        <a:pt x="31796" y="2558"/>
                      </a:cubicBezTo>
                      <a:lnTo>
                        <a:pt x="21600" y="21600"/>
                      </a:lnTo>
                      <a:lnTo>
                        <a:pt x="465" y="26057"/>
                      </a:lnTo>
                      <a:close/>
                    </a:path>
                  </a:pathLst>
                </a:custGeom>
                <a:solidFill>
                  <a:srgbClr val="E7EDED"/>
                </a:solidFill>
                <a:ln w="3175">
                  <a:solidFill>
                    <a:srgbClr val="6C8F93"/>
                  </a:solidFill>
                  <a:round/>
                  <a:headEnd/>
                  <a:tailEnd/>
                </a:ln>
              </p:spPr>
              <p:txBody>
                <a:bodyPr/>
                <a:lstStyle/>
                <a:p>
                  <a:endParaRPr lang="en-US"/>
                </a:p>
              </p:txBody>
            </p:sp>
            <p:sp>
              <p:nvSpPr>
                <p:cNvPr id="25801" name="Arc 118"/>
                <p:cNvSpPr>
                  <a:spLocks/>
                </p:cNvSpPr>
                <p:nvPr/>
              </p:nvSpPr>
              <p:spPr bwMode="auto">
                <a:xfrm>
                  <a:off x="1011" y="2242"/>
                  <a:ext cx="24" cy="11"/>
                </a:xfrm>
                <a:custGeom>
                  <a:avLst/>
                  <a:gdLst>
                    <a:gd name="T0" fmla="*/ 0 w 32394"/>
                    <a:gd name="T1" fmla="*/ 0 h 22980"/>
                    <a:gd name="T2" fmla="*/ 0 w 32394"/>
                    <a:gd name="T3" fmla="*/ 0 h 22980"/>
                    <a:gd name="T4" fmla="*/ 0 w 32394"/>
                    <a:gd name="T5" fmla="*/ 0 h 22980"/>
                    <a:gd name="T6" fmla="*/ 0 60000 65536"/>
                    <a:gd name="T7" fmla="*/ 0 60000 65536"/>
                    <a:gd name="T8" fmla="*/ 0 60000 65536"/>
                    <a:gd name="T9" fmla="*/ 0 w 32394"/>
                    <a:gd name="T10" fmla="*/ 0 h 22980"/>
                    <a:gd name="T11" fmla="*/ 32394 w 32394"/>
                    <a:gd name="T12" fmla="*/ 22980 h 22980"/>
                  </a:gdLst>
                  <a:ahLst/>
                  <a:cxnLst>
                    <a:cxn ang="T6">
                      <a:pos x="T0" y="T1"/>
                    </a:cxn>
                    <a:cxn ang="T7">
                      <a:pos x="T2" y="T3"/>
                    </a:cxn>
                    <a:cxn ang="T8">
                      <a:pos x="T4" y="T5"/>
                    </a:cxn>
                  </a:cxnLst>
                  <a:rect l="T9" t="T10" r="T11" b="T12"/>
                  <a:pathLst>
                    <a:path w="32394" h="22980" fill="none" extrusionOk="0">
                      <a:moveTo>
                        <a:pt x="32393" y="20089"/>
                      </a:moveTo>
                      <a:cubicBezTo>
                        <a:pt x="29111" y="21983"/>
                        <a:pt x="25389" y="22979"/>
                        <a:pt x="21600" y="22980"/>
                      </a:cubicBezTo>
                      <a:cubicBezTo>
                        <a:pt x="9670" y="22980"/>
                        <a:pt x="0" y="13309"/>
                        <a:pt x="0" y="1380"/>
                      </a:cubicBezTo>
                      <a:cubicBezTo>
                        <a:pt x="-1" y="919"/>
                        <a:pt x="14" y="459"/>
                        <a:pt x="44" y="0"/>
                      </a:cubicBezTo>
                    </a:path>
                    <a:path w="32394" h="22980" stroke="0" extrusionOk="0">
                      <a:moveTo>
                        <a:pt x="32393" y="20089"/>
                      </a:moveTo>
                      <a:cubicBezTo>
                        <a:pt x="29111" y="21983"/>
                        <a:pt x="25389" y="22979"/>
                        <a:pt x="21600" y="22980"/>
                      </a:cubicBezTo>
                      <a:cubicBezTo>
                        <a:pt x="9670" y="22980"/>
                        <a:pt x="0" y="13309"/>
                        <a:pt x="0" y="1380"/>
                      </a:cubicBezTo>
                      <a:cubicBezTo>
                        <a:pt x="-1" y="919"/>
                        <a:pt x="14" y="459"/>
                        <a:pt x="44" y="0"/>
                      </a:cubicBezTo>
                      <a:lnTo>
                        <a:pt x="21600" y="1380"/>
                      </a:lnTo>
                      <a:lnTo>
                        <a:pt x="32393" y="2008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2" name="Arc 119"/>
                <p:cNvSpPr>
                  <a:spLocks/>
                </p:cNvSpPr>
                <p:nvPr/>
              </p:nvSpPr>
              <p:spPr bwMode="auto">
                <a:xfrm>
                  <a:off x="1012" y="2242"/>
                  <a:ext cx="22" cy="10"/>
                </a:xfrm>
                <a:custGeom>
                  <a:avLst/>
                  <a:gdLst>
                    <a:gd name="T0" fmla="*/ 0 w 32065"/>
                    <a:gd name="T1" fmla="*/ 0 h 23037"/>
                    <a:gd name="T2" fmla="*/ 0 w 32065"/>
                    <a:gd name="T3" fmla="*/ 0 h 23037"/>
                    <a:gd name="T4" fmla="*/ 0 w 32065"/>
                    <a:gd name="T5" fmla="*/ 0 h 23037"/>
                    <a:gd name="T6" fmla="*/ 0 60000 65536"/>
                    <a:gd name="T7" fmla="*/ 0 60000 65536"/>
                    <a:gd name="T8" fmla="*/ 0 60000 65536"/>
                    <a:gd name="T9" fmla="*/ 0 w 32065"/>
                    <a:gd name="T10" fmla="*/ 0 h 23037"/>
                    <a:gd name="T11" fmla="*/ 32065 w 32065"/>
                    <a:gd name="T12" fmla="*/ 23037 h 23037"/>
                  </a:gdLst>
                  <a:ahLst/>
                  <a:cxnLst>
                    <a:cxn ang="T6">
                      <a:pos x="T0" y="T1"/>
                    </a:cxn>
                    <a:cxn ang="T7">
                      <a:pos x="T2" y="T3"/>
                    </a:cxn>
                    <a:cxn ang="T8">
                      <a:pos x="T4" y="T5"/>
                    </a:cxn>
                  </a:cxnLst>
                  <a:rect l="T9" t="T10" r="T11" b="T12"/>
                  <a:pathLst>
                    <a:path w="32065" h="23037" fill="none" extrusionOk="0">
                      <a:moveTo>
                        <a:pt x="32065" y="20332"/>
                      </a:moveTo>
                      <a:cubicBezTo>
                        <a:pt x="28862" y="22106"/>
                        <a:pt x="25261" y="23036"/>
                        <a:pt x="21600" y="23037"/>
                      </a:cubicBezTo>
                      <a:cubicBezTo>
                        <a:pt x="9670" y="23037"/>
                        <a:pt x="0" y="13366"/>
                        <a:pt x="0" y="1437"/>
                      </a:cubicBezTo>
                      <a:cubicBezTo>
                        <a:pt x="-1" y="957"/>
                        <a:pt x="15" y="478"/>
                        <a:pt x="47" y="-1"/>
                      </a:cubicBezTo>
                    </a:path>
                    <a:path w="32065" h="23037" stroke="0" extrusionOk="0">
                      <a:moveTo>
                        <a:pt x="32065" y="20332"/>
                      </a:moveTo>
                      <a:cubicBezTo>
                        <a:pt x="28862" y="22106"/>
                        <a:pt x="25261" y="23036"/>
                        <a:pt x="21600" y="23037"/>
                      </a:cubicBezTo>
                      <a:cubicBezTo>
                        <a:pt x="9670" y="23037"/>
                        <a:pt x="0" y="13366"/>
                        <a:pt x="0" y="1437"/>
                      </a:cubicBezTo>
                      <a:cubicBezTo>
                        <a:pt x="-1" y="957"/>
                        <a:pt x="15" y="478"/>
                        <a:pt x="47" y="-1"/>
                      </a:cubicBezTo>
                      <a:lnTo>
                        <a:pt x="21600" y="1437"/>
                      </a:lnTo>
                      <a:lnTo>
                        <a:pt x="32065" y="20332"/>
                      </a:lnTo>
                      <a:close/>
                    </a:path>
                  </a:pathLst>
                </a:custGeom>
                <a:solidFill>
                  <a:srgbClr val="E7EDED"/>
                </a:solidFill>
                <a:ln w="3175">
                  <a:solidFill>
                    <a:srgbClr val="6C8F93"/>
                  </a:solidFill>
                  <a:round/>
                  <a:headEnd/>
                  <a:tailEnd/>
                </a:ln>
              </p:spPr>
              <p:txBody>
                <a:bodyPr/>
                <a:lstStyle/>
                <a:p>
                  <a:endParaRPr lang="en-US"/>
                </a:p>
              </p:txBody>
            </p:sp>
            <p:sp>
              <p:nvSpPr>
                <p:cNvPr id="25803" name="Arc 120"/>
                <p:cNvSpPr>
                  <a:spLocks/>
                </p:cNvSpPr>
                <p:nvPr/>
              </p:nvSpPr>
              <p:spPr bwMode="auto">
                <a:xfrm>
                  <a:off x="1076" y="2211"/>
                  <a:ext cx="18" cy="13"/>
                </a:xfrm>
                <a:custGeom>
                  <a:avLst/>
                  <a:gdLst>
                    <a:gd name="T0" fmla="*/ 0 w 25836"/>
                    <a:gd name="T1" fmla="*/ 0 h 32090"/>
                    <a:gd name="T2" fmla="*/ 0 w 25836"/>
                    <a:gd name="T3" fmla="*/ 0 h 32090"/>
                    <a:gd name="T4" fmla="*/ 0 w 25836"/>
                    <a:gd name="T5" fmla="*/ 0 h 32090"/>
                    <a:gd name="T6" fmla="*/ 0 60000 65536"/>
                    <a:gd name="T7" fmla="*/ 0 60000 65536"/>
                    <a:gd name="T8" fmla="*/ 0 60000 65536"/>
                    <a:gd name="T9" fmla="*/ 0 w 25836"/>
                    <a:gd name="T10" fmla="*/ 0 h 32090"/>
                    <a:gd name="T11" fmla="*/ 25836 w 25836"/>
                    <a:gd name="T12" fmla="*/ 32090 h 32090"/>
                  </a:gdLst>
                  <a:ahLst/>
                  <a:cxnLst>
                    <a:cxn ang="T6">
                      <a:pos x="T0" y="T1"/>
                    </a:cxn>
                    <a:cxn ang="T7">
                      <a:pos x="T2" y="T3"/>
                    </a:cxn>
                    <a:cxn ang="T8">
                      <a:pos x="T4" y="T5"/>
                    </a:cxn>
                  </a:cxnLst>
                  <a:rect l="T9" t="T10" r="T11" b="T12"/>
                  <a:pathLst>
                    <a:path w="25836" h="32090" fill="none" extrusionOk="0">
                      <a:moveTo>
                        <a:pt x="0" y="419"/>
                      </a:moveTo>
                      <a:cubicBezTo>
                        <a:pt x="1394" y="140"/>
                        <a:pt x="2813" y="-1"/>
                        <a:pt x="4236" y="0"/>
                      </a:cubicBezTo>
                      <a:cubicBezTo>
                        <a:pt x="16165" y="0"/>
                        <a:pt x="25836" y="9670"/>
                        <a:pt x="25836" y="21600"/>
                      </a:cubicBezTo>
                      <a:cubicBezTo>
                        <a:pt x="25836" y="25270"/>
                        <a:pt x="24900" y="28881"/>
                        <a:pt x="23117" y="32089"/>
                      </a:cubicBezTo>
                    </a:path>
                    <a:path w="25836" h="32090" stroke="0" extrusionOk="0">
                      <a:moveTo>
                        <a:pt x="0" y="419"/>
                      </a:moveTo>
                      <a:cubicBezTo>
                        <a:pt x="1394" y="140"/>
                        <a:pt x="2813" y="-1"/>
                        <a:pt x="4236" y="0"/>
                      </a:cubicBezTo>
                      <a:cubicBezTo>
                        <a:pt x="16165" y="0"/>
                        <a:pt x="25836" y="9670"/>
                        <a:pt x="25836" y="21600"/>
                      </a:cubicBezTo>
                      <a:cubicBezTo>
                        <a:pt x="25836" y="25270"/>
                        <a:pt x="24900" y="28881"/>
                        <a:pt x="23117" y="32089"/>
                      </a:cubicBezTo>
                      <a:lnTo>
                        <a:pt x="4236" y="21600"/>
                      </a:lnTo>
                      <a:lnTo>
                        <a:pt x="0" y="41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4" name="Arc 121"/>
                <p:cNvSpPr>
                  <a:spLocks/>
                </p:cNvSpPr>
                <p:nvPr/>
              </p:nvSpPr>
              <p:spPr bwMode="auto">
                <a:xfrm>
                  <a:off x="1076" y="2212"/>
                  <a:ext cx="17" cy="12"/>
                </a:xfrm>
                <a:custGeom>
                  <a:avLst/>
                  <a:gdLst>
                    <a:gd name="T0" fmla="*/ 0 w 25642"/>
                    <a:gd name="T1" fmla="*/ 0 h 32484"/>
                    <a:gd name="T2" fmla="*/ 0 w 25642"/>
                    <a:gd name="T3" fmla="*/ 0 h 32484"/>
                    <a:gd name="T4" fmla="*/ 0 w 25642"/>
                    <a:gd name="T5" fmla="*/ 0 h 32484"/>
                    <a:gd name="T6" fmla="*/ 0 60000 65536"/>
                    <a:gd name="T7" fmla="*/ 0 60000 65536"/>
                    <a:gd name="T8" fmla="*/ 0 60000 65536"/>
                    <a:gd name="T9" fmla="*/ 0 w 25642"/>
                    <a:gd name="T10" fmla="*/ 0 h 32484"/>
                    <a:gd name="T11" fmla="*/ 25642 w 25642"/>
                    <a:gd name="T12" fmla="*/ 32484 h 32484"/>
                  </a:gdLst>
                  <a:ahLst/>
                  <a:cxnLst>
                    <a:cxn ang="T6">
                      <a:pos x="T0" y="T1"/>
                    </a:cxn>
                    <a:cxn ang="T7">
                      <a:pos x="T2" y="T3"/>
                    </a:cxn>
                    <a:cxn ang="T8">
                      <a:pos x="T4" y="T5"/>
                    </a:cxn>
                  </a:cxnLst>
                  <a:rect l="T9" t="T10" r="T11" b="T12"/>
                  <a:pathLst>
                    <a:path w="25642" h="32484" fill="none" extrusionOk="0">
                      <a:moveTo>
                        <a:pt x="0" y="381"/>
                      </a:moveTo>
                      <a:cubicBezTo>
                        <a:pt x="1332" y="127"/>
                        <a:pt x="2685" y="-1"/>
                        <a:pt x="4042" y="0"/>
                      </a:cubicBezTo>
                      <a:cubicBezTo>
                        <a:pt x="15971" y="0"/>
                        <a:pt x="25642" y="9670"/>
                        <a:pt x="25642" y="21600"/>
                      </a:cubicBezTo>
                      <a:cubicBezTo>
                        <a:pt x="25642" y="25424"/>
                        <a:pt x="24626" y="29180"/>
                        <a:pt x="22699" y="32483"/>
                      </a:cubicBezTo>
                    </a:path>
                    <a:path w="25642" h="32484" stroke="0" extrusionOk="0">
                      <a:moveTo>
                        <a:pt x="0" y="381"/>
                      </a:moveTo>
                      <a:cubicBezTo>
                        <a:pt x="1332" y="127"/>
                        <a:pt x="2685" y="-1"/>
                        <a:pt x="4042" y="0"/>
                      </a:cubicBezTo>
                      <a:cubicBezTo>
                        <a:pt x="15971" y="0"/>
                        <a:pt x="25642" y="9670"/>
                        <a:pt x="25642" y="21600"/>
                      </a:cubicBezTo>
                      <a:cubicBezTo>
                        <a:pt x="25642" y="25424"/>
                        <a:pt x="24626" y="29180"/>
                        <a:pt x="22699" y="32483"/>
                      </a:cubicBezTo>
                      <a:lnTo>
                        <a:pt x="4042" y="21600"/>
                      </a:lnTo>
                      <a:lnTo>
                        <a:pt x="0" y="381"/>
                      </a:lnTo>
                      <a:close/>
                    </a:path>
                  </a:pathLst>
                </a:custGeom>
                <a:solidFill>
                  <a:srgbClr val="E7EDED"/>
                </a:solidFill>
                <a:ln w="3175">
                  <a:solidFill>
                    <a:srgbClr val="6C8F93"/>
                  </a:solidFill>
                  <a:round/>
                  <a:headEnd/>
                  <a:tailEnd/>
                </a:ln>
              </p:spPr>
              <p:txBody>
                <a:bodyPr/>
                <a:lstStyle/>
                <a:p>
                  <a:endParaRPr lang="en-US"/>
                </a:p>
              </p:txBody>
            </p:sp>
            <p:sp>
              <p:nvSpPr>
                <p:cNvPr id="25805" name="Arc 122"/>
                <p:cNvSpPr>
                  <a:spLocks/>
                </p:cNvSpPr>
                <p:nvPr/>
              </p:nvSpPr>
              <p:spPr bwMode="auto">
                <a:xfrm>
                  <a:off x="1082" y="2225"/>
                  <a:ext cx="16" cy="13"/>
                </a:xfrm>
                <a:custGeom>
                  <a:avLst/>
                  <a:gdLst>
                    <a:gd name="T0" fmla="*/ 0 w 21600"/>
                    <a:gd name="T1" fmla="*/ 0 h 28665"/>
                    <a:gd name="T2" fmla="*/ 0 w 21600"/>
                    <a:gd name="T3" fmla="*/ 0 h 28665"/>
                    <a:gd name="T4" fmla="*/ 0 w 21600"/>
                    <a:gd name="T5" fmla="*/ 0 h 28665"/>
                    <a:gd name="T6" fmla="*/ 0 60000 65536"/>
                    <a:gd name="T7" fmla="*/ 0 60000 65536"/>
                    <a:gd name="T8" fmla="*/ 0 60000 65536"/>
                    <a:gd name="T9" fmla="*/ 0 w 21600"/>
                    <a:gd name="T10" fmla="*/ 0 h 28665"/>
                    <a:gd name="T11" fmla="*/ 21600 w 21600"/>
                    <a:gd name="T12" fmla="*/ 28665 h 28665"/>
                  </a:gdLst>
                  <a:ahLst/>
                  <a:cxnLst>
                    <a:cxn ang="T6">
                      <a:pos x="T0" y="T1"/>
                    </a:cxn>
                    <a:cxn ang="T7">
                      <a:pos x="T2" y="T3"/>
                    </a:cxn>
                    <a:cxn ang="T8">
                      <a:pos x="T4" y="T5"/>
                    </a:cxn>
                  </a:cxnLst>
                  <a:rect l="T9" t="T10" r="T11" b="T12"/>
                  <a:pathLst>
                    <a:path w="21600" h="28665" fill="none" extrusionOk="0">
                      <a:moveTo>
                        <a:pt x="13298" y="-1"/>
                      </a:moveTo>
                      <a:cubicBezTo>
                        <a:pt x="18537" y="4093"/>
                        <a:pt x="21600" y="10371"/>
                        <a:pt x="21600" y="17021"/>
                      </a:cubicBezTo>
                      <a:cubicBezTo>
                        <a:pt x="21600" y="21148"/>
                        <a:pt x="20417" y="25188"/>
                        <a:pt x="18192" y="28664"/>
                      </a:cubicBezTo>
                    </a:path>
                    <a:path w="21600" h="28665" stroke="0" extrusionOk="0">
                      <a:moveTo>
                        <a:pt x="13298" y="-1"/>
                      </a:moveTo>
                      <a:cubicBezTo>
                        <a:pt x="18537" y="4093"/>
                        <a:pt x="21600" y="10371"/>
                        <a:pt x="21600" y="17021"/>
                      </a:cubicBezTo>
                      <a:cubicBezTo>
                        <a:pt x="21600" y="21148"/>
                        <a:pt x="20417" y="25188"/>
                        <a:pt x="18192" y="28664"/>
                      </a:cubicBezTo>
                      <a:lnTo>
                        <a:pt x="0" y="17021"/>
                      </a:lnTo>
                      <a:lnTo>
                        <a:pt x="13298"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6" name="Arc 123"/>
                <p:cNvSpPr>
                  <a:spLocks/>
                </p:cNvSpPr>
                <p:nvPr/>
              </p:nvSpPr>
              <p:spPr bwMode="auto">
                <a:xfrm>
                  <a:off x="1082" y="2226"/>
                  <a:ext cx="15" cy="12"/>
                </a:xfrm>
                <a:custGeom>
                  <a:avLst/>
                  <a:gdLst>
                    <a:gd name="T0" fmla="*/ 0 w 21600"/>
                    <a:gd name="T1" fmla="*/ 0 h 29262"/>
                    <a:gd name="T2" fmla="*/ 0 w 21600"/>
                    <a:gd name="T3" fmla="*/ 0 h 29262"/>
                    <a:gd name="T4" fmla="*/ 0 w 21600"/>
                    <a:gd name="T5" fmla="*/ 0 h 29262"/>
                    <a:gd name="T6" fmla="*/ 0 60000 65536"/>
                    <a:gd name="T7" fmla="*/ 0 60000 65536"/>
                    <a:gd name="T8" fmla="*/ 0 60000 65536"/>
                    <a:gd name="T9" fmla="*/ 0 w 21600"/>
                    <a:gd name="T10" fmla="*/ 0 h 29262"/>
                    <a:gd name="T11" fmla="*/ 21600 w 21600"/>
                    <a:gd name="T12" fmla="*/ 29262 h 29262"/>
                  </a:gdLst>
                  <a:ahLst/>
                  <a:cxnLst>
                    <a:cxn ang="T6">
                      <a:pos x="T0" y="T1"/>
                    </a:cxn>
                    <a:cxn ang="T7">
                      <a:pos x="T2" y="T3"/>
                    </a:cxn>
                    <a:cxn ang="T8">
                      <a:pos x="T4" y="T5"/>
                    </a:cxn>
                  </a:cxnLst>
                  <a:rect l="T9" t="T10" r="T11" b="T12"/>
                  <a:pathLst>
                    <a:path w="21600" h="29262" fill="none" extrusionOk="0">
                      <a:moveTo>
                        <a:pt x="12959" y="-1"/>
                      </a:moveTo>
                      <a:cubicBezTo>
                        <a:pt x="18399" y="4079"/>
                        <a:pt x="21600" y="10481"/>
                        <a:pt x="21600" y="17280"/>
                      </a:cubicBezTo>
                      <a:cubicBezTo>
                        <a:pt x="21600" y="21544"/>
                        <a:pt x="20337" y="25713"/>
                        <a:pt x="17971" y="29261"/>
                      </a:cubicBezTo>
                    </a:path>
                    <a:path w="21600" h="29262" stroke="0" extrusionOk="0">
                      <a:moveTo>
                        <a:pt x="12959" y="-1"/>
                      </a:moveTo>
                      <a:cubicBezTo>
                        <a:pt x="18399" y="4079"/>
                        <a:pt x="21600" y="10481"/>
                        <a:pt x="21600" y="17280"/>
                      </a:cubicBezTo>
                      <a:cubicBezTo>
                        <a:pt x="21600" y="21544"/>
                        <a:pt x="20337" y="25713"/>
                        <a:pt x="17971" y="29261"/>
                      </a:cubicBezTo>
                      <a:lnTo>
                        <a:pt x="0" y="17280"/>
                      </a:lnTo>
                      <a:lnTo>
                        <a:pt x="12959" y="-1"/>
                      </a:lnTo>
                      <a:close/>
                    </a:path>
                  </a:pathLst>
                </a:custGeom>
                <a:solidFill>
                  <a:srgbClr val="E7EDED"/>
                </a:solidFill>
                <a:ln w="3175">
                  <a:solidFill>
                    <a:srgbClr val="6C8F93"/>
                  </a:solidFill>
                  <a:round/>
                  <a:headEnd/>
                  <a:tailEnd/>
                </a:ln>
              </p:spPr>
              <p:txBody>
                <a:bodyPr/>
                <a:lstStyle/>
                <a:p>
                  <a:endParaRPr lang="en-US"/>
                </a:p>
              </p:txBody>
            </p:sp>
            <p:sp>
              <p:nvSpPr>
                <p:cNvPr id="25807" name="Arc 124"/>
                <p:cNvSpPr>
                  <a:spLocks/>
                </p:cNvSpPr>
                <p:nvPr/>
              </p:nvSpPr>
              <p:spPr bwMode="auto">
                <a:xfrm>
                  <a:off x="1076" y="2237"/>
                  <a:ext cx="20" cy="20"/>
                </a:xfrm>
                <a:custGeom>
                  <a:avLst/>
                  <a:gdLst>
                    <a:gd name="T0" fmla="*/ 0 w 28696"/>
                    <a:gd name="T1" fmla="*/ 0 h 28431"/>
                    <a:gd name="T2" fmla="*/ 0 w 28696"/>
                    <a:gd name="T3" fmla="*/ 0 h 28431"/>
                    <a:gd name="T4" fmla="*/ 0 w 28696"/>
                    <a:gd name="T5" fmla="*/ 0 h 28431"/>
                    <a:gd name="T6" fmla="*/ 0 60000 65536"/>
                    <a:gd name="T7" fmla="*/ 0 60000 65536"/>
                    <a:gd name="T8" fmla="*/ 0 60000 65536"/>
                    <a:gd name="T9" fmla="*/ 0 w 28696"/>
                    <a:gd name="T10" fmla="*/ 0 h 28431"/>
                    <a:gd name="T11" fmla="*/ 28696 w 28696"/>
                    <a:gd name="T12" fmla="*/ 28431 h 28431"/>
                  </a:gdLst>
                  <a:ahLst/>
                  <a:cxnLst>
                    <a:cxn ang="T6">
                      <a:pos x="T0" y="T1"/>
                    </a:cxn>
                    <a:cxn ang="T7">
                      <a:pos x="T2" y="T3"/>
                    </a:cxn>
                    <a:cxn ang="T8">
                      <a:pos x="T4" y="T5"/>
                    </a:cxn>
                  </a:cxnLst>
                  <a:rect l="T9" t="T10" r="T11" b="T12"/>
                  <a:pathLst>
                    <a:path w="28696" h="28431" fill="none" extrusionOk="0">
                      <a:moveTo>
                        <a:pt x="27587" y="0"/>
                      </a:moveTo>
                      <a:cubicBezTo>
                        <a:pt x="28321" y="2202"/>
                        <a:pt x="28696" y="4509"/>
                        <a:pt x="28696" y="6831"/>
                      </a:cubicBezTo>
                      <a:cubicBezTo>
                        <a:pt x="28696" y="18760"/>
                        <a:pt x="19025" y="28431"/>
                        <a:pt x="7096" y="28431"/>
                      </a:cubicBezTo>
                      <a:cubicBezTo>
                        <a:pt x="4680" y="28431"/>
                        <a:pt x="2281" y="28025"/>
                        <a:pt x="-1" y="27232"/>
                      </a:cubicBezTo>
                    </a:path>
                    <a:path w="28696" h="28431" stroke="0" extrusionOk="0">
                      <a:moveTo>
                        <a:pt x="27587" y="0"/>
                      </a:moveTo>
                      <a:cubicBezTo>
                        <a:pt x="28321" y="2202"/>
                        <a:pt x="28696" y="4509"/>
                        <a:pt x="28696" y="6831"/>
                      </a:cubicBezTo>
                      <a:cubicBezTo>
                        <a:pt x="28696" y="18760"/>
                        <a:pt x="19025" y="28431"/>
                        <a:pt x="7096" y="28431"/>
                      </a:cubicBezTo>
                      <a:cubicBezTo>
                        <a:pt x="4680" y="28431"/>
                        <a:pt x="2281" y="28025"/>
                        <a:pt x="-1" y="27232"/>
                      </a:cubicBezTo>
                      <a:lnTo>
                        <a:pt x="7096" y="6831"/>
                      </a:lnTo>
                      <a:lnTo>
                        <a:pt x="27587" y="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8" name="Arc 125"/>
                <p:cNvSpPr>
                  <a:spLocks/>
                </p:cNvSpPr>
                <p:nvPr/>
              </p:nvSpPr>
              <p:spPr bwMode="auto">
                <a:xfrm>
                  <a:off x="1076" y="2238"/>
                  <a:ext cx="19" cy="18"/>
                </a:xfrm>
                <a:custGeom>
                  <a:avLst/>
                  <a:gdLst>
                    <a:gd name="T0" fmla="*/ 0 w 28696"/>
                    <a:gd name="T1" fmla="*/ 0 h 28431"/>
                    <a:gd name="T2" fmla="*/ 0 w 28696"/>
                    <a:gd name="T3" fmla="*/ 0 h 28431"/>
                    <a:gd name="T4" fmla="*/ 0 w 28696"/>
                    <a:gd name="T5" fmla="*/ 0 h 28431"/>
                    <a:gd name="T6" fmla="*/ 0 60000 65536"/>
                    <a:gd name="T7" fmla="*/ 0 60000 65536"/>
                    <a:gd name="T8" fmla="*/ 0 60000 65536"/>
                    <a:gd name="T9" fmla="*/ 0 w 28696"/>
                    <a:gd name="T10" fmla="*/ 0 h 28431"/>
                    <a:gd name="T11" fmla="*/ 28696 w 28696"/>
                    <a:gd name="T12" fmla="*/ 28431 h 28431"/>
                  </a:gdLst>
                  <a:ahLst/>
                  <a:cxnLst>
                    <a:cxn ang="T6">
                      <a:pos x="T0" y="T1"/>
                    </a:cxn>
                    <a:cxn ang="T7">
                      <a:pos x="T2" y="T3"/>
                    </a:cxn>
                    <a:cxn ang="T8">
                      <a:pos x="T4" y="T5"/>
                    </a:cxn>
                  </a:cxnLst>
                  <a:rect l="T9" t="T10" r="T11" b="T12"/>
                  <a:pathLst>
                    <a:path w="28696" h="28431" fill="none" extrusionOk="0">
                      <a:moveTo>
                        <a:pt x="27587" y="0"/>
                      </a:moveTo>
                      <a:cubicBezTo>
                        <a:pt x="28321" y="2202"/>
                        <a:pt x="28696" y="4509"/>
                        <a:pt x="28696" y="6831"/>
                      </a:cubicBezTo>
                      <a:cubicBezTo>
                        <a:pt x="28696" y="18760"/>
                        <a:pt x="19025" y="28431"/>
                        <a:pt x="7096" y="28431"/>
                      </a:cubicBezTo>
                      <a:cubicBezTo>
                        <a:pt x="4680" y="28431"/>
                        <a:pt x="2281" y="28025"/>
                        <a:pt x="-1" y="27232"/>
                      </a:cubicBezTo>
                    </a:path>
                    <a:path w="28696" h="28431" stroke="0" extrusionOk="0">
                      <a:moveTo>
                        <a:pt x="27587" y="0"/>
                      </a:moveTo>
                      <a:cubicBezTo>
                        <a:pt x="28321" y="2202"/>
                        <a:pt x="28696" y="4509"/>
                        <a:pt x="28696" y="6831"/>
                      </a:cubicBezTo>
                      <a:cubicBezTo>
                        <a:pt x="28696" y="18760"/>
                        <a:pt x="19025" y="28431"/>
                        <a:pt x="7096" y="28431"/>
                      </a:cubicBezTo>
                      <a:cubicBezTo>
                        <a:pt x="4680" y="28431"/>
                        <a:pt x="2281" y="28025"/>
                        <a:pt x="-1" y="27232"/>
                      </a:cubicBezTo>
                      <a:lnTo>
                        <a:pt x="7096" y="6831"/>
                      </a:lnTo>
                      <a:lnTo>
                        <a:pt x="27587" y="0"/>
                      </a:lnTo>
                      <a:close/>
                    </a:path>
                  </a:pathLst>
                </a:custGeom>
                <a:solidFill>
                  <a:srgbClr val="E7EDED"/>
                </a:solidFill>
                <a:ln w="3175">
                  <a:solidFill>
                    <a:srgbClr val="6C8F93"/>
                  </a:solidFill>
                  <a:round/>
                  <a:headEnd/>
                  <a:tailEnd/>
                </a:ln>
              </p:spPr>
              <p:txBody>
                <a:bodyPr/>
                <a:lstStyle/>
                <a:p>
                  <a:endParaRPr lang="en-US"/>
                </a:p>
              </p:txBody>
            </p:sp>
            <p:sp>
              <p:nvSpPr>
                <p:cNvPr id="25809" name="Arc 126"/>
                <p:cNvSpPr>
                  <a:spLocks/>
                </p:cNvSpPr>
                <p:nvPr/>
              </p:nvSpPr>
              <p:spPr bwMode="auto">
                <a:xfrm>
                  <a:off x="1005" y="2225"/>
                  <a:ext cx="10" cy="17"/>
                </a:xfrm>
                <a:custGeom>
                  <a:avLst/>
                  <a:gdLst>
                    <a:gd name="T0" fmla="*/ 0 w 21600"/>
                    <a:gd name="T1" fmla="*/ 0 h 41281"/>
                    <a:gd name="T2" fmla="*/ 0 w 21600"/>
                    <a:gd name="T3" fmla="*/ 0 h 41281"/>
                    <a:gd name="T4" fmla="*/ 0 w 21600"/>
                    <a:gd name="T5" fmla="*/ 0 h 41281"/>
                    <a:gd name="T6" fmla="*/ 0 60000 65536"/>
                    <a:gd name="T7" fmla="*/ 0 60000 65536"/>
                    <a:gd name="T8" fmla="*/ 0 60000 65536"/>
                    <a:gd name="T9" fmla="*/ 0 w 21600"/>
                    <a:gd name="T10" fmla="*/ 0 h 41281"/>
                    <a:gd name="T11" fmla="*/ 21600 w 21600"/>
                    <a:gd name="T12" fmla="*/ 41281 h 41281"/>
                  </a:gdLst>
                  <a:ahLst/>
                  <a:cxnLst>
                    <a:cxn ang="T6">
                      <a:pos x="T0" y="T1"/>
                    </a:cxn>
                    <a:cxn ang="T7">
                      <a:pos x="T2" y="T3"/>
                    </a:cxn>
                    <a:cxn ang="T8">
                      <a:pos x="T4" y="T5"/>
                    </a:cxn>
                  </a:cxnLst>
                  <a:rect l="T9" t="T10" r="T11" b="T12"/>
                  <a:pathLst>
                    <a:path w="21600" h="41281" fill="none" extrusionOk="0">
                      <a:moveTo>
                        <a:pt x="12736" y="41280"/>
                      </a:moveTo>
                      <a:cubicBezTo>
                        <a:pt x="4984" y="37792"/>
                        <a:pt x="0" y="30082"/>
                        <a:pt x="0" y="21583"/>
                      </a:cubicBezTo>
                      <a:cubicBezTo>
                        <a:pt x="-1" y="9982"/>
                        <a:pt x="9163" y="453"/>
                        <a:pt x="20754" y="-1"/>
                      </a:cubicBezTo>
                    </a:path>
                    <a:path w="21600" h="41281" stroke="0" extrusionOk="0">
                      <a:moveTo>
                        <a:pt x="12736" y="41280"/>
                      </a:moveTo>
                      <a:cubicBezTo>
                        <a:pt x="4984" y="37792"/>
                        <a:pt x="0" y="30082"/>
                        <a:pt x="0" y="21583"/>
                      </a:cubicBezTo>
                      <a:cubicBezTo>
                        <a:pt x="-1" y="9982"/>
                        <a:pt x="9163" y="453"/>
                        <a:pt x="20754" y="-1"/>
                      </a:cubicBezTo>
                      <a:lnTo>
                        <a:pt x="21600" y="21583"/>
                      </a:lnTo>
                      <a:lnTo>
                        <a:pt x="12736" y="4128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0" name="Arc 127"/>
                <p:cNvSpPr>
                  <a:spLocks/>
                </p:cNvSpPr>
                <p:nvPr/>
              </p:nvSpPr>
              <p:spPr bwMode="auto">
                <a:xfrm>
                  <a:off x="1006" y="2226"/>
                  <a:ext cx="9" cy="15"/>
                </a:xfrm>
                <a:custGeom>
                  <a:avLst/>
                  <a:gdLst>
                    <a:gd name="T0" fmla="*/ 0 w 21600"/>
                    <a:gd name="T1" fmla="*/ 0 h 41322"/>
                    <a:gd name="T2" fmla="*/ 0 w 21600"/>
                    <a:gd name="T3" fmla="*/ 0 h 41322"/>
                    <a:gd name="T4" fmla="*/ 0 w 21600"/>
                    <a:gd name="T5" fmla="*/ 0 h 41322"/>
                    <a:gd name="T6" fmla="*/ 0 60000 65536"/>
                    <a:gd name="T7" fmla="*/ 0 60000 65536"/>
                    <a:gd name="T8" fmla="*/ 0 60000 65536"/>
                    <a:gd name="T9" fmla="*/ 0 w 21600"/>
                    <a:gd name="T10" fmla="*/ 0 h 41322"/>
                    <a:gd name="T11" fmla="*/ 21600 w 21600"/>
                    <a:gd name="T12" fmla="*/ 41322 h 41322"/>
                  </a:gdLst>
                  <a:ahLst/>
                  <a:cxnLst>
                    <a:cxn ang="T6">
                      <a:pos x="T0" y="T1"/>
                    </a:cxn>
                    <a:cxn ang="T7">
                      <a:pos x="T2" y="T3"/>
                    </a:cxn>
                    <a:cxn ang="T8">
                      <a:pos x="T4" y="T5"/>
                    </a:cxn>
                  </a:cxnLst>
                  <a:rect l="T9" t="T10" r="T11" b="T12"/>
                  <a:pathLst>
                    <a:path w="21600" h="41322" fill="none" extrusionOk="0">
                      <a:moveTo>
                        <a:pt x="12826" y="41322"/>
                      </a:moveTo>
                      <a:cubicBezTo>
                        <a:pt x="5026" y="37855"/>
                        <a:pt x="0" y="30119"/>
                        <a:pt x="0" y="21584"/>
                      </a:cubicBezTo>
                      <a:cubicBezTo>
                        <a:pt x="-1" y="9979"/>
                        <a:pt x="9169" y="448"/>
                        <a:pt x="20766" y="0"/>
                      </a:cubicBezTo>
                    </a:path>
                    <a:path w="21600" h="41322" stroke="0" extrusionOk="0">
                      <a:moveTo>
                        <a:pt x="12826" y="41322"/>
                      </a:moveTo>
                      <a:cubicBezTo>
                        <a:pt x="5026" y="37855"/>
                        <a:pt x="0" y="30119"/>
                        <a:pt x="0" y="21584"/>
                      </a:cubicBezTo>
                      <a:cubicBezTo>
                        <a:pt x="-1" y="9979"/>
                        <a:pt x="9169" y="448"/>
                        <a:pt x="20766" y="0"/>
                      </a:cubicBezTo>
                      <a:lnTo>
                        <a:pt x="21600" y="21584"/>
                      </a:lnTo>
                      <a:lnTo>
                        <a:pt x="12826" y="41322"/>
                      </a:lnTo>
                      <a:close/>
                    </a:path>
                  </a:pathLst>
                </a:custGeom>
                <a:solidFill>
                  <a:srgbClr val="E7EDED"/>
                </a:solidFill>
                <a:ln w="3175">
                  <a:solidFill>
                    <a:srgbClr val="6C8F93"/>
                  </a:solidFill>
                  <a:round/>
                  <a:headEnd/>
                  <a:tailEnd/>
                </a:ln>
              </p:spPr>
              <p:txBody>
                <a:bodyPr/>
                <a:lstStyle/>
                <a:p>
                  <a:endParaRPr lang="en-US"/>
                </a:p>
              </p:txBody>
            </p:sp>
            <p:sp>
              <p:nvSpPr>
                <p:cNvPr id="25811" name="Arc 128"/>
                <p:cNvSpPr>
                  <a:spLocks/>
                </p:cNvSpPr>
                <p:nvPr/>
              </p:nvSpPr>
              <p:spPr bwMode="auto">
                <a:xfrm>
                  <a:off x="1034" y="2249"/>
                  <a:ext cx="43" cy="12"/>
                </a:xfrm>
                <a:custGeom>
                  <a:avLst/>
                  <a:gdLst>
                    <a:gd name="T0" fmla="*/ 0 w 39157"/>
                    <a:gd name="T1" fmla="*/ 0 h 21600"/>
                    <a:gd name="T2" fmla="*/ 0 w 39157"/>
                    <a:gd name="T3" fmla="*/ 0 h 21600"/>
                    <a:gd name="T4" fmla="*/ 0 w 39157"/>
                    <a:gd name="T5" fmla="*/ 0 h 21600"/>
                    <a:gd name="T6" fmla="*/ 0 60000 65536"/>
                    <a:gd name="T7" fmla="*/ 0 60000 65536"/>
                    <a:gd name="T8" fmla="*/ 0 60000 65536"/>
                    <a:gd name="T9" fmla="*/ 0 w 39157"/>
                    <a:gd name="T10" fmla="*/ 0 h 21600"/>
                    <a:gd name="T11" fmla="*/ 39157 w 39157"/>
                    <a:gd name="T12" fmla="*/ 21600 h 21600"/>
                  </a:gdLst>
                  <a:ahLst/>
                  <a:cxnLst>
                    <a:cxn ang="T6">
                      <a:pos x="T0" y="T1"/>
                    </a:cxn>
                    <a:cxn ang="T7">
                      <a:pos x="T2" y="T3"/>
                    </a:cxn>
                    <a:cxn ang="T8">
                      <a:pos x="T4" y="T5"/>
                    </a:cxn>
                  </a:cxnLst>
                  <a:rect l="T9" t="T10" r="T11" b="T12"/>
                  <a:pathLst>
                    <a:path w="39157" h="21600" fill="none" extrusionOk="0">
                      <a:moveTo>
                        <a:pt x="39156" y="12211"/>
                      </a:moveTo>
                      <a:cubicBezTo>
                        <a:pt x="35129" y="18087"/>
                        <a:pt x="28463" y="21599"/>
                        <a:pt x="21340" y="21600"/>
                      </a:cubicBezTo>
                      <a:cubicBezTo>
                        <a:pt x="10701" y="21600"/>
                        <a:pt x="1646" y="13853"/>
                        <a:pt x="0" y="3342"/>
                      </a:cubicBezTo>
                    </a:path>
                    <a:path w="39157" h="21600" stroke="0" extrusionOk="0">
                      <a:moveTo>
                        <a:pt x="39156" y="12211"/>
                      </a:moveTo>
                      <a:cubicBezTo>
                        <a:pt x="35129" y="18087"/>
                        <a:pt x="28463" y="21599"/>
                        <a:pt x="21340" y="21600"/>
                      </a:cubicBezTo>
                      <a:cubicBezTo>
                        <a:pt x="10701" y="21600"/>
                        <a:pt x="1646" y="13853"/>
                        <a:pt x="0" y="3342"/>
                      </a:cubicBezTo>
                      <a:lnTo>
                        <a:pt x="21340" y="0"/>
                      </a:lnTo>
                      <a:lnTo>
                        <a:pt x="39156" y="1221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2" name="Arc 129"/>
                <p:cNvSpPr>
                  <a:spLocks/>
                </p:cNvSpPr>
                <p:nvPr/>
              </p:nvSpPr>
              <p:spPr bwMode="auto">
                <a:xfrm>
                  <a:off x="1035" y="2249"/>
                  <a:ext cx="40" cy="11"/>
                </a:xfrm>
                <a:custGeom>
                  <a:avLst/>
                  <a:gdLst>
                    <a:gd name="T0" fmla="*/ 0 w 38879"/>
                    <a:gd name="T1" fmla="*/ 0 h 21600"/>
                    <a:gd name="T2" fmla="*/ 0 w 38879"/>
                    <a:gd name="T3" fmla="*/ 0 h 21600"/>
                    <a:gd name="T4" fmla="*/ 0 w 38879"/>
                    <a:gd name="T5" fmla="*/ 0 h 21600"/>
                    <a:gd name="T6" fmla="*/ 0 60000 65536"/>
                    <a:gd name="T7" fmla="*/ 0 60000 65536"/>
                    <a:gd name="T8" fmla="*/ 0 60000 65536"/>
                    <a:gd name="T9" fmla="*/ 0 w 38879"/>
                    <a:gd name="T10" fmla="*/ 0 h 21600"/>
                    <a:gd name="T11" fmla="*/ 38879 w 38879"/>
                    <a:gd name="T12" fmla="*/ 21600 h 21600"/>
                  </a:gdLst>
                  <a:ahLst/>
                  <a:cxnLst>
                    <a:cxn ang="T6">
                      <a:pos x="T0" y="T1"/>
                    </a:cxn>
                    <a:cxn ang="T7">
                      <a:pos x="T2" y="T3"/>
                    </a:cxn>
                    <a:cxn ang="T8">
                      <a:pos x="T4" y="T5"/>
                    </a:cxn>
                  </a:cxnLst>
                  <a:rect l="T9" t="T10" r="T11" b="T12"/>
                  <a:pathLst>
                    <a:path w="38879" h="21600" fill="none" extrusionOk="0">
                      <a:moveTo>
                        <a:pt x="38878" y="12573"/>
                      </a:moveTo>
                      <a:cubicBezTo>
                        <a:pt x="34822" y="18239"/>
                        <a:pt x="28283" y="21599"/>
                        <a:pt x="21316" y="21600"/>
                      </a:cubicBezTo>
                      <a:cubicBezTo>
                        <a:pt x="10732" y="21600"/>
                        <a:pt x="1708" y="13932"/>
                        <a:pt x="-1" y="3488"/>
                      </a:cubicBezTo>
                    </a:path>
                    <a:path w="38879" h="21600" stroke="0" extrusionOk="0">
                      <a:moveTo>
                        <a:pt x="38878" y="12573"/>
                      </a:moveTo>
                      <a:cubicBezTo>
                        <a:pt x="34822" y="18239"/>
                        <a:pt x="28283" y="21599"/>
                        <a:pt x="21316" y="21600"/>
                      </a:cubicBezTo>
                      <a:cubicBezTo>
                        <a:pt x="10732" y="21600"/>
                        <a:pt x="1708" y="13932"/>
                        <a:pt x="-1" y="3488"/>
                      </a:cubicBezTo>
                      <a:lnTo>
                        <a:pt x="21316" y="0"/>
                      </a:lnTo>
                      <a:lnTo>
                        <a:pt x="38878" y="12573"/>
                      </a:lnTo>
                      <a:close/>
                    </a:path>
                  </a:pathLst>
                </a:custGeom>
                <a:solidFill>
                  <a:srgbClr val="E7EDED"/>
                </a:solidFill>
                <a:ln w="3175">
                  <a:solidFill>
                    <a:srgbClr val="6C8F93"/>
                  </a:solidFill>
                  <a:round/>
                  <a:headEnd/>
                  <a:tailEnd/>
                </a:ln>
              </p:spPr>
              <p:txBody>
                <a:bodyPr/>
                <a:lstStyle/>
                <a:p>
                  <a:endParaRPr lang="en-US"/>
                </a:p>
              </p:txBody>
            </p:sp>
          </p:grpSp>
        </p:grpSp>
        <p:grpSp>
          <p:nvGrpSpPr>
            <p:cNvPr id="25746" name="Group 130"/>
            <p:cNvGrpSpPr>
              <a:grpSpLocks/>
            </p:cNvGrpSpPr>
            <p:nvPr/>
          </p:nvGrpSpPr>
          <p:grpSpPr bwMode="auto">
            <a:xfrm>
              <a:off x="1523" y="332"/>
              <a:ext cx="170" cy="169"/>
              <a:chOff x="775" y="1966"/>
              <a:chExt cx="170" cy="169"/>
            </a:xfrm>
          </p:grpSpPr>
          <p:sp>
            <p:nvSpPr>
              <p:cNvPr id="25775" name="Freeform 131"/>
              <p:cNvSpPr>
                <a:spLocks/>
              </p:cNvSpPr>
              <p:nvPr/>
            </p:nvSpPr>
            <p:spPr bwMode="auto">
              <a:xfrm>
                <a:off x="799" y="2068"/>
                <a:ext cx="146"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2" y="0"/>
                    </a:lnTo>
                    <a:lnTo>
                      <a:pt x="581" y="0"/>
                    </a:lnTo>
                    <a:lnTo>
                      <a:pt x="516" y="72"/>
                    </a:lnTo>
                    <a:lnTo>
                      <a:pt x="0" y="7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6" name="Freeform 132"/>
              <p:cNvSpPr>
                <a:spLocks/>
              </p:cNvSpPr>
              <p:nvPr/>
            </p:nvSpPr>
            <p:spPr bwMode="auto">
              <a:xfrm>
                <a:off x="799" y="2068"/>
                <a:ext cx="146"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2" y="0"/>
                    </a:lnTo>
                    <a:lnTo>
                      <a:pt x="581" y="0"/>
                    </a:lnTo>
                    <a:lnTo>
                      <a:pt x="516" y="72"/>
                    </a:lnTo>
                    <a:lnTo>
                      <a:pt x="0" y="72"/>
                    </a:lnTo>
                    <a:close/>
                  </a:path>
                </a:pathLst>
              </a:custGeom>
              <a:solidFill>
                <a:srgbClr val="C9C9B6"/>
              </a:solidFill>
              <a:ln w="3175">
                <a:solidFill>
                  <a:srgbClr val="494936"/>
                </a:solidFill>
                <a:round/>
                <a:headEnd/>
                <a:tailEnd/>
              </a:ln>
            </p:spPr>
            <p:txBody>
              <a:bodyPr/>
              <a:lstStyle/>
              <a:p>
                <a:endParaRPr lang="en-US"/>
              </a:p>
            </p:txBody>
          </p:sp>
          <p:sp>
            <p:nvSpPr>
              <p:cNvPr id="25777" name="Rectangle 133"/>
              <p:cNvSpPr>
                <a:spLocks noChangeArrowheads="1"/>
              </p:cNvSpPr>
              <p:nvPr/>
            </p:nvSpPr>
            <p:spPr bwMode="auto">
              <a:xfrm>
                <a:off x="799" y="2086"/>
                <a:ext cx="130" cy="2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78" name="Rectangle 134"/>
              <p:cNvSpPr>
                <a:spLocks noChangeArrowheads="1"/>
              </p:cNvSpPr>
              <p:nvPr/>
            </p:nvSpPr>
            <p:spPr bwMode="auto">
              <a:xfrm>
                <a:off x="800" y="2087"/>
                <a:ext cx="128" cy="20"/>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79" name="Freeform 135"/>
              <p:cNvSpPr>
                <a:spLocks/>
              </p:cNvSpPr>
              <p:nvPr/>
            </p:nvSpPr>
            <p:spPr bwMode="auto">
              <a:xfrm>
                <a:off x="929" y="2068"/>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0" name="Freeform 136"/>
              <p:cNvSpPr>
                <a:spLocks/>
              </p:cNvSpPr>
              <p:nvPr/>
            </p:nvSpPr>
            <p:spPr bwMode="auto">
              <a:xfrm>
                <a:off x="929" y="2068"/>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w="3175">
                <a:solidFill>
                  <a:srgbClr val="494936"/>
                </a:solidFill>
                <a:round/>
                <a:headEnd/>
                <a:tailEnd/>
              </a:ln>
            </p:spPr>
            <p:txBody>
              <a:bodyPr/>
              <a:lstStyle/>
              <a:p>
                <a:endParaRPr lang="en-US"/>
              </a:p>
            </p:txBody>
          </p:sp>
          <p:sp>
            <p:nvSpPr>
              <p:cNvPr id="25781" name="Freeform 137"/>
              <p:cNvSpPr>
                <a:spLocks/>
              </p:cNvSpPr>
              <p:nvPr/>
            </p:nvSpPr>
            <p:spPr bwMode="auto">
              <a:xfrm>
                <a:off x="803" y="2068"/>
                <a:ext cx="140"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6" y="0"/>
                    </a:lnTo>
                    <a:lnTo>
                      <a:pt x="557" y="0"/>
                    </a:lnTo>
                    <a:lnTo>
                      <a:pt x="508" y="56"/>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2" name="Freeform 138"/>
              <p:cNvSpPr>
                <a:spLocks/>
              </p:cNvSpPr>
              <p:nvPr/>
            </p:nvSpPr>
            <p:spPr bwMode="auto">
              <a:xfrm>
                <a:off x="803" y="2068"/>
                <a:ext cx="140"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6" y="0"/>
                    </a:lnTo>
                    <a:lnTo>
                      <a:pt x="557" y="0"/>
                    </a:lnTo>
                    <a:lnTo>
                      <a:pt x="508" y="56"/>
                    </a:lnTo>
                    <a:lnTo>
                      <a:pt x="0" y="56"/>
                    </a:lnTo>
                    <a:close/>
                  </a:path>
                </a:pathLst>
              </a:custGeom>
              <a:solidFill>
                <a:srgbClr val="000000"/>
              </a:solidFill>
              <a:ln w="3175">
                <a:solidFill>
                  <a:srgbClr val="000000"/>
                </a:solidFill>
                <a:round/>
                <a:headEnd/>
                <a:tailEnd/>
              </a:ln>
            </p:spPr>
            <p:txBody>
              <a:bodyPr/>
              <a:lstStyle/>
              <a:p>
                <a:endParaRPr lang="en-US"/>
              </a:p>
            </p:txBody>
          </p:sp>
          <p:sp>
            <p:nvSpPr>
              <p:cNvPr id="25783" name="Freeform 139"/>
              <p:cNvSpPr>
                <a:spLocks/>
              </p:cNvSpPr>
              <p:nvPr/>
            </p:nvSpPr>
            <p:spPr bwMode="auto">
              <a:xfrm>
                <a:off x="801" y="1966"/>
                <a:ext cx="142"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4" name="Freeform 140"/>
              <p:cNvSpPr>
                <a:spLocks/>
              </p:cNvSpPr>
              <p:nvPr/>
            </p:nvSpPr>
            <p:spPr bwMode="auto">
              <a:xfrm>
                <a:off x="801" y="1966"/>
                <a:ext cx="142"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w="3175">
                <a:solidFill>
                  <a:srgbClr val="494936"/>
                </a:solidFill>
                <a:round/>
                <a:headEnd/>
                <a:tailEnd/>
              </a:ln>
            </p:spPr>
            <p:txBody>
              <a:bodyPr/>
              <a:lstStyle/>
              <a:p>
                <a:endParaRPr lang="en-US"/>
              </a:p>
            </p:txBody>
          </p:sp>
          <p:sp>
            <p:nvSpPr>
              <p:cNvPr id="25785" name="Rectangle 141"/>
              <p:cNvSpPr>
                <a:spLocks noChangeArrowheads="1"/>
              </p:cNvSpPr>
              <p:nvPr/>
            </p:nvSpPr>
            <p:spPr bwMode="auto">
              <a:xfrm>
                <a:off x="802" y="1981"/>
                <a:ext cx="128" cy="98"/>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86" name="Rectangle 142"/>
              <p:cNvSpPr>
                <a:spLocks noChangeArrowheads="1"/>
              </p:cNvSpPr>
              <p:nvPr/>
            </p:nvSpPr>
            <p:spPr bwMode="auto">
              <a:xfrm>
                <a:off x="813" y="1993"/>
                <a:ext cx="104" cy="76"/>
              </a:xfrm>
              <a:prstGeom prst="rect">
                <a:avLst/>
              </a:prstGeom>
              <a:solidFill>
                <a:srgbClr val="FFFFFF"/>
              </a:solidFill>
              <a:ln w="3175">
                <a:solidFill>
                  <a:srgbClr val="494936"/>
                </a:solidFill>
                <a:miter lim="800000"/>
                <a:headEnd/>
                <a:tailEnd/>
              </a:ln>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87" name="Freeform 143"/>
              <p:cNvSpPr>
                <a:spLocks/>
              </p:cNvSpPr>
              <p:nvPr/>
            </p:nvSpPr>
            <p:spPr bwMode="auto">
              <a:xfrm>
                <a:off x="929" y="1966"/>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8" name="Freeform 144"/>
              <p:cNvSpPr>
                <a:spLocks/>
              </p:cNvSpPr>
              <p:nvPr/>
            </p:nvSpPr>
            <p:spPr bwMode="auto">
              <a:xfrm>
                <a:off x="929" y="1966"/>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w="3175">
                <a:solidFill>
                  <a:srgbClr val="494936"/>
                </a:solidFill>
                <a:round/>
                <a:headEnd/>
                <a:tailEnd/>
              </a:ln>
            </p:spPr>
            <p:txBody>
              <a:bodyPr/>
              <a:lstStyle/>
              <a:p>
                <a:endParaRPr lang="en-US"/>
              </a:p>
            </p:txBody>
          </p:sp>
          <p:sp>
            <p:nvSpPr>
              <p:cNvPr id="25789" name="Freeform 145"/>
              <p:cNvSpPr>
                <a:spLocks/>
              </p:cNvSpPr>
              <p:nvPr/>
            </p:nvSpPr>
            <p:spPr bwMode="auto">
              <a:xfrm>
                <a:off x="775" y="2104"/>
                <a:ext cx="160" cy="25"/>
              </a:xfrm>
              <a:custGeom>
                <a:avLst/>
                <a:gdLst>
                  <a:gd name="T0" fmla="*/ 0 w 637"/>
                  <a:gd name="T1" fmla="*/ 0 h 96"/>
                  <a:gd name="T2" fmla="*/ 0 w 637"/>
                  <a:gd name="T3" fmla="*/ 0 h 96"/>
                  <a:gd name="T4" fmla="*/ 0 w 637"/>
                  <a:gd name="T5" fmla="*/ 0 h 96"/>
                  <a:gd name="T6" fmla="*/ 0 w 637"/>
                  <a:gd name="T7" fmla="*/ 0 h 96"/>
                  <a:gd name="T8" fmla="*/ 0 w 637"/>
                  <a:gd name="T9" fmla="*/ 0 h 96"/>
                  <a:gd name="T10" fmla="*/ 0 60000 65536"/>
                  <a:gd name="T11" fmla="*/ 0 60000 65536"/>
                  <a:gd name="T12" fmla="*/ 0 60000 65536"/>
                  <a:gd name="T13" fmla="*/ 0 60000 65536"/>
                  <a:gd name="T14" fmla="*/ 0 60000 65536"/>
                  <a:gd name="T15" fmla="*/ 0 w 637"/>
                  <a:gd name="T16" fmla="*/ 0 h 96"/>
                  <a:gd name="T17" fmla="*/ 637 w 637"/>
                  <a:gd name="T18" fmla="*/ 96 h 96"/>
                </a:gdLst>
                <a:ahLst/>
                <a:cxnLst>
                  <a:cxn ang="T10">
                    <a:pos x="T0" y="T1"/>
                  </a:cxn>
                  <a:cxn ang="T11">
                    <a:pos x="T2" y="T3"/>
                  </a:cxn>
                  <a:cxn ang="T12">
                    <a:pos x="T4" y="T5"/>
                  </a:cxn>
                  <a:cxn ang="T13">
                    <a:pos x="T6" y="T7"/>
                  </a:cxn>
                  <a:cxn ang="T14">
                    <a:pos x="T8" y="T9"/>
                  </a:cxn>
                </a:cxnLst>
                <a:rect l="T15" t="T16" r="T17" b="T18"/>
                <a:pathLst>
                  <a:path w="637" h="96">
                    <a:moveTo>
                      <a:pt x="0" y="96"/>
                    </a:moveTo>
                    <a:lnTo>
                      <a:pt x="81" y="0"/>
                    </a:lnTo>
                    <a:lnTo>
                      <a:pt x="637" y="0"/>
                    </a:lnTo>
                    <a:lnTo>
                      <a:pt x="557" y="96"/>
                    </a:lnTo>
                    <a:lnTo>
                      <a:pt x="0" y="9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0" name="Freeform 146"/>
              <p:cNvSpPr>
                <a:spLocks/>
              </p:cNvSpPr>
              <p:nvPr/>
            </p:nvSpPr>
            <p:spPr bwMode="auto">
              <a:xfrm>
                <a:off x="775" y="2104"/>
                <a:ext cx="160" cy="25"/>
              </a:xfrm>
              <a:custGeom>
                <a:avLst/>
                <a:gdLst>
                  <a:gd name="T0" fmla="*/ 0 w 637"/>
                  <a:gd name="T1" fmla="*/ 0 h 96"/>
                  <a:gd name="T2" fmla="*/ 0 w 637"/>
                  <a:gd name="T3" fmla="*/ 0 h 96"/>
                  <a:gd name="T4" fmla="*/ 0 w 637"/>
                  <a:gd name="T5" fmla="*/ 0 h 96"/>
                  <a:gd name="T6" fmla="*/ 0 w 637"/>
                  <a:gd name="T7" fmla="*/ 0 h 96"/>
                  <a:gd name="T8" fmla="*/ 0 w 637"/>
                  <a:gd name="T9" fmla="*/ 0 h 96"/>
                  <a:gd name="T10" fmla="*/ 0 60000 65536"/>
                  <a:gd name="T11" fmla="*/ 0 60000 65536"/>
                  <a:gd name="T12" fmla="*/ 0 60000 65536"/>
                  <a:gd name="T13" fmla="*/ 0 60000 65536"/>
                  <a:gd name="T14" fmla="*/ 0 60000 65536"/>
                  <a:gd name="T15" fmla="*/ 0 w 637"/>
                  <a:gd name="T16" fmla="*/ 0 h 96"/>
                  <a:gd name="T17" fmla="*/ 637 w 637"/>
                  <a:gd name="T18" fmla="*/ 96 h 96"/>
                </a:gdLst>
                <a:ahLst/>
                <a:cxnLst>
                  <a:cxn ang="T10">
                    <a:pos x="T0" y="T1"/>
                  </a:cxn>
                  <a:cxn ang="T11">
                    <a:pos x="T2" y="T3"/>
                  </a:cxn>
                  <a:cxn ang="T12">
                    <a:pos x="T4" y="T5"/>
                  </a:cxn>
                  <a:cxn ang="T13">
                    <a:pos x="T6" y="T7"/>
                  </a:cxn>
                  <a:cxn ang="T14">
                    <a:pos x="T8" y="T9"/>
                  </a:cxn>
                </a:cxnLst>
                <a:rect l="T15" t="T16" r="T17" b="T18"/>
                <a:pathLst>
                  <a:path w="637" h="96">
                    <a:moveTo>
                      <a:pt x="0" y="96"/>
                    </a:moveTo>
                    <a:lnTo>
                      <a:pt x="81" y="0"/>
                    </a:lnTo>
                    <a:lnTo>
                      <a:pt x="637" y="0"/>
                    </a:lnTo>
                    <a:lnTo>
                      <a:pt x="557" y="96"/>
                    </a:lnTo>
                    <a:lnTo>
                      <a:pt x="0" y="96"/>
                    </a:lnTo>
                    <a:close/>
                  </a:path>
                </a:pathLst>
              </a:custGeom>
              <a:solidFill>
                <a:srgbClr val="C9C9B6"/>
              </a:solidFill>
              <a:ln w="3175">
                <a:solidFill>
                  <a:srgbClr val="494936"/>
                </a:solidFill>
                <a:round/>
                <a:headEnd/>
                <a:tailEnd/>
              </a:ln>
            </p:spPr>
            <p:txBody>
              <a:bodyPr/>
              <a:lstStyle/>
              <a:p>
                <a:endParaRPr lang="en-US"/>
              </a:p>
            </p:txBody>
          </p:sp>
          <p:sp>
            <p:nvSpPr>
              <p:cNvPr id="25791" name="Freeform 147"/>
              <p:cNvSpPr>
                <a:spLocks/>
              </p:cNvSpPr>
              <p:nvPr/>
            </p:nvSpPr>
            <p:spPr bwMode="auto">
              <a:xfrm>
                <a:off x="914" y="2104"/>
                <a:ext cx="21" cy="31"/>
              </a:xfrm>
              <a:custGeom>
                <a:avLst/>
                <a:gdLst>
                  <a:gd name="T0" fmla="*/ 0 w 80"/>
                  <a:gd name="T1" fmla="*/ 0 h 120"/>
                  <a:gd name="T2" fmla="*/ 0 w 80"/>
                  <a:gd name="T3" fmla="*/ 0 h 120"/>
                  <a:gd name="T4" fmla="*/ 0 w 80"/>
                  <a:gd name="T5" fmla="*/ 0 h 120"/>
                  <a:gd name="T6" fmla="*/ 0 w 80"/>
                  <a:gd name="T7" fmla="*/ 0 h 120"/>
                  <a:gd name="T8" fmla="*/ 0 w 80"/>
                  <a:gd name="T9" fmla="*/ 0 h 120"/>
                  <a:gd name="T10" fmla="*/ 0 60000 65536"/>
                  <a:gd name="T11" fmla="*/ 0 60000 65536"/>
                  <a:gd name="T12" fmla="*/ 0 60000 65536"/>
                  <a:gd name="T13" fmla="*/ 0 60000 65536"/>
                  <a:gd name="T14" fmla="*/ 0 60000 65536"/>
                  <a:gd name="T15" fmla="*/ 0 w 80"/>
                  <a:gd name="T16" fmla="*/ 0 h 120"/>
                  <a:gd name="T17" fmla="*/ 80 w 80"/>
                  <a:gd name="T18" fmla="*/ 120 h 120"/>
                </a:gdLst>
                <a:ahLst/>
                <a:cxnLst>
                  <a:cxn ang="T10">
                    <a:pos x="T0" y="T1"/>
                  </a:cxn>
                  <a:cxn ang="T11">
                    <a:pos x="T2" y="T3"/>
                  </a:cxn>
                  <a:cxn ang="T12">
                    <a:pos x="T4" y="T5"/>
                  </a:cxn>
                  <a:cxn ang="T13">
                    <a:pos x="T6" y="T7"/>
                  </a:cxn>
                  <a:cxn ang="T14">
                    <a:pos x="T8" y="T9"/>
                  </a:cxn>
                </a:cxnLst>
                <a:rect l="T15" t="T16" r="T17" b="T18"/>
                <a:pathLst>
                  <a:path w="80" h="120">
                    <a:moveTo>
                      <a:pt x="0" y="120"/>
                    </a:moveTo>
                    <a:lnTo>
                      <a:pt x="80" y="40"/>
                    </a:lnTo>
                    <a:lnTo>
                      <a:pt x="80" y="0"/>
                    </a:lnTo>
                    <a:lnTo>
                      <a:pt x="0" y="104"/>
                    </a:lnTo>
                    <a:lnTo>
                      <a:pt x="0" y="120"/>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2" name="Freeform 148"/>
              <p:cNvSpPr>
                <a:spLocks/>
              </p:cNvSpPr>
              <p:nvPr/>
            </p:nvSpPr>
            <p:spPr bwMode="auto">
              <a:xfrm>
                <a:off x="914" y="2104"/>
                <a:ext cx="21" cy="31"/>
              </a:xfrm>
              <a:custGeom>
                <a:avLst/>
                <a:gdLst>
                  <a:gd name="T0" fmla="*/ 0 w 80"/>
                  <a:gd name="T1" fmla="*/ 0 h 120"/>
                  <a:gd name="T2" fmla="*/ 0 w 80"/>
                  <a:gd name="T3" fmla="*/ 0 h 120"/>
                  <a:gd name="T4" fmla="*/ 0 w 80"/>
                  <a:gd name="T5" fmla="*/ 0 h 120"/>
                  <a:gd name="T6" fmla="*/ 0 w 80"/>
                  <a:gd name="T7" fmla="*/ 0 h 120"/>
                  <a:gd name="T8" fmla="*/ 0 w 80"/>
                  <a:gd name="T9" fmla="*/ 0 h 120"/>
                  <a:gd name="T10" fmla="*/ 0 60000 65536"/>
                  <a:gd name="T11" fmla="*/ 0 60000 65536"/>
                  <a:gd name="T12" fmla="*/ 0 60000 65536"/>
                  <a:gd name="T13" fmla="*/ 0 60000 65536"/>
                  <a:gd name="T14" fmla="*/ 0 60000 65536"/>
                  <a:gd name="T15" fmla="*/ 0 w 80"/>
                  <a:gd name="T16" fmla="*/ 0 h 120"/>
                  <a:gd name="T17" fmla="*/ 80 w 80"/>
                  <a:gd name="T18" fmla="*/ 120 h 120"/>
                </a:gdLst>
                <a:ahLst/>
                <a:cxnLst>
                  <a:cxn ang="T10">
                    <a:pos x="T0" y="T1"/>
                  </a:cxn>
                  <a:cxn ang="T11">
                    <a:pos x="T2" y="T3"/>
                  </a:cxn>
                  <a:cxn ang="T12">
                    <a:pos x="T4" y="T5"/>
                  </a:cxn>
                  <a:cxn ang="T13">
                    <a:pos x="T6" y="T7"/>
                  </a:cxn>
                  <a:cxn ang="T14">
                    <a:pos x="T8" y="T9"/>
                  </a:cxn>
                </a:cxnLst>
                <a:rect l="T15" t="T16" r="T17" b="T18"/>
                <a:pathLst>
                  <a:path w="80" h="120">
                    <a:moveTo>
                      <a:pt x="0" y="120"/>
                    </a:moveTo>
                    <a:lnTo>
                      <a:pt x="80" y="40"/>
                    </a:lnTo>
                    <a:lnTo>
                      <a:pt x="80" y="0"/>
                    </a:lnTo>
                    <a:lnTo>
                      <a:pt x="0" y="104"/>
                    </a:lnTo>
                    <a:lnTo>
                      <a:pt x="0" y="120"/>
                    </a:lnTo>
                    <a:close/>
                  </a:path>
                </a:pathLst>
              </a:custGeom>
              <a:solidFill>
                <a:srgbClr val="7A7A5A"/>
              </a:solidFill>
              <a:ln w="3175">
                <a:solidFill>
                  <a:srgbClr val="494936"/>
                </a:solidFill>
                <a:round/>
                <a:headEnd/>
                <a:tailEnd/>
              </a:ln>
            </p:spPr>
            <p:txBody>
              <a:bodyPr/>
              <a:lstStyle/>
              <a:p>
                <a:endParaRPr lang="en-US"/>
              </a:p>
            </p:txBody>
          </p:sp>
          <p:sp>
            <p:nvSpPr>
              <p:cNvPr id="25793" name="Rectangle 149"/>
              <p:cNvSpPr>
                <a:spLocks noChangeArrowheads="1"/>
              </p:cNvSpPr>
              <p:nvPr/>
            </p:nvSpPr>
            <p:spPr bwMode="auto">
              <a:xfrm>
                <a:off x="775" y="2129"/>
                <a:ext cx="139"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94" name="Rectangle 150"/>
              <p:cNvSpPr>
                <a:spLocks noChangeArrowheads="1"/>
              </p:cNvSpPr>
              <p:nvPr/>
            </p:nvSpPr>
            <p:spPr bwMode="auto">
              <a:xfrm>
                <a:off x="776" y="2130"/>
                <a:ext cx="137" cy="4"/>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grpSp>
        <p:grpSp>
          <p:nvGrpSpPr>
            <p:cNvPr id="25747" name="Group 151"/>
            <p:cNvGrpSpPr>
              <a:grpSpLocks/>
            </p:cNvGrpSpPr>
            <p:nvPr/>
          </p:nvGrpSpPr>
          <p:grpSpPr bwMode="auto">
            <a:xfrm>
              <a:off x="1568" y="370"/>
              <a:ext cx="92" cy="56"/>
              <a:chOff x="820" y="2004"/>
              <a:chExt cx="92" cy="56"/>
            </a:xfrm>
          </p:grpSpPr>
          <p:grpSp>
            <p:nvGrpSpPr>
              <p:cNvPr id="25748" name="Group 152"/>
              <p:cNvGrpSpPr>
                <a:grpSpLocks/>
              </p:cNvGrpSpPr>
              <p:nvPr/>
            </p:nvGrpSpPr>
            <p:grpSpPr bwMode="auto">
              <a:xfrm>
                <a:off x="820" y="2004"/>
                <a:ext cx="92" cy="56"/>
                <a:chOff x="820" y="2004"/>
                <a:chExt cx="92" cy="56"/>
              </a:xfrm>
            </p:grpSpPr>
            <p:sp>
              <p:nvSpPr>
                <p:cNvPr id="25766" name="Oval 153"/>
                <p:cNvSpPr>
                  <a:spLocks noChangeArrowheads="1"/>
                </p:cNvSpPr>
                <p:nvPr/>
              </p:nvSpPr>
              <p:spPr bwMode="auto">
                <a:xfrm>
                  <a:off x="852" y="2004"/>
                  <a:ext cx="40"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67" name="Oval 154"/>
                <p:cNvSpPr>
                  <a:spLocks noChangeArrowheads="1"/>
                </p:cNvSpPr>
                <p:nvPr/>
              </p:nvSpPr>
              <p:spPr bwMode="auto">
                <a:xfrm>
                  <a:off x="830" y="2010"/>
                  <a:ext cx="30"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68" name="Oval 155"/>
                <p:cNvSpPr>
                  <a:spLocks noChangeArrowheads="1"/>
                </p:cNvSpPr>
                <p:nvPr/>
              </p:nvSpPr>
              <p:spPr bwMode="auto">
                <a:xfrm>
                  <a:off x="820" y="2024"/>
                  <a:ext cx="2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69" name="Oval 156"/>
                <p:cNvSpPr>
                  <a:spLocks noChangeArrowheads="1"/>
                </p:cNvSpPr>
                <p:nvPr/>
              </p:nvSpPr>
              <p:spPr bwMode="auto">
                <a:xfrm>
                  <a:off x="826" y="2032"/>
                  <a:ext cx="32" cy="2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70" name="Oval 157"/>
                <p:cNvSpPr>
                  <a:spLocks noChangeArrowheads="1"/>
                </p:cNvSpPr>
                <p:nvPr/>
              </p:nvSpPr>
              <p:spPr bwMode="auto">
                <a:xfrm>
                  <a:off x="848" y="2036"/>
                  <a:ext cx="48"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71" name="Oval 158"/>
                <p:cNvSpPr>
                  <a:spLocks noChangeArrowheads="1"/>
                </p:cNvSpPr>
                <p:nvPr/>
              </p:nvSpPr>
              <p:spPr bwMode="auto">
                <a:xfrm>
                  <a:off x="878" y="2010"/>
                  <a:ext cx="3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72" name="Oval 159"/>
                <p:cNvSpPr>
                  <a:spLocks noChangeArrowheads="1"/>
                </p:cNvSpPr>
                <p:nvPr/>
              </p:nvSpPr>
              <p:spPr bwMode="auto">
                <a:xfrm>
                  <a:off x="882" y="2022"/>
                  <a:ext cx="3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73" name="Oval 160"/>
                <p:cNvSpPr>
                  <a:spLocks noChangeArrowheads="1"/>
                </p:cNvSpPr>
                <p:nvPr/>
              </p:nvSpPr>
              <p:spPr bwMode="auto">
                <a:xfrm>
                  <a:off x="880" y="2026"/>
                  <a:ext cx="30"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74" name="Oval 161"/>
                <p:cNvSpPr>
                  <a:spLocks noChangeArrowheads="1"/>
                </p:cNvSpPr>
                <p:nvPr/>
              </p:nvSpPr>
              <p:spPr bwMode="auto">
                <a:xfrm>
                  <a:off x="836" y="2018"/>
                  <a:ext cx="60"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grpSp>
          <p:grpSp>
            <p:nvGrpSpPr>
              <p:cNvPr id="25749" name="Group 162"/>
              <p:cNvGrpSpPr>
                <a:grpSpLocks/>
              </p:cNvGrpSpPr>
              <p:nvPr/>
            </p:nvGrpSpPr>
            <p:grpSpPr bwMode="auto">
              <a:xfrm>
                <a:off x="820" y="2004"/>
                <a:ext cx="92" cy="56"/>
                <a:chOff x="820" y="2004"/>
                <a:chExt cx="92" cy="56"/>
              </a:xfrm>
            </p:grpSpPr>
            <p:sp>
              <p:nvSpPr>
                <p:cNvPr id="25750" name="Arc 163"/>
                <p:cNvSpPr>
                  <a:spLocks/>
                </p:cNvSpPr>
                <p:nvPr/>
              </p:nvSpPr>
              <p:spPr bwMode="auto">
                <a:xfrm>
                  <a:off x="853" y="2004"/>
                  <a:ext cx="38" cy="12"/>
                </a:xfrm>
                <a:custGeom>
                  <a:avLst/>
                  <a:gdLst>
                    <a:gd name="T0" fmla="*/ 0 w 41217"/>
                    <a:gd name="T1" fmla="*/ 0 h 21600"/>
                    <a:gd name="T2" fmla="*/ 0 w 41217"/>
                    <a:gd name="T3" fmla="*/ 0 h 21600"/>
                    <a:gd name="T4" fmla="*/ 0 w 41217"/>
                    <a:gd name="T5" fmla="*/ 0 h 21600"/>
                    <a:gd name="T6" fmla="*/ 0 60000 65536"/>
                    <a:gd name="T7" fmla="*/ 0 60000 65536"/>
                    <a:gd name="T8" fmla="*/ 0 60000 65536"/>
                    <a:gd name="T9" fmla="*/ 0 w 41217"/>
                    <a:gd name="T10" fmla="*/ 0 h 21600"/>
                    <a:gd name="T11" fmla="*/ 41217 w 41217"/>
                    <a:gd name="T12" fmla="*/ 21600 h 21600"/>
                  </a:gdLst>
                  <a:ahLst/>
                  <a:cxnLst>
                    <a:cxn ang="T6">
                      <a:pos x="T0" y="T1"/>
                    </a:cxn>
                    <a:cxn ang="T7">
                      <a:pos x="T2" y="T3"/>
                    </a:cxn>
                    <a:cxn ang="T8">
                      <a:pos x="T4" y="T5"/>
                    </a:cxn>
                  </a:cxnLst>
                  <a:rect l="T9" t="T10" r="T11" b="T12"/>
                  <a:pathLst>
                    <a:path w="41217" h="21600" fill="none" extrusionOk="0">
                      <a:moveTo>
                        <a:pt x="-1" y="15818"/>
                      </a:moveTo>
                      <a:cubicBezTo>
                        <a:pt x="2596" y="6470"/>
                        <a:pt x="11109" y="-1"/>
                        <a:pt x="20812" y="0"/>
                      </a:cubicBezTo>
                      <a:cubicBezTo>
                        <a:pt x="30010" y="0"/>
                        <a:pt x="38199" y="5825"/>
                        <a:pt x="41216" y="14515"/>
                      </a:cubicBezTo>
                    </a:path>
                    <a:path w="41217" h="21600" stroke="0" extrusionOk="0">
                      <a:moveTo>
                        <a:pt x="-1" y="15818"/>
                      </a:moveTo>
                      <a:cubicBezTo>
                        <a:pt x="2596" y="6470"/>
                        <a:pt x="11109" y="-1"/>
                        <a:pt x="20812" y="0"/>
                      </a:cubicBezTo>
                      <a:cubicBezTo>
                        <a:pt x="30010" y="0"/>
                        <a:pt x="38199" y="5825"/>
                        <a:pt x="41216" y="14515"/>
                      </a:cubicBezTo>
                      <a:lnTo>
                        <a:pt x="20812" y="21600"/>
                      </a:lnTo>
                      <a:lnTo>
                        <a:pt x="-1" y="15818"/>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1" name="Arc 164"/>
                <p:cNvSpPr>
                  <a:spLocks/>
                </p:cNvSpPr>
                <p:nvPr/>
              </p:nvSpPr>
              <p:spPr bwMode="auto">
                <a:xfrm>
                  <a:off x="854" y="2005"/>
                  <a:ext cx="36" cy="11"/>
                </a:xfrm>
                <a:custGeom>
                  <a:avLst/>
                  <a:gdLst>
                    <a:gd name="T0" fmla="*/ 0 w 41081"/>
                    <a:gd name="T1" fmla="*/ 0 h 21600"/>
                    <a:gd name="T2" fmla="*/ 0 w 41081"/>
                    <a:gd name="T3" fmla="*/ 0 h 21600"/>
                    <a:gd name="T4" fmla="*/ 0 w 41081"/>
                    <a:gd name="T5" fmla="*/ 0 h 21600"/>
                    <a:gd name="T6" fmla="*/ 0 60000 65536"/>
                    <a:gd name="T7" fmla="*/ 0 60000 65536"/>
                    <a:gd name="T8" fmla="*/ 0 60000 65536"/>
                    <a:gd name="T9" fmla="*/ 0 w 41081"/>
                    <a:gd name="T10" fmla="*/ 0 h 21600"/>
                    <a:gd name="T11" fmla="*/ 41081 w 41081"/>
                    <a:gd name="T12" fmla="*/ 21600 h 21600"/>
                  </a:gdLst>
                  <a:ahLst/>
                  <a:cxnLst>
                    <a:cxn ang="T6">
                      <a:pos x="T0" y="T1"/>
                    </a:cxn>
                    <a:cxn ang="T7">
                      <a:pos x="T2" y="T3"/>
                    </a:cxn>
                    <a:cxn ang="T8">
                      <a:pos x="T4" y="T5"/>
                    </a:cxn>
                  </a:cxnLst>
                  <a:rect l="T9" t="T10" r="T11" b="T12"/>
                  <a:pathLst>
                    <a:path w="41081" h="21600" fill="none" extrusionOk="0">
                      <a:moveTo>
                        <a:pt x="0" y="15624"/>
                      </a:moveTo>
                      <a:cubicBezTo>
                        <a:pt x="2663" y="6372"/>
                        <a:pt x="11129" y="-1"/>
                        <a:pt x="20757" y="0"/>
                      </a:cubicBezTo>
                      <a:cubicBezTo>
                        <a:pt x="29866" y="0"/>
                        <a:pt x="37996" y="5714"/>
                        <a:pt x="41081" y="14285"/>
                      </a:cubicBezTo>
                    </a:path>
                    <a:path w="41081" h="21600" stroke="0" extrusionOk="0">
                      <a:moveTo>
                        <a:pt x="0" y="15624"/>
                      </a:moveTo>
                      <a:cubicBezTo>
                        <a:pt x="2663" y="6372"/>
                        <a:pt x="11129" y="-1"/>
                        <a:pt x="20757" y="0"/>
                      </a:cubicBezTo>
                      <a:cubicBezTo>
                        <a:pt x="29866" y="0"/>
                        <a:pt x="37996" y="5714"/>
                        <a:pt x="41081" y="14285"/>
                      </a:cubicBezTo>
                      <a:lnTo>
                        <a:pt x="20757" y="21600"/>
                      </a:lnTo>
                      <a:lnTo>
                        <a:pt x="0" y="15624"/>
                      </a:lnTo>
                      <a:close/>
                    </a:path>
                  </a:pathLst>
                </a:custGeom>
                <a:solidFill>
                  <a:srgbClr val="E7EDED"/>
                </a:solidFill>
                <a:ln w="3175">
                  <a:solidFill>
                    <a:srgbClr val="6C8F93"/>
                  </a:solidFill>
                  <a:round/>
                  <a:headEnd/>
                  <a:tailEnd/>
                </a:ln>
              </p:spPr>
              <p:txBody>
                <a:bodyPr/>
                <a:lstStyle/>
                <a:p>
                  <a:endParaRPr lang="en-US"/>
                </a:p>
              </p:txBody>
            </p:sp>
            <p:sp>
              <p:nvSpPr>
                <p:cNvPr id="25752" name="Arc 165"/>
                <p:cNvSpPr>
                  <a:spLocks/>
                </p:cNvSpPr>
                <p:nvPr/>
              </p:nvSpPr>
              <p:spPr bwMode="auto">
                <a:xfrm>
                  <a:off x="830" y="2010"/>
                  <a:ext cx="23" cy="14"/>
                </a:xfrm>
                <a:custGeom>
                  <a:avLst/>
                  <a:gdLst>
                    <a:gd name="T0" fmla="*/ 0 w 33372"/>
                    <a:gd name="T1" fmla="*/ 0 h 25836"/>
                    <a:gd name="T2" fmla="*/ 0 w 33372"/>
                    <a:gd name="T3" fmla="*/ 0 h 25836"/>
                    <a:gd name="T4" fmla="*/ 0 w 33372"/>
                    <a:gd name="T5" fmla="*/ 0 h 25836"/>
                    <a:gd name="T6" fmla="*/ 0 60000 65536"/>
                    <a:gd name="T7" fmla="*/ 0 60000 65536"/>
                    <a:gd name="T8" fmla="*/ 0 60000 65536"/>
                    <a:gd name="T9" fmla="*/ 0 w 33372"/>
                    <a:gd name="T10" fmla="*/ 0 h 25836"/>
                    <a:gd name="T11" fmla="*/ 33372 w 33372"/>
                    <a:gd name="T12" fmla="*/ 25836 h 25836"/>
                  </a:gdLst>
                  <a:ahLst/>
                  <a:cxnLst>
                    <a:cxn ang="T6">
                      <a:pos x="T0" y="T1"/>
                    </a:cxn>
                    <a:cxn ang="T7">
                      <a:pos x="T2" y="T3"/>
                    </a:cxn>
                    <a:cxn ang="T8">
                      <a:pos x="T4" y="T5"/>
                    </a:cxn>
                  </a:cxnLst>
                  <a:rect l="T9" t="T10" r="T11" b="T12"/>
                  <a:pathLst>
                    <a:path w="33372" h="25836" fill="none" extrusionOk="0">
                      <a:moveTo>
                        <a:pt x="419" y="25835"/>
                      </a:moveTo>
                      <a:cubicBezTo>
                        <a:pt x="140" y="24441"/>
                        <a:pt x="0" y="23022"/>
                        <a:pt x="0" y="21600"/>
                      </a:cubicBezTo>
                      <a:cubicBezTo>
                        <a:pt x="0" y="9670"/>
                        <a:pt x="9670" y="0"/>
                        <a:pt x="21600" y="0"/>
                      </a:cubicBezTo>
                      <a:cubicBezTo>
                        <a:pt x="25779" y="-1"/>
                        <a:pt x="29868" y="1212"/>
                        <a:pt x="33372" y="3489"/>
                      </a:cubicBezTo>
                    </a:path>
                    <a:path w="33372" h="25836" stroke="0" extrusionOk="0">
                      <a:moveTo>
                        <a:pt x="419" y="25835"/>
                      </a:moveTo>
                      <a:cubicBezTo>
                        <a:pt x="140" y="24441"/>
                        <a:pt x="0" y="23022"/>
                        <a:pt x="0" y="21600"/>
                      </a:cubicBezTo>
                      <a:cubicBezTo>
                        <a:pt x="0" y="9670"/>
                        <a:pt x="9670" y="0"/>
                        <a:pt x="21600" y="0"/>
                      </a:cubicBezTo>
                      <a:cubicBezTo>
                        <a:pt x="25779" y="-1"/>
                        <a:pt x="29868" y="1212"/>
                        <a:pt x="33372" y="3489"/>
                      </a:cubicBezTo>
                      <a:lnTo>
                        <a:pt x="21600" y="21600"/>
                      </a:lnTo>
                      <a:lnTo>
                        <a:pt x="419" y="2583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3" name="Arc 166"/>
                <p:cNvSpPr>
                  <a:spLocks/>
                </p:cNvSpPr>
                <p:nvPr/>
              </p:nvSpPr>
              <p:spPr bwMode="auto">
                <a:xfrm>
                  <a:off x="831" y="2011"/>
                  <a:ext cx="22" cy="13"/>
                </a:xfrm>
                <a:custGeom>
                  <a:avLst/>
                  <a:gdLst>
                    <a:gd name="T0" fmla="*/ 0 w 33223"/>
                    <a:gd name="T1" fmla="*/ 0 h 25910"/>
                    <a:gd name="T2" fmla="*/ 0 w 33223"/>
                    <a:gd name="T3" fmla="*/ 0 h 25910"/>
                    <a:gd name="T4" fmla="*/ 0 w 33223"/>
                    <a:gd name="T5" fmla="*/ 0 h 25910"/>
                    <a:gd name="T6" fmla="*/ 0 60000 65536"/>
                    <a:gd name="T7" fmla="*/ 0 60000 65536"/>
                    <a:gd name="T8" fmla="*/ 0 60000 65536"/>
                    <a:gd name="T9" fmla="*/ 0 w 33223"/>
                    <a:gd name="T10" fmla="*/ 0 h 25910"/>
                    <a:gd name="T11" fmla="*/ 33223 w 33223"/>
                    <a:gd name="T12" fmla="*/ 25910 h 25910"/>
                  </a:gdLst>
                  <a:ahLst/>
                  <a:cxnLst>
                    <a:cxn ang="T6">
                      <a:pos x="T0" y="T1"/>
                    </a:cxn>
                    <a:cxn ang="T7">
                      <a:pos x="T2" y="T3"/>
                    </a:cxn>
                    <a:cxn ang="T8">
                      <a:pos x="T4" y="T5"/>
                    </a:cxn>
                  </a:cxnLst>
                  <a:rect l="T9" t="T10" r="T11" b="T12"/>
                  <a:pathLst>
                    <a:path w="33223" h="25910" fill="none" extrusionOk="0">
                      <a:moveTo>
                        <a:pt x="434" y="25909"/>
                      </a:moveTo>
                      <a:cubicBezTo>
                        <a:pt x="145" y="24491"/>
                        <a:pt x="0" y="23047"/>
                        <a:pt x="0" y="21600"/>
                      </a:cubicBezTo>
                      <a:cubicBezTo>
                        <a:pt x="0" y="9670"/>
                        <a:pt x="9670" y="0"/>
                        <a:pt x="21600" y="0"/>
                      </a:cubicBezTo>
                      <a:cubicBezTo>
                        <a:pt x="25718" y="-1"/>
                        <a:pt x="29751" y="1177"/>
                        <a:pt x="33223" y="3393"/>
                      </a:cubicBezTo>
                    </a:path>
                    <a:path w="33223" h="25910" stroke="0" extrusionOk="0">
                      <a:moveTo>
                        <a:pt x="434" y="25909"/>
                      </a:moveTo>
                      <a:cubicBezTo>
                        <a:pt x="145" y="24491"/>
                        <a:pt x="0" y="23047"/>
                        <a:pt x="0" y="21600"/>
                      </a:cubicBezTo>
                      <a:cubicBezTo>
                        <a:pt x="0" y="9670"/>
                        <a:pt x="9670" y="0"/>
                        <a:pt x="21600" y="0"/>
                      </a:cubicBezTo>
                      <a:cubicBezTo>
                        <a:pt x="25718" y="-1"/>
                        <a:pt x="29751" y="1177"/>
                        <a:pt x="33223" y="3393"/>
                      </a:cubicBezTo>
                      <a:lnTo>
                        <a:pt x="21600" y="21600"/>
                      </a:lnTo>
                      <a:lnTo>
                        <a:pt x="434" y="25909"/>
                      </a:lnTo>
                      <a:close/>
                    </a:path>
                  </a:pathLst>
                </a:custGeom>
                <a:solidFill>
                  <a:srgbClr val="E7EDED"/>
                </a:solidFill>
                <a:ln w="3175">
                  <a:solidFill>
                    <a:srgbClr val="6C8F93"/>
                  </a:solidFill>
                  <a:round/>
                  <a:headEnd/>
                  <a:tailEnd/>
                </a:ln>
              </p:spPr>
              <p:txBody>
                <a:bodyPr/>
                <a:lstStyle/>
                <a:p>
                  <a:endParaRPr lang="en-US"/>
                </a:p>
              </p:txBody>
            </p:sp>
            <p:sp>
              <p:nvSpPr>
                <p:cNvPr id="25754" name="Arc 167"/>
                <p:cNvSpPr>
                  <a:spLocks/>
                </p:cNvSpPr>
                <p:nvPr/>
              </p:nvSpPr>
              <p:spPr bwMode="auto">
                <a:xfrm>
                  <a:off x="826" y="2042"/>
                  <a:ext cx="24" cy="10"/>
                </a:xfrm>
                <a:custGeom>
                  <a:avLst/>
                  <a:gdLst>
                    <a:gd name="T0" fmla="*/ 0 w 31800"/>
                    <a:gd name="T1" fmla="*/ 0 h 21600"/>
                    <a:gd name="T2" fmla="*/ 0 w 31800"/>
                    <a:gd name="T3" fmla="*/ 0 h 21600"/>
                    <a:gd name="T4" fmla="*/ 0 w 31800"/>
                    <a:gd name="T5" fmla="*/ 0 h 21600"/>
                    <a:gd name="T6" fmla="*/ 0 60000 65536"/>
                    <a:gd name="T7" fmla="*/ 0 60000 65536"/>
                    <a:gd name="T8" fmla="*/ 0 60000 65536"/>
                    <a:gd name="T9" fmla="*/ 0 w 31800"/>
                    <a:gd name="T10" fmla="*/ 0 h 21600"/>
                    <a:gd name="T11" fmla="*/ 31800 w 31800"/>
                    <a:gd name="T12" fmla="*/ 21600 h 21600"/>
                  </a:gdLst>
                  <a:ahLst/>
                  <a:cxnLst>
                    <a:cxn ang="T6">
                      <a:pos x="T0" y="T1"/>
                    </a:cxn>
                    <a:cxn ang="T7">
                      <a:pos x="T2" y="T3"/>
                    </a:cxn>
                    <a:cxn ang="T8">
                      <a:pos x="T4" y="T5"/>
                    </a:cxn>
                  </a:cxnLst>
                  <a:rect l="T9" t="T10" r="T11" b="T12"/>
                  <a:pathLst>
                    <a:path w="31800" h="21600" fill="none" extrusionOk="0">
                      <a:moveTo>
                        <a:pt x="31799" y="19039"/>
                      </a:moveTo>
                      <a:cubicBezTo>
                        <a:pt x="28662" y="20720"/>
                        <a:pt x="25158" y="21599"/>
                        <a:pt x="21600" y="21600"/>
                      </a:cubicBezTo>
                      <a:cubicBezTo>
                        <a:pt x="9670" y="21600"/>
                        <a:pt x="0" y="11929"/>
                        <a:pt x="0" y="0"/>
                      </a:cubicBezTo>
                    </a:path>
                    <a:path w="31800" h="21600" stroke="0" extrusionOk="0">
                      <a:moveTo>
                        <a:pt x="31799" y="19039"/>
                      </a:moveTo>
                      <a:cubicBezTo>
                        <a:pt x="28662" y="20720"/>
                        <a:pt x="25158" y="21599"/>
                        <a:pt x="21600" y="21600"/>
                      </a:cubicBezTo>
                      <a:cubicBezTo>
                        <a:pt x="9670" y="21600"/>
                        <a:pt x="0" y="11929"/>
                        <a:pt x="0" y="0"/>
                      </a:cubicBezTo>
                      <a:lnTo>
                        <a:pt x="21600" y="0"/>
                      </a:lnTo>
                      <a:lnTo>
                        <a:pt x="31799" y="1903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5" name="Arc 168"/>
                <p:cNvSpPr>
                  <a:spLocks/>
                </p:cNvSpPr>
                <p:nvPr/>
              </p:nvSpPr>
              <p:spPr bwMode="auto">
                <a:xfrm>
                  <a:off x="827" y="2042"/>
                  <a:ext cx="22" cy="9"/>
                </a:xfrm>
                <a:custGeom>
                  <a:avLst/>
                  <a:gdLst>
                    <a:gd name="T0" fmla="*/ 0 w 31479"/>
                    <a:gd name="T1" fmla="*/ 0 h 21600"/>
                    <a:gd name="T2" fmla="*/ 0 w 31479"/>
                    <a:gd name="T3" fmla="*/ 0 h 21600"/>
                    <a:gd name="T4" fmla="*/ 0 w 31479"/>
                    <a:gd name="T5" fmla="*/ 0 h 21600"/>
                    <a:gd name="T6" fmla="*/ 0 60000 65536"/>
                    <a:gd name="T7" fmla="*/ 0 60000 65536"/>
                    <a:gd name="T8" fmla="*/ 0 60000 65536"/>
                    <a:gd name="T9" fmla="*/ 0 w 31479"/>
                    <a:gd name="T10" fmla="*/ 0 h 21600"/>
                    <a:gd name="T11" fmla="*/ 31479 w 31479"/>
                    <a:gd name="T12" fmla="*/ 21600 h 21600"/>
                  </a:gdLst>
                  <a:ahLst/>
                  <a:cxnLst>
                    <a:cxn ang="T6">
                      <a:pos x="T0" y="T1"/>
                    </a:cxn>
                    <a:cxn ang="T7">
                      <a:pos x="T2" y="T3"/>
                    </a:cxn>
                    <a:cxn ang="T8">
                      <a:pos x="T4" y="T5"/>
                    </a:cxn>
                  </a:cxnLst>
                  <a:rect l="T9" t="T10" r="T11" b="T12"/>
                  <a:pathLst>
                    <a:path w="31479" h="21600" fill="none" extrusionOk="0">
                      <a:moveTo>
                        <a:pt x="31478" y="19208"/>
                      </a:moveTo>
                      <a:cubicBezTo>
                        <a:pt x="28422" y="20780"/>
                        <a:pt x="25036" y="21599"/>
                        <a:pt x="21600" y="21600"/>
                      </a:cubicBezTo>
                      <a:cubicBezTo>
                        <a:pt x="9670" y="21600"/>
                        <a:pt x="0" y="11929"/>
                        <a:pt x="0" y="0"/>
                      </a:cubicBezTo>
                    </a:path>
                    <a:path w="31479" h="21600" stroke="0" extrusionOk="0">
                      <a:moveTo>
                        <a:pt x="31478" y="19208"/>
                      </a:moveTo>
                      <a:cubicBezTo>
                        <a:pt x="28422" y="20780"/>
                        <a:pt x="25036" y="21599"/>
                        <a:pt x="21600" y="21600"/>
                      </a:cubicBezTo>
                      <a:cubicBezTo>
                        <a:pt x="9670" y="21600"/>
                        <a:pt x="0" y="11929"/>
                        <a:pt x="0" y="0"/>
                      </a:cubicBezTo>
                      <a:lnTo>
                        <a:pt x="21600" y="0"/>
                      </a:lnTo>
                      <a:lnTo>
                        <a:pt x="31478" y="19208"/>
                      </a:lnTo>
                      <a:close/>
                    </a:path>
                  </a:pathLst>
                </a:custGeom>
                <a:solidFill>
                  <a:srgbClr val="E7EDED"/>
                </a:solidFill>
                <a:ln w="3175">
                  <a:solidFill>
                    <a:srgbClr val="6C8F93"/>
                  </a:solidFill>
                  <a:round/>
                  <a:headEnd/>
                  <a:tailEnd/>
                </a:ln>
              </p:spPr>
              <p:txBody>
                <a:bodyPr/>
                <a:lstStyle/>
                <a:p>
                  <a:endParaRPr lang="en-US"/>
                </a:p>
              </p:txBody>
            </p:sp>
            <p:sp>
              <p:nvSpPr>
                <p:cNvPr id="25756" name="Arc 169"/>
                <p:cNvSpPr>
                  <a:spLocks/>
                </p:cNvSpPr>
                <p:nvPr/>
              </p:nvSpPr>
              <p:spPr bwMode="auto">
                <a:xfrm>
                  <a:off x="890" y="2010"/>
                  <a:ext cx="18" cy="14"/>
                </a:xfrm>
                <a:custGeom>
                  <a:avLst/>
                  <a:gdLst>
                    <a:gd name="T0" fmla="*/ 0 w 26126"/>
                    <a:gd name="T1" fmla="*/ 0 h 32795"/>
                    <a:gd name="T2" fmla="*/ 0 w 26126"/>
                    <a:gd name="T3" fmla="*/ 0 h 32795"/>
                    <a:gd name="T4" fmla="*/ 0 w 26126"/>
                    <a:gd name="T5" fmla="*/ 0 h 32795"/>
                    <a:gd name="T6" fmla="*/ 0 60000 65536"/>
                    <a:gd name="T7" fmla="*/ 0 60000 65536"/>
                    <a:gd name="T8" fmla="*/ 0 60000 65536"/>
                    <a:gd name="T9" fmla="*/ 0 w 26126"/>
                    <a:gd name="T10" fmla="*/ 0 h 32795"/>
                    <a:gd name="T11" fmla="*/ 26126 w 26126"/>
                    <a:gd name="T12" fmla="*/ 32795 h 32795"/>
                  </a:gdLst>
                  <a:ahLst/>
                  <a:cxnLst>
                    <a:cxn ang="T6">
                      <a:pos x="T0" y="T1"/>
                    </a:cxn>
                    <a:cxn ang="T7">
                      <a:pos x="T2" y="T3"/>
                    </a:cxn>
                    <a:cxn ang="T8">
                      <a:pos x="T4" y="T5"/>
                    </a:cxn>
                  </a:cxnLst>
                  <a:rect l="T9" t="T10" r="T11" b="T12"/>
                  <a:pathLst>
                    <a:path w="26126" h="32795" fill="none" extrusionOk="0">
                      <a:moveTo>
                        <a:pt x="0" y="479"/>
                      </a:moveTo>
                      <a:cubicBezTo>
                        <a:pt x="1487" y="160"/>
                        <a:pt x="3004" y="-1"/>
                        <a:pt x="4526" y="0"/>
                      </a:cubicBezTo>
                      <a:cubicBezTo>
                        <a:pt x="16455" y="0"/>
                        <a:pt x="26126" y="9670"/>
                        <a:pt x="26126" y="21600"/>
                      </a:cubicBezTo>
                      <a:cubicBezTo>
                        <a:pt x="26126" y="25547"/>
                        <a:pt x="25044" y="29419"/>
                        <a:pt x="22998" y="32795"/>
                      </a:cubicBezTo>
                    </a:path>
                    <a:path w="26126" h="32795" stroke="0" extrusionOk="0">
                      <a:moveTo>
                        <a:pt x="0" y="479"/>
                      </a:moveTo>
                      <a:cubicBezTo>
                        <a:pt x="1487" y="160"/>
                        <a:pt x="3004" y="-1"/>
                        <a:pt x="4526" y="0"/>
                      </a:cubicBezTo>
                      <a:cubicBezTo>
                        <a:pt x="16455" y="0"/>
                        <a:pt x="26126" y="9670"/>
                        <a:pt x="26126" y="21600"/>
                      </a:cubicBezTo>
                      <a:cubicBezTo>
                        <a:pt x="26126" y="25547"/>
                        <a:pt x="25044" y="29419"/>
                        <a:pt x="22998" y="32795"/>
                      </a:cubicBezTo>
                      <a:lnTo>
                        <a:pt x="4526" y="21600"/>
                      </a:lnTo>
                      <a:lnTo>
                        <a:pt x="0" y="47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7" name="Arc 170"/>
                <p:cNvSpPr>
                  <a:spLocks/>
                </p:cNvSpPr>
                <p:nvPr/>
              </p:nvSpPr>
              <p:spPr bwMode="auto">
                <a:xfrm>
                  <a:off x="890" y="2011"/>
                  <a:ext cx="17" cy="12"/>
                </a:xfrm>
                <a:custGeom>
                  <a:avLst/>
                  <a:gdLst>
                    <a:gd name="T0" fmla="*/ 0 w 25919"/>
                    <a:gd name="T1" fmla="*/ 0 h 33197"/>
                    <a:gd name="T2" fmla="*/ 0 w 25919"/>
                    <a:gd name="T3" fmla="*/ 0 h 33197"/>
                    <a:gd name="T4" fmla="*/ 0 w 25919"/>
                    <a:gd name="T5" fmla="*/ 0 h 33197"/>
                    <a:gd name="T6" fmla="*/ 0 60000 65536"/>
                    <a:gd name="T7" fmla="*/ 0 60000 65536"/>
                    <a:gd name="T8" fmla="*/ 0 60000 65536"/>
                    <a:gd name="T9" fmla="*/ 0 w 25919"/>
                    <a:gd name="T10" fmla="*/ 0 h 33197"/>
                    <a:gd name="T11" fmla="*/ 25919 w 25919"/>
                    <a:gd name="T12" fmla="*/ 33197 h 33197"/>
                  </a:gdLst>
                  <a:ahLst/>
                  <a:cxnLst>
                    <a:cxn ang="T6">
                      <a:pos x="T0" y="T1"/>
                    </a:cxn>
                    <a:cxn ang="T7">
                      <a:pos x="T2" y="T3"/>
                    </a:cxn>
                    <a:cxn ang="T8">
                      <a:pos x="T4" y="T5"/>
                    </a:cxn>
                  </a:cxnLst>
                  <a:rect l="T9" t="T10" r="T11" b="T12"/>
                  <a:pathLst>
                    <a:path w="25919" h="33197" fill="none" extrusionOk="0">
                      <a:moveTo>
                        <a:pt x="0" y="436"/>
                      </a:moveTo>
                      <a:cubicBezTo>
                        <a:pt x="1421" y="146"/>
                        <a:pt x="2868" y="-1"/>
                        <a:pt x="4319" y="0"/>
                      </a:cubicBezTo>
                      <a:cubicBezTo>
                        <a:pt x="16248" y="0"/>
                        <a:pt x="25919" y="9670"/>
                        <a:pt x="25919" y="21600"/>
                      </a:cubicBezTo>
                      <a:cubicBezTo>
                        <a:pt x="25919" y="25708"/>
                        <a:pt x="24747" y="29731"/>
                        <a:pt x="22541" y="33196"/>
                      </a:cubicBezTo>
                    </a:path>
                    <a:path w="25919" h="33197" stroke="0" extrusionOk="0">
                      <a:moveTo>
                        <a:pt x="0" y="436"/>
                      </a:moveTo>
                      <a:cubicBezTo>
                        <a:pt x="1421" y="146"/>
                        <a:pt x="2868" y="-1"/>
                        <a:pt x="4319" y="0"/>
                      </a:cubicBezTo>
                      <a:cubicBezTo>
                        <a:pt x="16248" y="0"/>
                        <a:pt x="25919" y="9670"/>
                        <a:pt x="25919" y="21600"/>
                      </a:cubicBezTo>
                      <a:cubicBezTo>
                        <a:pt x="25919" y="25708"/>
                        <a:pt x="24747" y="29731"/>
                        <a:pt x="22541" y="33196"/>
                      </a:cubicBezTo>
                      <a:lnTo>
                        <a:pt x="4319" y="21600"/>
                      </a:lnTo>
                      <a:lnTo>
                        <a:pt x="0" y="436"/>
                      </a:lnTo>
                      <a:close/>
                    </a:path>
                  </a:pathLst>
                </a:custGeom>
                <a:solidFill>
                  <a:srgbClr val="E7EDED"/>
                </a:solidFill>
                <a:ln w="3175">
                  <a:solidFill>
                    <a:srgbClr val="6C8F93"/>
                  </a:solidFill>
                  <a:round/>
                  <a:headEnd/>
                  <a:tailEnd/>
                </a:ln>
              </p:spPr>
              <p:txBody>
                <a:bodyPr/>
                <a:lstStyle/>
                <a:p>
                  <a:endParaRPr lang="en-US"/>
                </a:p>
              </p:txBody>
            </p:sp>
            <p:sp>
              <p:nvSpPr>
                <p:cNvPr id="25758" name="Arc 171"/>
                <p:cNvSpPr>
                  <a:spLocks/>
                </p:cNvSpPr>
                <p:nvPr/>
              </p:nvSpPr>
              <p:spPr bwMode="auto">
                <a:xfrm>
                  <a:off x="896" y="2024"/>
                  <a:ext cx="16" cy="13"/>
                </a:xfrm>
                <a:custGeom>
                  <a:avLst/>
                  <a:gdLst>
                    <a:gd name="T0" fmla="*/ 0 w 21600"/>
                    <a:gd name="T1" fmla="*/ 0 h 28809"/>
                    <a:gd name="T2" fmla="*/ 0 w 21600"/>
                    <a:gd name="T3" fmla="*/ 0 h 28809"/>
                    <a:gd name="T4" fmla="*/ 0 w 21600"/>
                    <a:gd name="T5" fmla="*/ 0 h 28809"/>
                    <a:gd name="T6" fmla="*/ 0 60000 65536"/>
                    <a:gd name="T7" fmla="*/ 0 60000 65536"/>
                    <a:gd name="T8" fmla="*/ 0 60000 65536"/>
                    <a:gd name="T9" fmla="*/ 0 w 21600"/>
                    <a:gd name="T10" fmla="*/ 0 h 28809"/>
                    <a:gd name="T11" fmla="*/ 21600 w 21600"/>
                    <a:gd name="T12" fmla="*/ 28809 h 28809"/>
                  </a:gdLst>
                  <a:ahLst/>
                  <a:cxnLst>
                    <a:cxn ang="T6">
                      <a:pos x="T0" y="T1"/>
                    </a:cxn>
                    <a:cxn ang="T7">
                      <a:pos x="T2" y="T3"/>
                    </a:cxn>
                    <a:cxn ang="T8">
                      <a:pos x="T4" y="T5"/>
                    </a:cxn>
                  </a:cxnLst>
                  <a:rect l="T9" t="T10" r="T11" b="T12"/>
                  <a:pathLst>
                    <a:path w="21600" h="28809" fill="none" extrusionOk="0">
                      <a:moveTo>
                        <a:pt x="13827" y="0"/>
                      </a:moveTo>
                      <a:cubicBezTo>
                        <a:pt x="18752" y="4104"/>
                        <a:pt x="21600" y="10183"/>
                        <a:pt x="21600" y="16594"/>
                      </a:cubicBezTo>
                      <a:cubicBezTo>
                        <a:pt x="21600" y="20954"/>
                        <a:pt x="20280" y="25212"/>
                        <a:pt x="17814" y="28809"/>
                      </a:cubicBezTo>
                    </a:path>
                    <a:path w="21600" h="28809" stroke="0" extrusionOk="0">
                      <a:moveTo>
                        <a:pt x="13827" y="0"/>
                      </a:moveTo>
                      <a:cubicBezTo>
                        <a:pt x="18752" y="4104"/>
                        <a:pt x="21600" y="10183"/>
                        <a:pt x="21600" y="16594"/>
                      </a:cubicBezTo>
                      <a:cubicBezTo>
                        <a:pt x="21600" y="20954"/>
                        <a:pt x="20280" y="25212"/>
                        <a:pt x="17814" y="28809"/>
                      </a:cubicBezTo>
                      <a:lnTo>
                        <a:pt x="0" y="16594"/>
                      </a:lnTo>
                      <a:lnTo>
                        <a:pt x="13827" y="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9" name="Arc 172"/>
                <p:cNvSpPr>
                  <a:spLocks/>
                </p:cNvSpPr>
                <p:nvPr/>
              </p:nvSpPr>
              <p:spPr bwMode="auto">
                <a:xfrm>
                  <a:off x="896" y="2025"/>
                  <a:ext cx="15" cy="12"/>
                </a:xfrm>
                <a:custGeom>
                  <a:avLst/>
                  <a:gdLst>
                    <a:gd name="T0" fmla="*/ 0 w 21600"/>
                    <a:gd name="T1" fmla="*/ 0 h 29422"/>
                    <a:gd name="T2" fmla="*/ 0 w 21600"/>
                    <a:gd name="T3" fmla="*/ 0 h 29422"/>
                    <a:gd name="T4" fmla="*/ 0 w 21600"/>
                    <a:gd name="T5" fmla="*/ 0 h 29422"/>
                    <a:gd name="T6" fmla="*/ 0 60000 65536"/>
                    <a:gd name="T7" fmla="*/ 0 60000 65536"/>
                    <a:gd name="T8" fmla="*/ 0 60000 65536"/>
                    <a:gd name="T9" fmla="*/ 0 w 21600"/>
                    <a:gd name="T10" fmla="*/ 0 h 29422"/>
                    <a:gd name="T11" fmla="*/ 21600 w 21600"/>
                    <a:gd name="T12" fmla="*/ 29422 h 29422"/>
                  </a:gdLst>
                  <a:ahLst/>
                  <a:cxnLst>
                    <a:cxn ang="T6">
                      <a:pos x="T0" y="T1"/>
                    </a:cxn>
                    <a:cxn ang="T7">
                      <a:pos x="T2" y="T3"/>
                    </a:cxn>
                    <a:cxn ang="T8">
                      <a:pos x="T4" y="T5"/>
                    </a:cxn>
                  </a:cxnLst>
                  <a:rect l="T9" t="T10" r="T11" b="T12"/>
                  <a:pathLst>
                    <a:path w="21600" h="29422" fill="none" extrusionOk="0">
                      <a:moveTo>
                        <a:pt x="13493" y="-1"/>
                      </a:moveTo>
                      <a:cubicBezTo>
                        <a:pt x="18617" y="4099"/>
                        <a:pt x="21600" y="10305"/>
                        <a:pt x="21600" y="16867"/>
                      </a:cubicBezTo>
                      <a:cubicBezTo>
                        <a:pt x="21600" y="21368"/>
                        <a:pt x="20193" y="25758"/>
                        <a:pt x="17576" y="29421"/>
                      </a:cubicBezTo>
                    </a:path>
                    <a:path w="21600" h="29422" stroke="0" extrusionOk="0">
                      <a:moveTo>
                        <a:pt x="13493" y="-1"/>
                      </a:moveTo>
                      <a:cubicBezTo>
                        <a:pt x="18617" y="4099"/>
                        <a:pt x="21600" y="10305"/>
                        <a:pt x="21600" y="16867"/>
                      </a:cubicBezTo>
                      <a:cubicBezTo>
                        <a:pt x="21600" y="21368"/>
                        <a:pt x="20193" y="25758"/>
                        <a:pt x="17576" y="29421"/>
                      </a:cubicBezTo>
                      <a:lnTo>
                        <a:pt x="0" y="16867"/>
                      </a:lnTo>
                      <a:lnTo>
                        <a:pt x="13493" y="-1"/>
                      </a:lnTo>
                      <a:close/>
                    </a:path>
                  </a:pathLst>
                </a:custGeom>
                <a:solidFill>
                  <a:srgbClr val="E7EDED"/>
                </a:solidFill>
                <a:ln w="3175">
                  <a:solidFill>
                    <a:srgbClr val="6C8F93"/>
                  </a:solidFill>
                  <a:round/>
                  <a:headEnd/>
                  <a:tailEnd/>
                </a:ln>
              </p:spPr>
              <p:txBody>
                <a:bodyPr/>
                <a:lstStyle/>
                <a:p>
                  <a:endParaRPr lang="en-US"/>
                </a:p>
              </p:txBody>
            </p:sp>
            <p:sp>
              <p:nvSpPr>
                <p:cNvPr id="25760" name="Arc 173"/>
                <p:cNvSpPr>
                  <a:spLocks/>
                </p:cNvSpPr>
                <p:nvPr/>
              </p:nvSpPr>
              <p:spPr bwMode="auto">
                <a:xfrm>
                  <a:off x="890" y="2037"/>
                  <a:ext cx="20" cy="19"/>
                </a:xfrm>
                <a:custGeom>
                  <a:avLst/>
                  <a:gdLst>
                    <a:gd name="T0" fmla="*/ 0 w 28431"/>
                    <a:gd name="T1" fmla="*/ 0 h 27648"/>
                    <a:gd name="T2" fmla="*/ 0 w 28431"/>
                    <a:gd name="T3" fmla="*/ 0 h 27648"/>
                    <a:gd name="T4" fmla="*/ 0 w 28431"/>
                    <a:gd name="T5" fmla="*/ 0 h 27648"/>
                    <a:gd name="T6" fmla="*/ 0 60000 65536"/>
                    <a:gd name="T7" fmla="*/ 0 60000 65536"/>
                    <a:gd name="T8" fmla="*/ 0 60000 65536"/>
                    <a:gd name="T9" fmla="*/ 0 w 28431"/>
                    <a:gd name="T10" fmla="*/ 0 h 27648"/>
                    <a:gd name="T11" fmla="*/ 28431 w 28431"/>
                    <a:gd name="T12" fmla="*/ 27648 h 27648"/>
                  </a:gdLst>
                  <a:ahLst/>
                  <a:cxnLst>
                    <a:cxn ang="T6">
                      <a:pos x="T0" y="T1"/>
                    </a:cxn>
                    <a:cxn ang="T7">
                      <a:pos x="T2" y="T3"/>
                    </a:cxn>
                    <a:cxn ang="T8">
                      <a:pos x="T4" y="T5"/>
                    </a:cxn>
                  </a:cxnLst>
                  <a:rect l="T9" t="T10" r="T11" b="T12"/>
                  <a:pathLst>
                    <a:path w="28431" h="27648" fill="none" extrusionOk="0">
                      <a:moveTo>
                        <a:pt x="27566" y="-1"/>
                      </a:moveTo>
                      <a:cubicBezTo>
                        <a:pt x="28140" y="1964"/>
                        <a:pt x="28431" y="4001"/>
                        <a:pt x="28431" y="6048"/>
                      </a:cubicBezTo>
                      <a:cubicBezTo>
                        <a:pt x="28431" y="17977"/>
                        <a:pt x="18760" y="27648"/>
                        <a:pt x="6831" y="27648"/>
                      </a:cubicBezTo>
                      <a:cubicBezTo>
                        <a:pt x="4509" y="27648"/>
                        <a:pt x="2202" y="27273"/>
                        <a:pt x="0" y="26539"/>
                      </a:cubicBezTo>
                    </a:path>
                    <a:path w="28431" h="27648" stroke="0" extrusionOk="0">
                      <a:moveTo>
                        <a:pt x="27566" y="-1"/>
                      </a:moveTo>
                      <a:cubicBezTo>
                        <a:pt x="28140" y="1964"/>
                        <a:pt x="28431" y="4001"/>
                        <a:pt x="28431" y="6048"/>
                      </a:cubicBezTo>
                      <a:cubicBezTo>
                        <a:pt x="28431" y="17977"/>
                        <a:pt x="18760" y="27648"/>
                        <a:pt x="6831" y="27648"/>
                      </a:cubicBezTo>
                      <a:cubicBezTo>
                        <a:pt x="4509" y="27648"/>
                        <a:pt x="2202" y="27273"/>
                        <a:pt x="0" y="26539"/>
                      </a:cubicBezTo>
                      <a:lnTo>
                        <a:pt x="6831" y="6048"/>
                      </a:lnTo>
                      <a:lnTo>
                        <a:pt x="27566"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1" name="Arc 174"/>
                <p:cNvSpPr>
                  <a:spLocks/>
                </p:cNvSpPr>
                <p:nvPr/>
              </p:nvSpPr>
              <p:spPr bwMode="auto">
                <a:xfrm>
                  <a:off x="891" y="2037"/>
                  <a:ext cx="18" cy="18"/>
                </a:xfrm>
                <a:custGeom>
                  <a:avLst/>
                  <a:gdLst>
                    <a:gd name="T0" fmla="*/ 0 w 28431"/>
                    <a:gd name="T1" fmla="*/ 0 h 27648"/>
                    <a:gd name="T2" fmla="*/ 0 w 28431"/>
                    <a:gd name="T3" fmla="*/ 0 h 27648"/>
                    <a:gd name="T4" fmla="*/ 0 w 28431"/>
                    <a:gd name="T5" fmla="*/ 0 h 27648"/>
                    <a:gd name="T6" fmla="*/ 0 60000 65536"/>
                    <a:gd name="T7" fmla="*/ 0 60000 65536"/>
                    <a:gd name="T8" fmla="*/ 0 60000 65536"/>
                    <a:gd name="T9" fmla="*/ 0 w 28431"/>
                    <a:gd name="T10" fmla="*/ 0 h 27648"/>
                    <a:gd name="T11" fmla="*/ 28431 w 28431"/>
                    <a:gd name="T12" fmla="*/ 27648 h 27648"/>
                  </a:gdLst>
                  <a:ahLst/>
                  <a:cxnLst>
                    <a:cxn ang="T6">
                      <a:pos x="T0" y="T1"/>
                    </a:cxn>
                    <a:cxn ang="T7">
                      <a:pos x="T2" y="T3"/>
                    </a:cxn>
                    <a:cxn ang="T8">
                      <a:pos x="T4" y="T5"/>
                    </a:cxn>
                  </a:cxnLst>
                  <a:rect l="T9" t="T10" r="T11" b="T12"/>
                  <a:pathLst>
                    <a:path w="28431" h="27648" fill="none" extrusionOk="0">
                      <a:moveTo>
                        <a:pt x="27566" y="-1"/>
                      </a:moveTo>
                      <a:cubicBezTo>
                        <a:pt x="28140" y="1964"/>
                        <a:pt x="28431" y="4001"/>
                        <a:pt x="28431" y="6048"/>
                      </a:cubicBezTo>
                      <a:cubicBezTo>
                        <a:pt x="28431" y="17977"/>
                        <a:pt x="18760" y="27648"/>
                        <a:pt x="6831" y="27648"/>
                      </a:cubicBezTo>
                      <a:cubicBezTo>
                        <a:pt x="4509" y="27648"/>
                        <a:pt x="2202" y="27273"/>
                        <a:pt x="0" y="26539"/>
                      </a:cubicBezTo>
                    </a:path>
                    <a:path w="28431" h="27648" stroke="0" extrusionOk="0">
                      <a:moveTo>
                        <a:pt x="27566" y="-1"/>
                      </a:moveTo>
                      <a:cubicBezTo>
                        <a:pt x="28140" y="1964"/>
                        <a:pt x="28431" y="4001"/>
                        <a:pt x="28431" y="6048"/>
                      </a:cubicBezTo>
                      <a:cubicBezTo>
                        <a:pt x="28431" y="17977"/>
                        <a:pt x="18760" y="27648"/>
                        <a:pt x="6831" y="27648"/>
                      </a:cubicBezTo>
                      <a:cubicBezTo>
                        <a:pt x="4509" y="27648"/>
                        <a:pt x="2202" y="27273"/>
                        <a:pt x="0" y="26539"/>
                      </a:cubicBezTo>
                      <a:lnTo>
                        <a:pt x="6831" y="6048"/>
                      </a:lnTo>
                      <a:lnTo>
                        <a:pt x="27566" y="-1"/>
                      </a:lnTo>
                      <a:close/>
                    </a:path>
                  </a:pathLst>
                </a:custGeom>
                <a:solidFill>
                  <a:srgbClr val="E7EDED"/>
                </a:solidFill>
                <a:ln w="3175">
                  <a:solidFill>
                    <a:srgbClr val="6C8F93"/>
                  </a:solidFill>
                  <a:round/>
                  <a:headEnd/>
                  <a:tailEnd/>
                </a:ln>
              </p:spPr>
              <p:txBody>
                <a:bodyPr/>
                <a:lstStyle/>
                <a:p>
                  <a:endParaRPr lang="en-US"/>
                </a:p>
              </p:txBody>
            </p:sp>
            <p:sp>
              <p:nvSpPr>
                <p:cNvPr id="25762" name="Arc 175"/>
                <p:cNvSpPr>
                  <a:spLocks/>
                </p:cNvSpPr>
                <p:nvPr/>
              </p:nvSpPr>
              <p:spPr bwMode="auto">
                <a:xfrm>
                  <a:off x="820" y="2024"/>
                  <a:ext cx="10" cy="17"/>
                </a:xfrm>
                <a:custGeom>
                  <a:avLst/>
                  <a:gdLst>
                    <a:gd name="T0" fmla="*/ 0 w 21600"/>
                    <a:gd name="T1" fmla="*/ 0 h 41382"/>
                    <a:gd name="T2" fmla="*/ 0 w 21600"/>
                    <a:gd name="T3" fmla="*/ 0 h 41382"/>
                    <a:gd name="T4" fmla="*/ 0 w 21600"/>
                    <a:gd name="T5" fmla="*/ 0 h 41382"/>
                    <a:gd name="T6" fmla="*/ 0 60000 65536"/>
                    <a:gd name="T7" fmla="*/ 0 60000 65536"/>
                    <a:gd name="T8" fmla="*/ 0 60000 65536"/>
                    <a:gd name="T9" fmla="*/ 0 w 21600"/>
                    <a:gd name="T10" fmla="*/ 0 h 41382"/>
                    <a:gd name="T11" fmla="*/ 21600 w 21600"/>
                    <a:gd name="T12" fmla="*/ 41382 h 41382"/>
                  </a:gdLst>
                  <a:ahLst/>
                  <a:cxnLst>
                    <a:cxn ang="T6">
                      <a:pos x="T0" y="T1"/>
                    </a:cxn>
                    <a:cxn ang="T7">
                      <a:pos x="T2" y="T3"/>
                    </a:cxn>
                    <a:cxn ang="T8">
                      <a:pos x="T4" y="T5"/>
                    </a:cxn>
                  </a:cxnLst>
                  <a:rect l="T9" t="T10" r="T11" b="T12"/>
                  <a:pathLst>
                    <a:path w="21600" h="41382" fill="none" extrusionOk="0">
                      <a:moveTo>
                        <a:pt x="13091" y="41381"/>
                      </a:moveTo>
                      <a:cubicBezTo>
                        <a:pt x="5149" y="37977"/>
                        <a:pt x="0" y="30168"/>
                        <a:pt x="0" y="21528"/>
                      </a:cubicBezTo>
                      <a:cubicBezTo>
                        <a:pt x="-1" y="10281"/>
                        <a:pt x="8629" y="916"/>
                        <a:pt x="19838" y="-1"/>
                      </a:cubicBezTo>
                    </a:path>
                    <a:path w="21600" h="41382" stroke="0" extrusionOk="0">
                      <a:moveTo>
                        <a:pt x="13091" y="41381"/>
                      </a:moveTo>
                      <a:cubicBezTo>
                        <a:pt x="5149" y="37977"/>
                        <a:pt x="0" y="30168"/>
                        <a:pt x="0" y="21528"/>
                      </a:cubicBezTo>
                      <a:cubicBezTo>
                        <a:pt x="-1" y="10281"/>
                        <a:pt x="8629" y="916"/>
                        <a:pt x="19838" y="-1"/>
                      </a:cubicBezTo>
                      <a:lnTo>
                        <a:pt x="21600" y="21528"/>
                      </a:lnTo>
                      <a:lnTo>
                        <a:pt x="13091" y="4138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3" name="Arc 176"/>
                <p:cNvSpPr>
                  <a:spLocks/>
                </p:cNvSpPr>
                <p:nvPr/>
              </p:nvSpPr>
              <p:spPr bwMode="auto">
                <a:xfrm>
                  <a:off x="821" y="2025"/>
                  <a:ext cx="9" cy="15"/>
                </a:xfrm>
                <a:custGeom>
                  <a:avLst/>
                  <a:gdLst>
                    <a:gd name="T0" fmla="*/ 0 w 21600"/>
                    <a:gd name="T1" fmla="*/ 0 h 41421"/>
                    <a:gd name="T2" fmla="*/ 0 w 21600"/>
                    <a:gd name="T3" fmla="*/ 0 h 41421"/>
                    <a:gd name="T4" fmla="*/ 0 w 21600"/>
                    <a:gd name="T5" fmla="*/ 0 h 41421"/>
                    <a:gd name="T6" fmla="*/ 0 60000 65536"/>
                    <a:gd name="T7" fmla="*/ 0 60000 65536"/>
                    <a:gd name="T8" fmla="*/ 0 60000 65536"/>
                    <a:gd name="T9" fmla="*/ 0 w 21600"/>
                    <a:gd name="T10" fmla="*/ 0 h 41421"/>
                    <a:gd name="T11" fmla="*/ 21600 w 21600"/>
                    <a:gd name="T12" fmla="*/ 41421 h 41421"/>
                  </a:gdLst>
                  <a:ahLst/>
                  <a:cxnLst>
                    <a:cxn ang="T6">
                      <a:pos x="T0" y="T1"/>
                    </a:cxn>
                    <a:cxn ang="T7">
                      <a:pos x="T2" y="T3"/>
                    </a:cxn>
                    <a:cxn ang="T8">
                      <a:pos x="T4" y="T5"/>
                    </a:cxn>
                  </a:cxnLst>
                  <a:rect l="T9" t="T10" r="T11" b="T12"/>
                  <a:pathLst>
                    <a:path w="21600" h="41421" fill="none" extrusionOk="0">
                      <a:moveTo>
                        <a:pt x="13179" y="41421"/>
                      </a:moveTo>
                      <a:cubicBezTo>
                        <a:pt x="5190" y="38039"/>
                        <a:pt x="0" y="30205"/>
                        <a:pt x="0" y="21530"/>
                      </a:cubicBezTo>
                      <a:cubicBezTo>
                        <a:pt x="-1" y="10275"/>
                        <a:pt x="8641" y="906"/>
                        <a:pt x="19860" y="0"/>
                      </a:cubicBezTo>
                    </a:path>
                    <a:path w="21600" h="41421" stroke="0" extrusionOk="0">
                      <a:moveTo>
                        <a:pt x="13179" y="41421"/>
                      </a:moveTo>
                      <a:cubicBezTo>
                        <a:pt x="5190" y="38039"/>
                        <a:pt x="0" y="30205"/>
                        <a:pt x="0" y="21530"/>
                      </a:cubicBezTo>
                      <a:cubicBezTo>
                        <a:pt x="-1" y="10275"/>
                        <a:pt x="8641" y="906"/>
                        <a:pt x="19860" y="0"/>
                      </a:cubicBezTo>
                      <a:lnTo>
                        <a:pt x="21600" y="21530"/>
                      </a:lnTo>
                      <a:lnTo>
                        <a:pt x="13179" y="41421"/>
                      </a:lnTo>
                      <a:close/>
                    </a:path>
                  </a:pathLst>
                </a:custGeom>
                <a:solidFill>
                  <a:srgbClr val="E7EDED"/>
                </a:solidFill>
                <a:ln w="3175">
                  <a:solidFill>
                    <a:srgbClr val="6C8F93"/>
                  </a:solidFill>
                  <a:round/>
                  <a:headEnd/>
                  <a:tailEnd/>
                </a:ln>
              </p:spPr>
              <p:txBody>
                <a:bodyPr/>
                <a:lstStyle/>
                <a:p>
                  <a:endParaRPr lang="en-US"/>
                </a:p>
              </p:txBody>
            </p:sp>
            <p:sp>
              <p:nvSpPr>
                <p:cNvPr id="25764" name="Arc 177"/>
                <p:cNvSpPr>
                  <a:spLocks/>
                </p:cNvSpPr>
                <p:nvPr/>
              </p:nvSpPr>
              <p:spPr bwMode="auto">
                <a:xfrm>
                  <a:off x="849" y="2048"/>
                  <a:ext cx="42" cy="12"/>
                </a:xfrm>
                <a:custGeom>
                  <a:avLst/>
                  <a:gdLst>
                    <a:gd name="T0" fmla="*/ 0 w 39208"/>
                    <a:gd name="T1" fmla="*/ 0 h 21600"/>
                    <a:gd name="T2" fmla="*/ 0 w 39208"/>
                    <a:gd name="T3" fmla="*/ 0 h 21600"/>
                    <a:gd name="T4" fmla="*/ 0 w 39208"/>
                    <a:gd name="T5" fmla="*/ 0 h 21600"/>
                    <a:gd name="T6" fmla="*/ 0 60000 65536"/>
                    <a:gd name="T7" fmla="*/ 0 60000 65536"/>
                    <a:gd name="T8" fmla="*/ 0 60000 65536"/>
                    <a:gd name="T9" fmla="*/ 0 w 39208"/>
                    <a:gd name="T10" fmla="*/ 0 h 21600"/>
                    <a:gd name="T11" fmla="*/ 39208 w 39208"/>
                    <a:gd name="T12" fmla="*/ 21600 h 21600"/>
                  </a:gdLst>
                  <a:ahLst/>
                  <a:cxnLst>
                    <a:cxn ang="T6">
                      <a:pos x="T0" y="T1"/>
                    </a:cxn>
                    <a:cxn ang="T7">
                      <a:pos x="T2" y="T3"/>
                    </a:cxn>
                    <a:cxn ang="T8">
                      <a:pos x="T4" y="T5"/>
                    </a:cxn>
                  </a:cxnLst>
                  <a:rect l="T9" t="T10" r="T11" b="T12"/>
                  <a:pathLst>
                    <a:path w="39208" h="21600" fill="none" extrusionOk="0">
                      <a:moveTo>
                        <a:pt x="39208" y="11629"/>
                      </a:moveTo>
                      <a:cubicBezTo>
                        <a:pt x="35239" y="17840"/>
                        <a:pt x="28377" y="21599"/>
                        <a:pt x="21006" y="21600"/>
                      </a:cubicBezTo>
                      <a:cubicBezTo>
                        <a:pt x="11015" y="21600"/>
                        <a:pt x="2328" y="14748"/>
                        <a:pt x="0" y="5032"/>
                      </a:cubicBezTo>
                    </a:path>
                    <a:path w="39208" h="21600" stroke="0" extrusionOk="0">
                      <a:moveTo>
                        <a:pt x="39208" y="11629"/>
                      </a:moveTo>
                      <a:cubicBezTo>
                        <a:pt x="35239" y="17840"/>
                        <a:pt x="28377" y="21599"/>
                        <a:pt x="21006" y="21600"/>
                      </a:cubicBezTo>
                      <a:cubicBezTo>
                        <a:pt x="11015" y="21600"/>
                        <a:pt x="2328" y="14748"/>
                        <a:pt x="0" y="5032"/>
                      </a:cubicBezTo>
                      <a:lnTo>
                        <a:pt x="21006" y="0"/>
                      </a:lnTo>
                      <a:lnTo>
                        <a:pt x="39208" y="1162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5" name="Arc 178"/>
                <p:cNvSpPr>
                  <a:spLocks/>
                </p:cNvSpPr>
                <p:nvPr/>
              </p:nvSpPr>
              <p:spPr bwMode="auto">
                <a:xfrm>
                  <a:off x="850" y="2048"/>
                  <a:ext cx="40" cy="11"/>
                </a:xfrm>
                <a:custGeom>
                  <a:avLst/>
                  <a:gdLst>
                    <a:gd name="T0" fmla="*/ 0 w 38927"/>
                    <a:gd name="T1" fmla="*/ 0 h 21600"/>
                    <a:gd name="T2" fmla="*/ 0 w 38927"/>
                    <a:gd name="T3" fmla="*/ 0 h 21600"/>
                    <a:gd name="T4" fmla="*/ 0 w 38927"/>
                    <a:gd name="T5" fmla="*/ 0 h 21600"/>
                    <a:gd name="T6" fmla="*/ 0 60000 65536"/>
                    <a:gd name="T7" fmla="*/ 0 60000 65536"/>
                    <a:gd name="T8" fmla="*/ 0 60000 65536"/>
                    <a:gd name="T9" fmla="*/ 0 w 38927"/>
                    <a:gd name="T10" fmla="*/ 0 h 21600"/>
                    <a:gd name="T11" fmla="*/ 38927 w 38927"/>
                    <a:gd name="T12" fmla="*/ 21600 h 21600"/>
                  </a:gdLst>
                  <a:ahLst/>
                  <a:cxnLst>
                    <a:cxn ang="T6">
                      <a:pos x="T0" y="T1"/>
                    </a:cxn>
                    <a:cxn ang="T7">
                      <a:pos x="T2" y="T3"/>
                    </a:cxn>
                    <a:cxn ang="T8">
                      <a:pos x="T4" y="T5"/>
                    </a:cxn>
                  </a:cxnLst>
                  <a:rect l="T9" t="T10" r="T11" b="T12"/>
                  <a:pathLst>
                    <a:path w="38927" h="21600" fill="none" extrusionOk="0">
                      <a:moveTo>
                        <a:pt x="38926" y="11981"/>
                      </a:moveTo>
                      <a:cubicBezTo>
                        <a:pt x="34920" y="17990"/>
                        <a:pt x="28176" y="21599"/>
                        <a:pt x="20955" y="21600"/>
                      </a:cubicBezTo>
                      <a:cubicBezTo>
                        <a:pt x="11043" y="21600"/>
                        <a:pt x="2403" y="14854"/>
                        <a:pt x="-1" y="5239"/>
                      </a:cubicBezTo>
                    </a:path>
                    <a:path w="38927" h="21600" stroke="0" extrusionOk="0">
                      <a:moveTo>
                        <a:pt x="38926" y="11981"/>
                      </a:moveTo>
                      <a:cubicBezTo>
                        <a:pt x="34920" y="17990"/>
                        <a:pt x="28176" y="21599"/>
                        <a:pt x="20955" y="21600"/>
                      </a:cubicBezTo>
                      <a:cubicBezTo>
                        <a:pt x="11043" y="21600"/>
                        <a:pt x="2403" y="14854"/>
                        <a:pt x="-1" y="5239"/>
                      </a:cubicBezTo>
                      <a:lnTo>
                        <a:pt x="20955" y="0"/>
                      </a:lnTo>
                      <a:lnTo>
                        <a:pt x="38926" y="11981"/>
                      </a:lnTo>
                      <a:close/>
                    </a:path>
                  </a:pathLst>
                </a:custGeom>
                <a:solidFill>
                  <a:srgbClr val="E7EDED"/>
                </a:solidFill>
                <a:ln w="3175">
                  <a:solidFill>
                    <a:srgbClr val="6C8F93"/>
                  </a:solidFill>
                  <a:round/>
                  <a:headEnd/>
                  <a:tailEnd/>
                </a:ln>
              </p:spPr>
              <p:txBody>
                <a:bodyPr/>
                <a:lstStyle/>
                <a:p>
                  <a:endParaRPr lang="en-US"/>
                </a:p>
              </p:txBody>
            </p:sp>
          </p:grpSp>
        </p:grpSp>
      </p:grpSp>
      <p:grpSp>
        <p:nvGrpSpPr>
          <p:cNvPr id="25606" name="Group 356"/>
          <p:cNvGrpSpPr>
            <a:grpSpLocks/>
          </p:cNvGrpSpPr>
          <p:nvPr/>
        </p:nvGrpSpPr>
        <p:grpSpPr bwMode="auto">
          <a:xfrm>
            <a:off x="2138363" y="2478088"/>
            <a:ext cx="1803400" cy="1625600"/>
            <a:chOff x="1358" y="1894"/>
            <a:chExt cx="2981" cy="1793"/>
          </a:xfrm>
        </p:grpSpPr>
        <p:sp>
          <p:nvSpPr>
            <p:cNvPr id="25730" name="Oval 357"/>
            <p:cNvSpPr>
              <a:spLocks noChangeArrowheads="1"/>
            </p:cNvSpPr>
            <p:nvPr/>
          </p:nvSpPr>
          <p:spPr bwMode="auto">
            <a:xfrm>
              <a:off x="2376" y="1894"/>
              <a:ext cx="1299"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31" name="Oval 358"/>
            <p:cNvSpPr>
              <a:spLocks noChangeArrowheads="1"/>
            </p:cNvSpPr>
            <p:nvPr/>
          </p:nvSpPr>
          <p:spPr bwMode="auto">
            <a:xfrm>
              <a:off x="1662" y="2088"/>
              <a:ext cx="996"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32" name="Oval 359"/>
            <p:cNvSpPr>
              <a:spLocks noChangeArrowheads="1"/>
            </p:cNvSpPr>
            <p:nvPr/>
          </p:nvSpPr>
          <p:spPr bwMode="auto">
            <a:xfrm>
              <a:off x="1358" y="2535"/>
              <a:ext cx="672" cy="605"/>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33" name="Oval 360"/>
            <p:cNvSpPr>
              <a:spLocks noChangeArrowheads="1"/>
            </p:cNvSpPr>
            <p:nvPr/>
          </p:nvSpPr>
          <p:spPr bwMode="auto">
            <a:xfrm>
              <a:off x="1561" y="2801"/>
              <a:ext cx="1010" cy="656"/>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34" name="Oval 361"/>
            <p:cNvSpPr>
              <a:spLocks noChangeArrowheads="1"/>
            </p:cNvSpPr>
            <p:nvPr/>
          </p:nvSpPr>
          <p:spPr bwMode="auto">
            <a:xfrm>
              <a:off x="2275" y="2909"/>
              <a:ext cx="1509" cy="77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35" name="Oval 362"/>
            <p:cNvSpPr>
              <a:spLocks noChangeArrowheads="1"/>
            </p:cNvSpPr>
            <p:nvPr/>
          </p:nvSpPr>
          <p:spPr bwMode="auto">
            <a:xfrm>
              <a:off x="3235" y="2110"/>
              <a:ext cx="967" cy="583"/>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36" name="Oval 363"/>
            <p:cNvSpPr>
              <a:spLocks noChangeArrowheads="1"/>
            </p:cNvSpPr>
            <p:nvPr/>
          </p:nvSpPr>
          <p:spPr bwMode="auto">
            <a:xfrm>
              <a:off x="3379" y="2484"/>
              <a:ext cx="960" cy="584"/>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37" name="Oval 364"/>
            <p:cNvSpPr>
              <a:spLocks noChangeArrowheads="1"/>
            </p:cNvSpPr>
            <p:nvPr/>
          </p:nvSpPr>
          <p:spPr bwMode="auto">
            <a:xfrm>
              <a:off x="3293" y="2607"/>
              <a:ext cx="953"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38" name="Oval 365"/>
            <p:cNvSpPr>
              <a:spLocks noChangeArrowheads="1"/>
            </p:cNvSpPr>
            <p:nvPr/>
          </p:nvSpPr>
          <p:spPr bwMode="auto">
            <a:xfrm>
              <a:off x="1900" y="2319"/>
              <a:ext cx="1934"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grpSp>
      <p:grpSp>
        <p:nvGrpSpPr>
          <p:cNvPr id="25607" name="Group 366"/>
          <p:cNvGrpSpPr>
            <a:grpSpLocks/>
          </p:cNvGrpSpPr>
          <p:nvPr/>
        </p:nvGrpSpPr>
        <p:grpSpPr bwMode="auto">
          <a:xfrm>
            <a:off x="3868738" y="2571750"/>
            <a:ext cx="2414587" cy="1681163"/>
            <a:chOff x="1358" y="1894"/>
            <a:chExt cx="2981" cy="1793"/>
          </a:xfrm>
        </p:grpSpPr>
        <p:sp>
          <p:nvSpPr>
            <p:cNvPr id="25721" name="Oval 367"/>
            <p:cNvSpPr>
              <a:spLocks noChangeArrowheads="1"/>
            </p:cNvSpPr>
            <p:nvPr/>
          </p:nvSpPr>
          <p:spPr bwMode="auto">
            <a:xfrm>
              <a:off x="2376" y="1894"/>
              <a:ext cx="1299"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22" name="Oval 368"/>
            <p:cNvSpPr>
              <a:spLocks noChangeArrowheads="1"/>
            </p:cNvSpPr>
            <p:nvPr/>
          </p:nvSpPr>
          <p:spPr bwMode="auto">
            <a:xfrm>
              <a:off x="1662" y="2088"/>
              <a:ext cx="996"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23" name="Oval 369"/>
            <p:cNvSpPr>
              <a:spLocks noChangeArrowheads="1"/>
            </p:cNvSpPr>
            <p:nvPr/>
          </p:nvSpPr>
          <p:spPr bwMode="auto">
            <a:xfrm>
              <a:off x="1358" y="2535"/>
              <a:ext cx="672" cy="605"/>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24" name="Oval 370"/>
            <p:cNvSpPr>
              <a:spLocks noChangeArrowheads="1"/>
            </p:cNvSpPr>
            <p:nvPr/>
          </p:nvSpPr>
          <p:spPr bwMode="auto">
            <a:xfrm>
              <a:off x="1561" y="2801"/>
              <a:ext cx="1010" cy="656"/>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25" name="Oval 371"/>
            <p:cNvSpPr>
              <a:spLocks noChangeArrowheads="1"/>
            </p:cNvSpPr>
            <p:nvPr/>
          </p:nvSpPr>
          <p:spPr bwMode="auto">
            <a:xfrm>
              <a:off x="2275" y="2909"/>
              <a:ext cx="1509" cy="77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26" name="Oval 372"/>
            <p:cNvSpPr>
              <a:spLocks noChangeArrowheads="1"/>
            </p:cNvSpPr>
            <p:nvPr/>
          </p:nvSpPr>
          <p:spPr bwMode="auto">
            <a:xfrm>
              <a:off x="3235" y="2110"/>
              <a:ext cx="967" cy="583"/>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27" name="Oval 373"/>
            <p:cNvSpPr>
              <a:spLocks noChangeArrowheads="1"/>
            </p:cNvSpPr>
            <p:nvPr/>
          </p:nvSpPr>
          <p:spPr bwMode="auto">
            <a:xfrm>
              <a:off x="3379" y="2484"/>
              <a:ext cx="960" cy="584"/>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28" name="Oval 374"/>
            <p:cNvSpPr>
              <a:spLocks noChangeArrowheads="1"/>
            </p:cNvSpPr>
            <p:nvPr/>
          </p:nvSpPr>
          <p:spPr bwMode="auto">
            <a:xfrm>
              <a:off x="3293" y="2607"/>
              <a:ext cx="953"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729" name="Oval 375"/>
            <p:cNvSpPr>
              <a:spLocks noChangeArrowheads="1"/>
            </p:cNvSpPr>
            <p:nvPr/>
          </p:nvSpPr>
          <p:spPr bwMode="auto">
            <a:xfrm>
              <a:off x="1900" y="2319"/>
              <a:ext cx="1934"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grpSp>
      <p:grpSp>
        <p:nvGrpSpPr>
          <p:cNvPr id="25608" name="Group 376"/>
          <p:cNvGrpSpPr>
            <a:grpSpLocks/>
          </p:cNvGrpSpPr>
          <p:nvPr/>
        </p:nvGrpSpPr>
        <p:grpSpPr bwMode="auto">
          <a:xfrm>
            <a:off x="3902075" y="2601913"/>
            <a:ext cx="2393950" cy="1709737"/>
            <a:chOff x="1358" y="1886"/>
            <a:chExt cx="2989" cy="1810"/>
          </a:xfrm>
        </p:grpSpPr>
        <p:sp>
          <p:nvSpPr>
            <p:cNvPr id="25705" name="Arc 377"/>
            <p:cNvSpPr>
              <a:spLocks/>
            </p:cNvSpPr>
            <p:nvPr/>
          </p:nvSpPr>
          <p:spPr bwMode="auto">
            <a:xfrm>
              <a:off x="2404" y="1886"/>
              <a:ext cx="1247" cy="375"/>
            </a:xfrm>
            <a:custGeom>
              <a:avLst/>
              <a:gdLst>
                <a:gd name="T0" fmla="*/ 0 w 40985"/>
                <a:gd name="T1" fmla="*/ 0 h 21600"/>
                <a:gd name="T2" fmla="*/ 0 w 40985"/>
                <a:gd name="T3" fmla="*/ 0 h 21600"/>
                <a:gd name="T4" fmla="*/ 0 w 40985"/>
                <a:gd name="T5" fmla="*/ 0 h 21600"/>
                <a:gd name="T6" fmla="*/ 0 60000 65536"/>
                <a:gd name="T7" fmla="*/ 0 60000 65536"/>
                <a:gd name="T8" fmla="*/ 0 60000 65536"/>
                <a:gd name="T9" fmla="*/ 0 w 40985"/>
                <a:gd name="T10" fmla="*/ 0 h 21600"/>
                <a:gd name="T11" fmla="*/ 40985 w 40985"/>
                <a:gd name="T12" fmla="*/ 21600 h 21600"/>
              </a:gdLst>
              <a:ahLst/>
              <a:cxnLst>
                <a:cxn ang="T6">
                  <a:pos x="T0" y="T1"/>
                </a:cxn>
                <a:cxn ang="T7">
                  <a:pos x="T2" y="T3"/>
                </a:cxn>
                <a:cxn ang="T8">
                  <a:pos x="T4" y="T5"/>
                </a:cxn>
              </a:cxnLst>
              <a:rect l="T9" t="T10" r="T11" b="T12"/>
              <a:pathLst>
                <a:path w="40985" h="21600" fill="none" extrusionOk="0">
                  <a:moveTo>
                    <a:pt x="0" y="15316"/>
                  </a:moveTo>
                  <a:cubicBezTo>
                    <a:pt x="2766" y="6218"/>
                    <a:pt x="11157" y="-1"/>
                    <a:pt x="20666" y="0"/>
                  </a:cubicBezTo>
                  <a:cubicBezTo>
                    <a:pt x="29769" y="0"/>
                    <a:pt x="37896" y="5708"/>
                    <a:pt x="40984" y="14272"/>
                  </a:cubicBezTo>
                </a:path>
                <a:path w="40985" h="21600" stroke="0" extrusionOk="0">
                  <a:moveTo>
                    <a:pt x="0" y="15316"/>
                  </a:moveTo>
                  <a:cubicBezTo>
                    <a:pt x="2766" y="6218"/>
                    <a:pt x="11157" y="-1"/>
                    <a:pt x="20666" y="0"/>
                  </a:cubicBezTo>
                  <a:cubicBezTo>
                    <a:pt x="29769" y="0"/>
                    <a:pt x="37896" y="5708"/>
                    <a:pt x="40984" y="14272"/>
                  </a:cubicBezTo>
                  <a:lnTo>
                    <a:pt x="20666" y="21600"/>
                  </a:lnTo>
                  <a:lnTo>
                    <a:pt x="0" y="15316"/>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6" name="Arc 378"/>
            <p:cNvSpPr>
              <a:spLocks/>
            </p:cNvSpPr>
            <p:nvPr/>
          </p:nvSpPr>
          <p:spPr bwMode="auto">
            <a:xfrm>
              <a:off x="2412" y="1893"/>
              <a:ext cx="1232" cy="368"/>
            </a:xfrm>
            <a:custGeom>
              <a:avLst/>
              <a:gdLst>
                <a:gd name="T0" fmla="*/ 0 w 40951"/>
                <a:gd name="T1" fmla="*/ 0 h 21600"/>
                <a:gd name="T2" fmla="*/ 0 w 40951"/>
                <a:gd name="T3" fmla="*/ 0 h 21600"/>
                <a:gd name="T4" fmla="*/ 0 w 40951"/>
                <a:gd name="T5" fmla="*/ 0 h 21600"/>
                <a:gd name="T6" fmla="*/ 0 60000 65536"/>
                <a:gd name="T7" fmla="*/ 0 60000 65536"/>
                <a:gd name="T8" fmla="*/ 0 60000 65536"/>
                <a:gd name="T9" fmla="*/ 0 w 40951"/>
                <a:gd name="T10" fmla="*/ 0 h 21600"/>
                <a:gd name="T11" fmla="*/ 40951 w 40951"/>
                <a:gd name="T12" fmla="*/ 21600 h 21600"/>
              </a:gdLst>
              <a:ahLst/>
              <a:cxnLst>
                <a:cxn ang="T6">
                  <a:pos x="T0" y="T1"/>
                </a:cxn>
                <a:cxn ang="T7">
                  <a:pos x="T2" y="T3"/>
                </a:cxn>
                <a:cxn ang="T8">
                  <a:pos x="T4" y="T5"/>
                </a:cxn>
              </a:cxnLst>
              <a:rect l="T9" t="T10" r="T11" b="T12"/>
              <a:pathLst>
                <a:path w="40951" h="21600" fill="none" extrusionOk="0">
                  <a:moveTo>
                    <a:pt x="-1" y="15268"/>
                  </a:moveTo>
                  <a:cubicBezTo>
                    <a:pt x="2781" y="6195"/>
                    <a:pt x="11160" y="-1"/>
                    <a:pt x="20651" y="0"/>
                  </a:cubicBezTo>
                  <a:cubicBezTo>
                    <a:pt x="29734" y="0"/>
                    <a:pt x="37847" y="5683"/>
                    <a:pt x="40951" y="14219"/>
                  </a:cubicBezTo>
                </a:path>
                <a:path w="40951" h="21600" stroke="0" extrusionOk="0">
                  <a:moveTo>
                    <a:pt x="-1" y="15268"/>
                  </a:moveTo>
                  <a:cubicBezTo>
                    <a:pt x="2781" y="6195"/>
                    <a:pt x="11160" y="-1"/>
                    <a:pt x="20651" y="0"/>
                  </a:cubicBezTo>
                  <a:cubicBezTo>
                    <a:pt x="29734" y="0"/>
                    <a:pt x="37847" y="5683"/>
                    <a:pt x="40951" y="14219"/>
                  </a:cubicBezTo>
                  <a:lnTo>
                    <a:pt x="20651" y="21600"/>
                  </a:lnTo>
                  <a:lnTo>
                    <a:pt x="-1" y="15268"/>
                  </a:lnTo>
                  <a:close/>
                </a:path>
              </a:pathLst>
            </a:custGeom>
            <a:solidFill>
              <a:srgbClr val="B6C7C9"/>
            </a:solidFill>
            <a:ln w="22225">
              <a:solidFill>
                <a:srgbClr val="6C8F93"/>
              </a:solidFill>
              <a:round/>
              <a:headEnd/>
              <a:tailEnd/>
            </a:ln>
          </p:spPr>
          <p:txBody>
            <a:bodyPr/>
            <a:lstStyle/>
            <a:p>
              <a:endParaRPr lang="en-US"/>
            </a:p>
          </p:txBody>
        </p:sp>
        <p:sp>
          <p:nvSpPr>
            <p:cNvPr id="25707" name="Arc 379"/>
            <p:cNvSpPr>
              <a:spLocks/>
            </p:cNvSpPr>
            <p:nvPr/>
          </p:nvSpPr>
          <p:spPr bwMode="auto">
            <a:xfrm>
              <a:off x="1662" y="2081"/>
              <a:ext cx="766" cy="446"/>
            </a:xfrm>
            <a:custGeom>
              <a:avLst/>
              <a:gdLst>
                <a:gd name="T0" fmla="*/ 0 w 33007"/>
                <a:gd name="T1" fmla="*/ 0 h 25698"/>
                <a:gd name="T2" fmla="*/ 0 w 33007"/>
                <a:gd name="T3" fmla="*/ 0 h 25698"/>
                <a:gd name="T4" fmla="*/ 0 w 33007"/>
                <a:gd name="T5" fmla="*/ 0 h 25698"/>
                <a:gd name="T6" fmla="*/ 0 60000 65536"/>
                <a:gd name="T7" fmla="*/ 0 60000 65536"/>
                <a:gd name="T8" fmla="*/ 0 60000 65536"/>
                <a:gd name="T9" fmla="*/ 0 w 33007"/>
                <a:gd name="T10" fmla="*/ 0 h 25698"/>
                <a:gd name="T11" fmla="*/ 33007 w 33007"/>
                <a:gd name="T12" fmla="*/ 25698 h 25698"/>
              </a:gdLst>
              <a:ahLst/>
              <a:cxnLst>
                <a:cxn ang="T6">
                  <a:pos x="T0" y="T1"/>
                </a:cxn>
                <a:cxn ang="T7">
                  <a:pos x="T2" y="T3"/>
                </a:cxn>
                <a:cxn ang="T8">
                  <a:pos x="T4" y="T5"/>
                </a:cxn>
              </a:cxnLst>
              <a:rect l="T9" t="T10" r="T11" b="T12"/>
              <a:pathLst>
                <a:path w="33007" h="25698" fill="none" extrusionOk="0">
                  <a:moveTo>
                    <a:pt x="392" y="25697"/>
                  </a:moveTo>
                  <a:cubicBezTo>
                    <a:pt x="131" y="24347"/>
                    <a:pt x="0" y="22975"/>
                    <a:pt x="0" y="21600"/>
                  </a:cubicBezTo>
                  <a:cubicBezTo>
                    <a:pt x="0" y="9670"/>
                    <a:pt x="9670" y="0"/>
                    <a:pt x="21600" y="0"/>
                  </a:cubicBezTo>
                  <a:cubicBezTo>
                    <a:pt x="25631" y="-1"/>
                    <a:pt x="29583" y="1128"/>
                    <a:pt x="33007" y="3257"/>
                  </a:cubicBezTo>
                </a:path>
                <a:path w="33007" h="25698" stroke="0" extrusionOk="0">
                  <a:moveTo>
                    <a:pt x="392" y="25697"/>
                  </a:moveTo>
                  <a:cubicBezTo>
                    <a:pt x="131" y="24347"/>
                    <a:pt x="0" y="22975"/>
                    <a:pt x="0" y="21600"/>
                  </a:cubicBezTo>
                  <a:cubicBezTo>
                    <a:pt x="0" y="9670"/>
                    <a:pt x="9670" y="0"/>
                    <a:pt x="21600" y="0"/>
                  </a:cubicBezTo>
                  <a:cubicBezTo>
                    <a:pt x="25631" y="-1"/>
                    <a:pt x="29583" y="1128"/>
                    <a:pt x="33007" y="3257"/>
                  </a:cubicBezTo>
                  <a:lnTo>
                    <a:pt x="21600" y="21600"/>
                  </a:lnTo>
                  <a:lnTo>
                    <a:pt x="392" y="256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8" name="Arc 380"/>
            <p:cNvSpPr>
              <a:spLocks/>
            </p:cNvSpPr>
            <p:nvPr/>
          </p:nvSpPr>
          <p:spPr bwMode="auto">
            <a:xfrm>
              <a:off x="1669" y="2088"/>
              <a:ext cx="755" cy="438"/>
            </a:xfrm>
            <a:custGeom>
              <a:avLst/>
              <a:gdLst>
                <a:gd name="T0" fmla="*/ 0 w 32968"/>
                <a:gd name="T1" fmla="*/ 0 h 25717"/>
                <a:gd name="T2" fmla="*/ 0 w 32968"/>
                <a:gd name="T3" fmla="*/ 0 h 25717"/>
                <a:gd name="T4" fmla="*/ 0 w 32968"/>
                <a:gd name="T5" fmla="*/ 0 h 25717"/>
                <a:gd name="T6" fmla="*/ 0 60000 65536"/>
                <a:gd name="T7" fmla="*/ 0 60000 65536"/>
                <a:gd name="T8" fmla="*/ 0 60000 65536"/>
                <a:gd name="T9" fmla="*/ 0 w 32968"/>
                <a:gd name="T10" fmla="*/ 0 h 25717"/>
                <a:gd name="T11" fmla="*/ 32968 w 32968"/>
                <a:gd name="T12" fmla="*/ 25717 h 25717"/>
              </a:gdLst>
              <a:ahLst/>
              <a:cxnLst>
                <a:cxn ang="T6">
                  <a:pos x="T0" y="T1"/>
                </a:cxn>
                <a:cxn ang="T7">
                  <a:pos x="T2" y="T3"/>
                </a:cxn>
                <a:cxn ang="T8">
                  <a:pos x="T4" y="T5"/>
                </a:cxn>
              </a:cxnLst>
              <a:rect l="T9" t="T10" r="T11" b="T12"/>
              <a:pathLst>
                <a:path w="32968" h="25717" fill="none" extrusionOk="0">
                  <a:moveTo>
                    <a:pt x="395" y="25717"/>
                  </a:moveTo>
                  <a:cubicBezTo>
                    <a:pt x="132" y="24360"/>
                    <a:pt x="0" y="22981"/>
                    <a:pt x="0" y="21600"/>
                  </a:cubicBezTo>
                  <a:cubicBezTo>
                    <a:pt x="0" y="9670"/>
                    <a:pt x="9670" y="0"/>
                    <a:pt x="21600" y="0"/>
                  </a:cubicBezTo>
                  <a:cubicBezTo>
                    <a:pt x="25616" y="-1"/>
                    <a:pt x="29552" y="1119"/>
                    <a:pt x="32967" y="3233"/>
                  </a:cubicBezTo>
                </a:path>
                <a:path w="32968" h="25717" stroke="0" extrusionOk="0">
                  <a:moveTo>
                    <a:pt x="395" y="25717"/>
                  </a:moveTo>
                  <a:cubicBezTo>
                    <a:pt x="132" y="24360"/>
                    <a:pt x="0" y="22981"/>
                    <a:pt x="0" y="21600"/>
                  </a:cubicBezTo>
                  <a:cubicBezTo>
                    <a:pt x="0" y="9670"/>
                    <a:pt x="9670" y="0"/>
                    <a:pt x="21600" y="0"/>
                  </a:cubicBezTo>
                  <a:cubicBezTo>
                    <a:pt x="25616" y="-1"/>
                    <a:pt x="29552" y="1119"/>
                    <a:pt x="32967" y="3233"/>
                  </a:cubicBezTo>
                  <a:lnTo>
                    <a:pt x="21600" y="21600"/>
                  </a:lnTo>
                  <a:lnTo>
                    <a:pt x="395" y="25717"/>
                  </a:lnTo>
                  <a:close/>
                </a:path>
              </a:pathLst>
            </a:custGeom>
            <a:solidFill>
              <a:srgbClr val="B6C7C9"/>
            </a:solidFill>
            <a:ln w="22225">
              <a:solidFill>
                <a:srgbClr val="6C8F93"/>
              </a:solidFill>
              <a:round/>
              <a:headEnd/>
              <a:tailEnd/>
            </a:ln>
          </p:spPr>
          <p:txBody>
            <a:bodyPr/>
            <a:lstStyle/>
            <a:p>
              <a:endParaRPr lang="en-US"/>
            </a:p>
          </p:txBody>
        </p:sp>
        <p:sp>
          <p:nvSpPr>
            <p:cNvPr id="25709" name="Arc 381"/>
            <p:cNvSpPr>
              <a:spLocks/>
            </p:cNvSpPr>
            <p:nvPr/>
          </p:nvSpPr>
          <p:spPr bwMode="auto">
            <a:xfrm>
              <a:off x="1553" y="3120"/>
              <a:ext cx="773" cy="345"/>
            </a:xfrm>
            <a:custGeom>
              <a:avLst/>
              <a:gdLst>
                <a:gd name="T0" fmla="*/ 0 w 32097"/>
                <a:gd name="T1" fmla="*/ 0 h 21984"/>
                <a:gd name="T2" fmla="*/ 0 w 32097"/>
                <a:gd name="T3" fmla="*/ 0 h 21984"/>
                <a:gd name="T4" fmla="*/ 0 w 32097"/>
                <a:gd name="T5" fmla="*/ 0 h 21984"/>
                <a:gd name="T6" fmla="*/ 0 60000 65536"/>
                <a:gd name="T7" fmla="*/ 0 60000 65536"/>
                <a:gd name="T8" fmla="*/ 0 60000 65536"/>
                <a:gd name="T9" fmla="*/ 0 w 32097"/>
                <a:gd name="T10" fmla="*/ 0 h 21984"/>
                <a:gd name="T11" fmla="*/ 32097 w 32097"/>
                <a:gd name="T12" fmla="*/ 21984 h 21984"/>
              </a:gdLst>
              <a:ahLst/>
              <a:cxnLst>
                <a:cxn ang="T6">
                  <a:pos x="T0" y="T1"/>
                </a:cxn>
                <a:cxn ang="T7">
                  <a:pos x="T2" y="T3"/>
                </a:cxn>
                <a:cxn ang="T8">
                  <a:pos x="T4" y="T5"/>
                </a:cxn>
              </a:cxnLst>
              <a:rect l="T9" t="T10" r="T11" b="T12"/>
              <a:pathLst>
                <a:path w="32097" h="21984" fill="none" extrusionOk="0">
                  <a:moveTo>
                    <a:pt x="32096" y="19261"/>
                  </a:moveTo>
                  <a:cubicBezTo>
                    <a:pt x="28886" y="21047"/>
                    <a:pt x="25273" y="21983"/>
                    <a:pt x="21600" y="21984"/>
                  </a:cubicBezTo>
                  <a:cubicBezTo>
                    <a:pt x="9670" y="21984"/>
                    <a:pt x="0" y="12313"/>
                    <a:pt x="0" y="384"/>
                  </a:cubicBezTo>
                  <a:cubicBezTo>
                    <a:pt x="-1" y="255"/>
                    <a:pt x="1" y="127"/>
                    <a:pt x="3" y="0"/>
                  </a:cubicBezTo>
                </a:path>
                <a:path w="32097" h="21984" stroke="0" extrusionOk="0">
                  <a:moveTo>
                    <a:pt x="32096" y="19261"/>
                  </a:moveTo>
                  <a:cubicBezTo>
                    <a:pt x="28886" y="21047"/>
                    <a:pt x="25273" y="21983"/>
                    <a:pt x="21600" y="21984"/>
                  </a:cubicBezTo>
                  <a:cubicBezTo>
                    <a:pt x="9670" y="21984"/>
                    <a:pt x="0" y="12313"/>
                    <a:pt x="0" y="384"/>
                  </a:cubicBezTo>
                  <a:cubicBezTo>
                    <a:pt x="-1" y="255"/>
                    <a:pt x="1" y="127"/>
                    <a:pt x="3" y="0"/>
                  </a:cubicBezTo>
                  <a:lnTo>
                    <a:pt x="21600" y="384"/>
                  </a:lnTo>
                  <a:lnTo>
                    <a:pt x="32096" y="19261"/>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0" name="Arc 382"/>
            <p:cNvSpPr>
              <a:spLocks/>
            </p:cNvSpPr>
            <p:nvPr/>
          </p:nvSpPr>
          <p:spPr bwMode="auto">
            <a:xfrm>
              <a:off x="1560" y="3120"/>
              <a:ext cx="761" cy="337"/>
            </a:xfrm>
            <a:custGeom>
              <a:avLst/>
              <a:gdLst>
                <a:gd name="T0" fmla="*/ 0 w 32039"/>
                <a:gd name="T1" fmla="*/ 0 h 21986"/>
                <a:gd name="T2" fmla="*/ 0 w 32039"/>
                <a:gd name="T3" fmla="*/ 0 h 21986"/>
                <a:gd name="T4" fmla="*/ 0 w 32039"/>
                <a:gd name="T5" fmla="*/ 0 h 21986"/>
                <a:gd name="T6" fmla="*/ 0 60000 65536"/>
                <a:gd name="T7" fmla="*/ 0 60000 65536"/>
                <a:gd name="T8" fmla="*/ 0 60000 65536"/>
                <a:gd name="T9" fmla="*/ 0 w 32039"/>
                <a:gd name="T10" fmla="*/ 0 h 21986"/>
                <a:gd name="T11" fmla="*/ 32039 w 32039"/>
                <a:gd name="T12" fmla="*/ 21986 h 21986"/>
              </a:gdLst>
              <a:ahLst/>
              <a:cxnLst>
                <a:cxn ang="T6">
                  <a:pos x="T0" y="T1"/>
                </a:cxn>
                <a:cxn ang="T7">
                  <a:pos x="T2" y="T3"/>
                </a:cxn>
                <a:cxn ang="T8">
                  <a:pos x="T4" y="T5"/>
                </a:cxn>
              </a:cxnLst>
              <a:rect l="T9" t="T10" r="T11" b="T12"/>
              <a:pathLst>
                <a:path w="32039" h="21986" fill="none" extrusionOk="0">
                  <a:moveTo>
                    <a:pt x="32038" y="19295"/>
                  </a:moveTo>
                  <a:cubicBezTo>
                    <a:pt x="28842" y="21060"/>
                    <a:pt x="25251" y="21985"/>
                    <a:pt x="21600" y="21986"/>
                  </a:cubicBezTo>
                  <a:cubicBezTo>
                    <a:pt x="9670" y="21986"/>
                    <a:pt x="0" y="12315"/>
                    <a:pt x="0" y="386"/>
                  </a:cubicBezTo>
                  <a:cubicBezTo>
                    <a:pt x="-1" y="257"/>
                    <a:pt x="1" y="128"/>
                    <a:pt x="3" y="0"/>
                  </a:cubicBezTo>
                </a:path>
                <a:path w="32039" h="21986" stroke="0" extrusionOk="0">
                  <a:moveTo>
                    <a:pt x="32038" y="19295"/>
                  </a:moveTo>
                  <a:cubicBezTo>
                    <a:pt x="28842" y="21060"/>
                    <a:pt x="25251" y="21985"/>
                    <a:pt x="21600" y="21986"/>
                  </a:cubicBezTo>
                  <a:cubicBezTo>
                    <a:pt x="9670" y="21986"/>
                    <a:pt x="0" y="12315"/>
                    <a:pt x="0" y="386"/>
                  </a:cubicBezTo>
                  <a:cubicBezTo>
                    <a:pt x="-1" y="257"/>
                    <a:pt x="1" y="128"/>
                    <a:pt x="3" y="0"/>
                  </a:cubicBezTo>
                  <a:lnTo>
                    <a:pt x="21600" y="386"/>
                  </a:lnTo>
                  <a:lnTo>
                    <a:pt x="32038" y="19295"/>
                  </a:lnTo>
                  <a:close/>
                </a:path>
              </a:pathLst>
            </a:custGeom>
            <a:solidFill>
              <a:srgbClr val="B6C7C9"/>
            </a:solidFill>
            <a:ln w="22225">
              <a:solidFill>
                <a:srgbClr val="6C8F93"/>
              </a:solidFill>
              <a:round/>
              <a:headEnd/>
              <a:tailEnd/>
            </a:ln>
          </p:spPr>
          <p:txBody>
            <a:bodyPr/>
            <a:lstStyle/>
            <a:p>
              <a:endParaRPr lang="en-US"/>
            </a:p>
          </p:txBody>
        </p:sp>
        <p:sp>
          <p:nvSpPr>
            <p:cNvPr id="25711" name="Arc 383"/>
            <p:cNvSpPr>
              <a:spLocks/>
            </p:cNvSpPr>
            <p:nvPr/>
          </p:nvSpPr>
          <p:spPr bwMode="auto">
            <a:xfrm>
              <a:off x="3626" y="2103"/>
              <a:ext cx="584" cy="427"/>
            </a:xfrm>
            <a:custGeom>
              <a:avLst/>
              <a:gdLst>
                <a:gd name="T0" fmla="*/ 0 w 26070"/>
                <a:gd name="T1" fmla="*/ 0 h 31631"/>
                <a:gd name="T2" fmla="*/ 0 w 26070"/>
                <a:gd name="T3" fmla="*/ 0 h 31631"/>
                <a:gd name="T4" fmla="*/ 0 w 26070"/>
                <a:gd name="T5" fmla="*/ 0 h 31631"/>
                <a:gd name="T6" fmla="*/ 0 60000 65536"/>
                <a:gd name="T7" fmla="*/ 0 60000 65536"/>
                <a:gd name="T8" fmla="*/ 0 60000 65536"/>
                <a:gd name="T9" fmla="*/ 0 w 26070"/>
                <a:gd name="T10" fmla="*/ 0 h 31631"/>
                <a:gd name="T11" fmla="*/ 26070 w 26070"/>
                <a:gd name="T12" fmla="*/ 31631 h 31631"/>
              </a:gdLst>
              <a:ahLst/>
              <a:cxnLst>
                <a:cxn ang="T6">
                  <a:pos x="T0" y="T1"/>
                </a:cxn>
                <a:cxn ang="T7">
                  <a:pos x="T2" y="T3"/>
                </a:cxn>
                <a:cxn ang="T8">
                  <a:pos x="T4" y="T5"/>
                </a:cxn>
              </a:cxnLst>
              <a:rect l="T9" t="T10" r="T11" b="T12"/>
              <a:pathLst>
                <a:path w="26070" h="31631" fill="none" extrusionOk="0">
                  <a:moveTo>
                    <a:pt x="-1" y="467"/>
                  </a:moveTo>
                  <a:cubicBezTo>
                    <a:pt x="1469" y="156"/>
                    <a:pt x="2967" y="-1"/>
                    <a:pt x="4470" y="0"/>
                  </a:cubicBezTo>
                  <a:cubicBezTo>
                    <a:pt x="16399" y="0"/>
                    <a:pt x="26070" y="9670"/>
                    <a:pt x="26070" y="21600"/>
                  </a:cubicBezTo>
                  <a:cubicBezTo>
                    <a:pt x="26070" y="25094"/>
                    <a:pt x="25222" y="28536"/>
                    <a:pt x="23599" y="31631"/>
                  </a:cubicBezTo>
                </a:path>
                <a:path w="26070" h="31631" stroke="0" extrusionOk="0">
                  <a:moveTo>
                    <a:pt x="-1" y="467"/>
                  </a:moveTo>
                  <a:cubicBezTo>
                    <a:pt x="1469" y="156"/>
                    <a:pt x="2967" y="-1"/>
                    <a:pt x="4470" y="0"/>
                  </a:cubicBezTo>
                  <a:cubicBezTo>
                    <a:pt x="16399" y="0"/>
                    <a:pt x="26070" y="9670"/>
                    <a:pt x="26070" y="21600"/>
                  </a:cubicBezTo>
                  <a:cubicBezTo>
                    <a:pt x="26070" y="25094"/>
                    <a:pt x="25222" y="28536"/>
                    <a:pt x="23599" y="31631"/>
                  </a:cubicBezTo>
                  <a:lnTo>
                    <a:pt x="4470" y="21600"/>
                  </a:lnTo>
                  <a:lnTo>
                    <a:pt x="-1" y="46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2" name="Arc 384"/>
            <p:cNvSpPr>
              <a:spLocks/>
            </p:cNvSpPr>
            <p:nvPr/>
          </p:nvSpPr>
          <p:spPr bwMode="auto">
            <a:xfrm>
              <a:off x="3628" y="2110"/>
              <a:ext cx="574" cy="418"/>
            </a:xfrm>
            <a:custGeom>
              <a:avLst/>
              <a:gdLst>
                <a:gd name="T0" fmla="*/ 0 w 26029"/>
                <a:gd name="T1" fmla="*/ 0 h 31708"/>
                <a:gd name="T2" fmla="*/ 0 w 26029"/>
                <a:gd name="T3" fmla="*/ 0 h 31708"/>
                <a:gd name="T4" fmla="*/ 0 w 26029"/>
                <a:gd name="T5" fmla="*/ 0 h 31708"/>
                <a:gd name="T6" fmla="*/ 0 60000 65536"/>
                <a:gd name="T7" fmla="*/ 0 60000 65536"/>
                <a:gd name="T8" fmla="*/ 0 60000 65536"/>
                <a:gd name="T9" fmla="*/ 0 w 26029"/>
                <a:gd name="T10" fmla="*/ 0 h 31708"/>
                <a:gd name="T11" fmla="*/ 26029 w 26029"/>
                <a:gd name="T12" fmla="*/ 31708 h 31708"/>
              </a:gdLst>
              <a:ahLst/>
              <a:cxnLst>
                <a:cxn ang="T6">
                  <a:pos x="T0" y="T1"/>
                </a:cxn>
                <a:cxn ang="T7">
                  <a:pos x="T2" y="T3"/>
                </a:cxn>
                <a:cxn ang="T8">
                  <a:pos x="T4" y="T5"/>
                </a:cxn>
              </a:cxnLst>
              <a:rect l="T9" t="T10" r="T11" b="T12"/>
              <a:pathLst>
                <a:path w="26029" h="31708" fill="none" extrusionOk="0">
                  <a:moveTo>
                    <a:pt x="-1" y="458"/>
                  </a:moveTo>
                  <a:cubicBezTo>
                    <a:pt x="1456" y="153"/>
                    <a:pt x="2940" y="-1"/>
                    <a:pt x="4429" y="0"/>
                  </a:cubicBezTo>
                  <a:cubicBezTo>
                    <a:pt x="16358" y="0"/>
                    <a:pt x="26029" y="9670"/>
                    <a:pt x="26029" y="21600"/>
                  </a:cubicBezTo>
                  <a:cubicBezTo>
                    <a:pt x="26029" y="25123"/>
                    <a:pt x="25166" y="28593"/>
                    <a:pt x="23517" y="31707"/>
                  </a:cubicBezTo>
                </a:path>
                <a:path w="26029" h="31708" stroke="0" extrusionOk="0">
                  <a:moveTo>
                    <a:pt x="-1" y="458"/>
                  </a:moveTo>
                  <a:cubicBezTo>
                    <a:pt x="1456" y="153"/>
                    <a:pt x="2940" y="-1"/>
                    <a:pt x="4429" y="0"/>
                  </a:cubicBezTo>
                  <a:cubicBezTo>
                    <a:pt x="16358" y="0"/>
                    <a:pt x="26029" y="9670"/>
                    <a:pt x="26029" y="21600"/>
                  </a:cubicBezTo>
                  <a:cubicBezTo>
                    <a:pt x="26029" y="25123"/>
                    <a:pt x="25166" y="28593"/>
                    <a:pt x="23517" y="31707"/>
                  </a:cubicBezTo>
                  <a:lnTo>
                    <a:pt x="4429" y="21600"/>
                  </a:lnTo>
                  <a:lnTo>
                    <a:pt x="-1" y="458"/>
                  </a:lnTo>
                  <a:close/>
                </a:path>
              </a:pathLst>
            </a:custGeom>
            <a:solidFill>
              <a:srgbClr val="B6C7C9"/>
            </a:solidFill>
            <a:ln w="22225">
              <a:solidFill>
                <a:srgbClr val="6C8F93"/>
              </a:solidFill>
              <a:round/>
              <a:headEnd/>
              <a:tailEnd/>
            </a:ln>
          </p:spPr>
          <p:txBody>
            <a:bodyPr/>
            <a:lstStyle/>
            <a:p>
              <a:endParaRPr lang="en-US"/>
            </a:p>
          </p:txBody>
        </p:sp>
        <p:sp>
          <p:nvSpPr>
            <p:cNvPr id="25713" name="Arc 385"/>
            <p:cNvSpPr>
              <a:spLocks/>
            </p:cNvSpPr>
            <p:nvPr/>
          </p:nvSpPr>
          <p:spPr bwMode="auto">
            <a:xfrm>
              <a:off x="3791" y="2534"/>
              <a:ext cx="556" cy="428"/>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583" y="0"/>
                  </a:moveTo>
                  <a:cubicBezTo>
                    <a:pt x="18654" y="4101"/>
                    <a:pt x="21600" y="10273"/>
                    <a:pt x="21600" y="16794"/>
                  </a:cubicBezTo>
                  <a:cubicBezTo>
                    <a:pt x="21600" y="21214"/>
                    <a:pt x="20243" y="25528"/>
                    <a:pt x="17714" y="29154"/>
                  </a:cubicBezTo>
                </a:path>
                <a:path w="21600" h="29154" stroke="0" extrusionOk="0">
                  <a:moveTo>
                    <a:pt x="13583" y="0"/>
                  </a:moveTo>
                  <a:cubicBezTo>
                    <a:pt x="18654" y="4101"/>
                    <a:pt x="21600" y="10273"/>
                    <a:pt x="21600" y="16794"/>
                  </a:cubicBezTo>
                  <a:cubicBezTo>
                    <a:pt x="21600" y="21214"/>
                    <a:pt x="20243" y="25528"/>
                    <a:pt x="17714" y="29154"/>
                  </a:cubicBezTo>
                  <a:lnTo>
                    <a:pt x="0" y="16794"/>
                  </a:lnTo>
                  <a:lnTo>
                    <a:pt x="13583"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4" name="Arc 386"/>
            <p:cNvSpPr>
              <a:spLocks/>
            </p:cNvSpPr>
            <p:nvPr/>
          </p:nvSpPr>
          <p:spPr bwMode="auto">
            <a:xfrm>
              <a:off x="3791" y="2538"/>
              <a:ext cx="549" cy="420"/>
            </a:xfrm>
            <a:custGeom>
              <a:avLst/>
              <a:gdLst>
                <a:gd name="T0" fmla="*/ 0 w 21600"/>
                <a:gd name="T1" fmla="*/ 0 h 29298"/>
                <a:gd name="T2" fmla="*/ 0 w 21600"/>
                <a:gd name="T3" fmla="*/ 0 h 29298"/>
                <a:gd name="T4" fmla="*/ 0 w 21600"/>
                <a:gd name="T5" fmla="*/ 0 h 29298"/>
                <a:gd name="T6" fmla="*/ 0 60000 65536"/>
                <a:gd name="T7" fmla="*/ 0 60000 65536"/>
                <a:gd name="T8" fmla="*/ 0 60000 65536"/>
                <a:gd name="T9" fmla="*/ 0 w 21600"/>
                <a:gd name="T10" fmla="*/ 0 h 29298"/>
                <a:gd name="T11" fmla="*/ 21600 w 21600"/>
                <a:gd name="T12" fmla="*/ 29298 h 29298"/>
              </a:gdLst>
              <a:ahLst/>
              <a:cxnLst>
                <a:cxn ang="T6">
                  <a:pos x="T0" y="T1"/>
                </a:cxn>
                <a:cxn ang="T7">
                  <a:pos x="T2" y="T3"/>
                </a:cxn>
                <a:cxn ang="T8">
                  <a:pos x="T4" y="T5"/>
                </a:cxn>
              </a:cxnLst>
              <a:rect l="T9" t="T10" r="T11" b="T12"/>
              <a:pathLst>
                <a:path w="21600" h="29298" fill="none" extrusionOk="0">
                  <a:moveTo>
                    <a:pt x="13504" y="0"/>
                  </a:moveTo>
                  <a:cubicBezTo>
                    <a:pt x="18621" y="4099"/>
                    <a:pt x="21600" y="10301"/>
                    <a:pt x="21600" y="16858"/>
                  </a:cubicBezTo>
                  <a:cubicBezTo>
                    <a:pt x="21600" y="21311"/>
                    <a:pt x="20223" y="25656"/>
                    <a:pt x="17658" y="29298"/>
                  </a:cubicBezTo>
                </a:path>
                <a:path w="21600" h="29298" stroke="0" extrusionOk="0">
                  <a:moveTo>
                    <a:pt x="13504" y="0"/>
                  </a:moveTo>
                  <a:cubicBezTo>
                    <a:pt x="18621" y="4099"/>
                    <a:pt x="21600" y="10301"/>
                    <a:pt x="21600" y="16858"/>
                  </a:cubicBezTo>
                  <a:cubicBezTo>
                    <a:pt x="21600" y="21311"/>
                    <a:pt x="20223" y="25656"/>
                    <a:pt x="17658" y="29298"/>
                  </a:cubicBezTo>
                  <a:lnTo>
                    <a:pt x="0" y="16858"/>
                  </a:lnTo>
                  <a:lnTo>
                    <a:pt x="13504" y="0"/>
                  </a:lnTo>
                  <a:close/>
                </a:path>
              </a:pathLst>
            </a:custGeom>
            <a:solidFill>
              <a:srgbClr val="B6C7C9"/>
            </a:solidFill>
            <a:ln w="22225">
              <a:solidFill>
                <a:srgbClr val="6C8F93"/>
              </a:solidFill>
              <a:round/>
              <a:headEnd/>
              <a:tailEnd/>
            </a:ln>
          </p:spPr>
          <p:txBody>
            <a:bodyPr/>
            <a:lstStyle/>
            <a:p>
              <a:endParaRPr lang="en-US"/>
            </a:p>
          </p:txBody>
        </p:sp>
        <p:sp>
          <p:nvSpPr>
            <p:cNvPr id="25715" name="Arc 387"/>
            <p:cNvSpPr>
              <a:spLocks/>
            </p:cNvSpPr>
            <p:nvPr/>
          </p:nvSpPr>
          <p:spPr bwMode="auto">
            <a:xfrm>
              <a:off x="3609" y="2973"/>
              <a:ext cx="651" cy="607"/>
            </a:xfrm>
            <a:custGeom>
              <a:avLst/>
              <a:gdLst>
                <a:gd name="T0" fmla="*/ 0 w 28655"/>
                <a:gd name="T1" fmla="*/ 0 h 27157"/>
                <a:gd name="T2" fmla="*/ 0 w 28655"/>
                <a:gd name="T3" fmla="*/ 0 h 27157"/>
                <a:gd name="T4" fmla="*/ 0 w 28655"/>
                <a:gd name="T5" fmla="*/ 0 h 27157"/>
                <a:gd name="T6" fmla="*/ 0 60000 65536"/>
                <a:gd name="T7" fmla="*/ 0 60000 65536"/>
                <a:gd name="T8" fmla="*/ 0 60000 65536"/>
                <a:gd name="T9" fmla="*/ 0 w 28655"/>
                <a:gd name="T10" fmla="*/ 0 h 27157"/>
                <a:gd name="T11" fmla="*/ 28655 w 28655"/>
                <a:gd name="T12" fmla="*/ 27157 h 27157"/>
              </a:gdLst>
              <a:ahLst/>
              <a:cxnLst>
                <a:cxn ang="T6">
                  <a:pos x="T0" y="T1"/>
                </a:cxn>
                <a:cxn ang="T7">
                  <a:pos x="T2" y="T3"/>
                </a:cxn>
                <a:cxn ang="T8">
                  <a:pos x="T4" y="T5"/>
                </a:cxn>
              </a:cxnLst>
              <a:rect l="T9" t="T10" r="T11" b="T12"/>
              <a:pathLst>
                <a:path w="28655" h="27157" fill="none" extrusionOk="0">
                  <a:moveTo>
                    <a:pt x="27927" y="0"/>
                  </a:moveTo>
                  <a:cubicBezTo>
                    <a:pt x="28410" y="1812"/>
                    <a:pt x="28655" y="3680"/>
                    <a:pt x="28655" y="5557"/>
                  </a:cubicBezTo>
                  <a:cubicBezTo>
                    <a:pt x="28655" y="17486"/>
                    <a:pt x="18984" y="27157"/>
                    <a:pt x="7055" y="27157"/>
                  </a:cubicBezTo>
                  <a:cubicBezTo>
                    <a:pt x="4653" y="27157"/>
                    <a:pt x="2269" y="26756"/>
                    <a:pt x="-1" y="25972"/>
                  </a:cubicBezTo>
                </a:path>
                <a:path w="28655" h="27157" stroke="0" extrusionOk="0">
                  <a:moveTo>
                    <a:pt x="27927" y="0"/>
                  </a:moveTo>
                  <a:cubicBezTo>
                    <a:pt x="28410" y="1812"/>
                    <a:pt x="28655" y="3680"/>
                    <a:pt x="28655" y="5557"/>
                  </a:cubicBezTo>
                  <a:cubicBezTo>
                    <a:pt x="28655" y="17486"/>
                    <a:pt x="18984" y="27157"/>
                    <a:pt x="7055" y="27157"/>
                  </a:cubicBezTo>
                  <a:cubicBezTo>
                    <a:pt x="4653" y="27157"/>
                    <a:pt x="2269" y="26756"/>
                    <a:pt x="-1" y="25972"/>
                  </a:cubicBezTo>
                  <a:lnTo>
                    <a:pt x="7055" y="5557"/>
                  </a:lnTo>
                  <a:lnTo>
                    <a:pt x="27927"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6" name="Arc 388"/>
            <p:cNvSpPr>
              <a:spLocks/>
            </p:cNvSpPr>
            <p:nvPr/>
          </p:nvSpPr>
          <p:spPr bwMode="auto">
            <a:xfrm>
              <a:off x="3611" y="2975"/>
              <a:ext cx="642" cy="598"/>
            </a:xfrm>
            <a:custGeom>
              <a:avLst/>
              <a:gdLst>
                <a:gd name="T0" fmla="*/ 0 w 28653"/>
                <a:gd name="T1" fmla="*/ 0 h 27158"/>
                <a:gd name="T2" fmla="*/ 0 w 28653"/>
                <a:gd name="T3" fmla="*/ 0 h 27158"/>
                <a:gd name="T4" fmla="*/ 0 w 28653"/>
                <a:gd name="T5" fmla="*/ 0 h 27158"/>
                <a:gd name="T6" fmla="*/ 0 60000 65536"/>
                <a:gd name="T7" fmla="*/ 0 60000 65536"/>
                <a:gd name="T8" fmla="*/ 0 60000 65536"/>
                <a:gd name="T9" fmla="*/ 0 w 28653"/>
                <a:gd name="T10" fmla="*/ 0 h 27158"/>
                <a:gd name="T11" fmla="*/ 28653 w 28653"/>
                <a:gd name="T12" fmla="*/ 27158 h 27158"/>
              </a:gdLst>
              <a:ahLst/>
              <a:cxnLst>
                <a:cxn ang="T6">
                  <a:pos x="T0" y="T1"/>
                </a:cxn>
                <a:cxn ang="T7">
                  <a:pos x="T2" y="T3"/>
                </a:cxn>
                <a:cxn ang="T8">
                  <a:pos x="T4" y="T5"/>
                </a:cxn>
              </a:cxnLst>
              <a:rect l="T9" t="T10" r="T11" b="T12"/>
              <a:pathLst>
                <a:path w="28653" h="27158" fill="none" extrusionOk="0">
                  <a:moveTo>
                    <a:pt x="27925" y="0"/>
                  </a:moveTo>
                  <a:cubicBezTo>
                    <a:pt x="28408" y="1813"/>
                    <a:pt x="28653" y="3681"/>
                    <a:pt x="28653" y="5558"/>
                  </a:cubicBezTo>
                  <a:cubicBezTo>
                    <a:pt x="28653" y="17487"/>
                    <a:pt x="18982" y="27158"/>
                    <a:pt x="7053" y="27158"/>
                  </a:cubicBezTo>
                  <a:cubicBezTo>
                    <a:pt x="4652" y="27158"/>
                    <a:pt x="2268" y="26757"/>
                    <a:pt x="-1" y="25974"/>
                  </a:cubicBezTo>
                </a:path>
                <a:path w="28653" h="27158" stroke="0" extrusionOk="0">
                  <a:moveTo>
                    <a:pt x="27925" y="0"/>
                  </a:moveTo>
                  <a:cubicBezTo>
                    <a:pt x="28408" y="1813"/>
                    <a:pt x="28653" y="3681"/>
                    <a:pt x="28653" y="5558"/>
                  </a:cubicBezTo>
                  <a:cubicBezTo>
                    <a:pt x="28653" y="17487"/>
                    <a:pt x="18982" y="27158"/>
                    <a:pt x="7053" y="27158"/>
                  </a:cubicBezTo>
                  <a:cubicBezTo>
                    <a:pt x="4652" y="27158"/>
                    <a:pt x="2268" y="26757"/>
                    <a:pt x="-1" y="25974"/>
                  </a:cubicBezTo>
                  <a:lnTo>
                    <a:pt x="7053" y="5558"/>
                  </a:lnTo>
                  <a:lnTo>
                    <a:pt x="27925" y="0"/>
                  </a:lnTo>
                  <a:close/>
                </a:path>
              </a:pathLst>
            </a:custGeom>
            <a:solidFill>
              <a:srgbClr val="B6C7C9"/>
            </a:solidFill>
            <a:ln w="22225">
              <a:solidFill>
                <a:srgbClr val="6C8F93"/>
              </a:solidFill>
              <a:round/>
              <a:headEnd/>
              <a:tailEnd/>
            </a:ln>
          </p:spPr>
          <p:txBody>
            <a:bodyPr/>
            <a:lstStyle/>
            <a:p>
              <a:endParaRPr lang="en-US"/>
            </a:p>
          </p:txBody>
        </p:sp>
        <p:sp>
          <p:nvSpPr>
            <p:cNvPr id="25717" name="Arc 389"/>
            <p:cNvSpPr>
              <a:spLocks/>
            </p:cNvSpPr>
            <p:nvPr/>
          </p:nvSpPr>
          <p:spPr bwMode="auto">
            <a:xfrm>
              <a:off x="1358" y="2529"/>
              <a:ext cx="354" cy="592"/>
            </a:xfrm>
            <a:custGeom>
              <a:avLst/>
              <a:gdLst>
                <a:gd name="T0" fmla="*/ 0 w 21600"/>
                <a:gd name="T1" fmla="*/ 0 h 41297"/>
                <a:gd name="T2" fmla="*/ 0 w 21600"/>
                <a:gd name="T3" fmla="*/ 0 h 41297"/>
                <a:gd name="T4" fmla="*/ 0 w 21600"/>
                <a:gd name="T5" fmla="*/ 0 h 41297"/>
                <a:gd name="T6" fmla="*/ 0 60000 65536"/>
                <a:gd name="T7" fmla="*/ 0 60000 65536"/>
                <a:gd name="T8" fmla="*/ 0 60000 65536"/>
                <a:gd name="T9" fmla="*/ 0 w 21600"/>
                <a:gd name="T10" fmla="*/ 0 h 41297"/>
                <a:gd name="T11" fmla="*/ 21600 w 21600"/>
                <a:gd name="T12" fmla="*/ 41297 h 41297"/>
              </a:gdLst>
              <a:ahLst/>
              <a:cxnLst>
                <a:cxn ang="T6">
                  <a:pos x="T0" y="T1"/>
                </a:cxn>
                <a:cxn ang="T7">
                  <a:pos x="T2" y="T3"/>
                </a:cxn>
                <a:cxn ang="T8">
                  <a:pos x="T4" y="T5"/>
                </a:cxn>
              </a:cxnLst>
              <a:rect l="T9" t="T10" r="T11" b="T12"/>
              <a:pathLst>
                <a:path w="21600" h="41297" fill="none" extrusionOk="0">
                  <a:moveTo>
                    <a:pt x="12844" y="41297"/>
                  </a:moveTo>
                  <a:cubicBezTo>
                    <a:pt x="5035" y="37834"/>
                    <a:pt x="0" y="30094"/>
                    <a:pt x="0" y="21551"/>
                  </a:cubicBezTo>
                  <a:cubicBezTo>
                    <a:pt x="-1" y="10187"/>
                    <a:pt x="8803" y="767"/>
                    <a:pt x="20141" y="0"/>
                  </a:cubicBezTo>
                </a:path>
                <a:path w="21600" h="41297" stroke="0" extrusionOk="0">
                  <a:moveTo>
                    <a:pt x="12844" y="41297"/>
                  </a:moveTo>
                  <a:cubicBezTo>
                    <a:pt x="5035" y="37834"/>
                    <a:pt x="0" y="30094"/>
                    <a:pt x="0" y="21551"/>
                  </a:cubicBezTo>
                  <a:cubicBezTo>
                    <a:pt x="-1" y="10187"/>
                    <a:pt x="8803" y="767"/>
                    <a:pt x="20141" y="0"/>
                  </a:cubicBezTo>
                  <a:lnTo>
                    <a:pt x="21600" y="21551"/>
                  </a:lnTo>
                  <a:lnTo>
                    <a:pt x="12844" y="412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8" name="Arc 390"/>
            <p:cNvSpPr>
              <a:spLocks/>
            </p:cNvSpPr>
            <p:nvPr/>
          </p:nvSpPr>
          <p:spPr bwMode="auto">
            <a:xfrm>
              <a:off x="1365" y="2536"/>
              <a:ext cx="347" cy="578"/>
            </a:xfrm>
            <a:custGeom>
              <a:avLst/>
              <a:gdLst>
                <a:gd name="T0" fmla="*/ 0 w 21600"/>
                <a:gd name="T1" fmla="*/ 0 h 41307"/>
                <a:gd name="T2" fmla="*/ 0 w 21600"/>
                <a:gd name="T3" fmla="*/ 0 h 41307"/>
                <a:gd name="T4" fmla="*/ 0 w 21600"/>
                <a:gd name="T5" fmla="*/ 0 h 41307"/>
                <a:gd name="T6" fmla="*/ 0 60000 65536"/>
                <a:gd name="T7" fmla="*/ 0 60000 65536"/>
                <a:gd name="T8" fmla="*/ 0 60000 65536"/>
                <a:gd name="T9" fmla="*/ 0 w 21600"/>
                <a:gd name="T10" fmla="*/ 0 h 41307"/>
                <a:gd name="T11" fmla="*/ 21600 w 21600"/>
                <a:gd name="T12" fmla="*/ 41307 h 41307"/>
              </a:gdLst>
              <a:ahLst/>
              <a:cxnLst>
                <a:cxn ang="T6">
                  <a:pos x="T0" y="T1"/>
                </a:cxn>
                <a:cxn ang="T7">
                  <a:pos x="T2" y="T3"/>
                </a:cxn>
                <a:cxn ang="T8">
                  <a:pos x="T4" y="T5"/>
                </a:cxn>
              </a:cxnLst>
              <a:rect l="T9" t="T10" r="T11" b="T12"/>
              <a:pathLst>
                <a:path w="21600" h="41307" fill="none" extrusionOk="0">
                  <a:moveTo>
                    <a:pt x="12867" y="41306"/>
                  </a:moveTo>
                  <a:cubicBezTo>
                    <a:pt x="5045" y="37849"/>
                    <a:pt x="0" y="30102"/>
                    <a:pt x="0" y="21551"/>
                  </a:cubicBezTo>
                  <a:cubicBezTo>
                    <a:pt x="-1" y="10186"/>
                    <a:pt x="8806" y="765"/>
                    <a:pt x="20145" y="-1"/>
                  </a:cubicBezTo>
                </a:path>
                <a:path w="21600" h="41307" stroke="0" extrusionOk="0">
                  <a:moveTo>
                    <a:pt x="12867" y="41306"/>
                  </a:moveTo>
                  <a:cubicBezTo>
                    <a:pt x="5045" y="37849"/>
                    <a:pt x="0" y="30102"/>
                    <a:pt x="0" y="21551"/>
                  </a:cubicBezTo>
                  <a:cubicBezTo>
                    <a:pt x="-1" y="10186"/>
                    <a:pt x="8806" y="765"/>
                    <a:pt x="20145" y="-1"/>
                  </a:cubicBezTo>
                  <a:lnTo>
                    <a:pt x="21600" y="21551"/>
                  </a:lnTo>
                  <a:lnTo>
                    <a:pt x="12867" y="41306"/>
                  </a:lnTo>
                  <a:close/>
                </a:path>
              </a:pathLst>
            </a:custGeom>
            <a:solidFill>
              <a:srgbClr val="B6C7C9"/>
            </a:solidFill>
            <a:ln w="22225">
              <a:solidFill>
                <a:srgbClr val="6C8F93"/>
              </a:solidFill>
              <a:round/>
              <a:headEnd/>
              <a:tailEnd/>
            </a:ln>
          </p:spPr>
          <p:txBody>
            <a:bodyPr/>
            <a:lstStyle/>
            <a:p>
              <a:endParaRPr lang="en-US"/>
            </a:p>
          </p:txBody>
        </p:sp>
        <p:sp>
          <p:nvSpPr>
            <p:cNvPr id="25719" name="Arc 391"/>
            <p:cNvSpPr>
              <a:spLocks/>
            </p:cNvSpPr>
            <p:nvPr/>
          </p:nvSpPr>
          <p:spPr bwMode="auto">
            <a:xfrm>
              <a:off x="2293" y="3335"/>
              <a:ext cx="1344" cy="361"/>
            </a:xfrm>
            <a:custGeom>
              <a:avLst/>
              <a:gdLst>
                <a:gd name="T0" fmla="*/ 0 w 39224"/>
                <a:gd name="T1" fmla="*/ 0 h 21600"/>
                <a:gd name="T2" fmla="*/ 0 w 39224"/>
                <a:gd name="T3" fmla="*/ 0 h 21600"/>
                <a:gd name="T4" fmla="*/ 0 w 39224"/>
                <a:gd name="T5" fmla="*/ 0 h 21600"/>
                <a:gd name="T6" fmla="*/ 0 60000 65536"/>
                <a:gd name="T7" fmla="*/ 0 60000 65536"/>
                <a:gd name="T8" fmla="*/ 0 60000 65536"/>
                <a:gd name="T9" fmla="*/ 0 w 39224"/>
                <a:gd name="T10" fmla="*/ 0 h 21600"/>
                <a:gd name="T11" fmla="*/ 39224 w 39224"/>
                <a:gd name="T12" fmla="*/ 21600 h 21600"/>
              </a:gdLst>
              <a:ahLst/>
              <a:cxnLst>
                <a:cxn ang="T6">
                  <a:pos x="T0" y="T1"/>
                </a:cxn>
                <a:cxn ang="T7">
                  <a:pos x="T2" y="T3"/>
                </a:cxn>
                <a:cxn ang="T8">
                  <a:pos x="T4" y="T5"/>
                </a:cxn>
              </a:cxnLst>
              <a:rect l="T9" t="T10" r="T11" b="T12"/>
              <a:pathLst>
                <a:path w="39224" h="21600" fill="none" extrusionOk="0">
                  <a:moveTo>
                    <a:pt x="39224" y="12019"/>
                  </a:moveTo>
                  <a:cubicBezTo>
                    <a:pt x="35214" y="18006"/>
                    <a:pt x="28483" y="21599"/>
                    <a:pt x="21277" y="21600"/>
                  </a:cubicBezTo>
                  <a:cubicBezTo>
                    <a:pt x="10782" y="21600"/>
                    <a:pt x="1807" y="14057"/>
                    <a:pt x="-1" y="3720"/>
                  </a:cubicBezTo>
                </a:path>
                <a:path w="39224" h="21600" stroke="0" extrusionOk="0">
                  <a:moveTo>
                    <a:pt x="39224" y="12019"/>
                  </a:moveTo>
                  <a:cubicBezTo>
                    <a:pt x="35214" y="18006"/>
                    <a:pt x="28483" y="21599"/>
                    <a:pt x="21277" y="21600"/>
                  </a:cubicBezTo>
                  <a:cubicBezTo>
                    <a:pt x="10782" y="21600"/>
                    <a:pt x="1807" y="14057"/>
                    <a:pt x="-1" y="3720"/>
                  </a:cubicBezTo>
                  <a:lnTo>
                    <a:pt x="21277" y="0"/>
                  </a:lnTo>
                  <a:lnTo>
                    <a:pt x="39224" y="12019"/>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0" name="Arc 392"/>
            <p:cNvSpPr>
              <a:spLocks/>
            </p:cNvSpPr>
            <p:nvPr/>
          </p:nvSpPr>
          <p:spPr bwMode="auto">
            <a:xfrm>
              <a:off x="2300" y="3335"/>
              <a:ext cx="1329" cy="354"/>
            </a:xfrm>
            <a:custGeom>
              <a:avLst/>
              <a:gdLst>
                <a:gd name="T0" fmla="*/ 0 w 39161"/>
                <a:gd name="T1" fmla="*/ 0 h 21600"/>
                <a:gd name="T2" fmla="*/ 0 w 39161"/>
                <a:gd name="T3" fmla="*/ 0 h 21600"/>
                <a:gd name="T4" fmla="*/ 0 w 39161"/>
                <a:gd name="T5" fmla="*/ 0 h 21600"/>
                <a:gd name="T6" fmla="*/ 0 60000 65536"/>
                <a:gd name="T7" fmla="*/ 0 60000 65536"/>
                <a:gd name="T8" fmla="*/ 0 60000 65536"/>
                <a:gd name="T9" fmla="*/ 0 w 39161"/>
                <a:gd name="T10" fmla="*/ 0 h 21600"/>
                <a:gd name="T11" fmla="*/ 39161 w 39161"/>
                <a:gd name="T12" fmla="*/ 21600 h 21600"/>
              </a:gdLst>
              <a:ahLst/>
              <a:cxnLst>
                <a:cxn ang="T6">
                  <a:pos x="T0" y="T1"/>
                </a:cxn>
                <a:cxn ang="T7">
                  <a:pos x="T2" y="T3"/>
                </a:cxn>
                <a:cxn ang="T8">
                  <a:pos x="T4" y="T5"/>
                </a:cxn>
              </a:cxnLst>
              <a:rect l="T9" t="T10" r="T11" b="T12"/>
              <a:pathLst>
                <a:path w="39161" h="21600" fill="none" extrusionOk="0">
                  <a:moveTo>
                    <a:pt x="39161" y="12103"/>
                  </a:moveTo>
                  <a:cubicBezTo>
                    <a:pt x="35143" y="18042"/>
                    <a:pt x="28441" y="21599"/>
                    <a:pt x="21271" y="21600"/>
                  </a:cubicBezTo>
                  <a:cubicBezTo>
                    <a:pt x="10790" y="21600"/>
                    <a:pt x="1822" y="14076"/>
                    <a:pt x="0" y="3755"/>
                  </a:cubicBezTo>
                </a:path>
                <a:path w="39161" h="21600" stroke="0" extrusionOk="0">
                  <a:moveTo>
                    <a:pt x="39161" y="12103"/>
                  </a:moveTo>
                  <a:cubicBezTo>
                    <a:pt x="35143" y="18042"/>
                    <a:pt x="28441" y="21599"/>
                    <a:pt x="21271" y="21600"/>
                  </a:cubicBezTo>
                  <a:cubicBezTo>
                    <a:pt x="10790" y="21600"/>
                    <a:pt x="1822" y="14076"/>
                    <a:pt x="0" y="3755"/>
                  </a:cubicBezTo>
                  <a:lnTo>
                    <a:pt x="21271" y="0"/>
                  </a:lnTo>
                  <a:lnTo>
                    <a:pt x="39161" y="12103"/>
                  </a:lnTo>
                  <a:close/>
                </a:path>
              </a:pathLst>
            </a:custGeom>
            <a:solidFill>
              <a:srgbClr val="B6C7C9"/>
            </a:solidFill>
            <a:ln w="22225">
              <a:solidFill>
                <a:srgbClr val="6C8F93"/>
              </a:solidFill>
              <a:round/>
              <a:headEnd/>
              <a:tailEnd/>
            </a:ln>
          </p:spPr>
          <p:txBody>
            <a:bodyPr/>
            <a:lstStyle/>
            <a:p>
              <a:endParaRPr lang="en-US"/>
            </a:p>
          </p:txBody>
        </p:sp>
      </p:grpSp>
      <p:grpSp>
        <p:nvGrpSpPr>
          <p:cNvPr id="25609" name="Group 393"/>
          <p:cNvGrpSpPr>
            <a:grpSpLocks/>
          </p:cNvGrpSpPr>
          <p:nvPr/>
        </p:nvGrpSpPr>
        <p:grpSpPr bwMode="auto">
          <a:xfrm>
            <a:off x="2138363" y="2478088"/>
            <a:ext cx="1803400" cy="1654175"/>
            <a:chOff x="1358" y="1886"/>
            <a:chExt cx="2989" cy="1810"/>
          </a:xfrm>
        </p:grpSpPr>
        <p:sp>
          <p:nvSpPr>
            <p:cNvPr id="25689" name="Arc 394"/>
            <p:cNvSpPr>
              <a:spLocks/>
            </p:cNvSpPr>
            <p:nvPr/>
          </p:nvSpPr>
          <p:spPr bwMode="auto">
            <a:xfrm>
              <a:off x="2404" y="1886"/>
              <a:ext cx="1247" cy="375"/>
            </a:xfrm>
            <a:custGeom>
              <a:avLst/>
              <a:gdLst>
                <a:gd name="T0" fmla="*/ 0 w 40985"/>
                <a:gd name="T1" fmla="*/ 0 h 21600"/>
                <a:gd name="T2" fmla="*/ 0 w 40985"/>
                <a:gd name="T3" fmla="*/ 0 h 21600"/>
                <a:gd name="T4" fmla="*/ 0 w 40985"/>
                <a:gd name="T5" fmla="*/ 0 h 21600"/>
                <a:gd name="T6" fmla="*/ 0 60000 65536"/>
                <a:gd name="T7" fmla="*/ 0 60000 65536"/>
                <a:gd name="T8" fmla="*/ 0 60000 65536"/>
                <a:gd name="T9" fmla="*/ 0 w 40985"/>
                <a:gd name="T10" fmla="*/ 0 h 21600"/>
                <a:gd name="T11" fmla="*/ 40985 w 40985"/>
                <a:gd name="T12" fmla="*/ 21600 h 21600"/>
              </a:gdLst>
              <a:ahLst/>
              <a:cxnLst>
                <a:cxn ang="T6">
                  <a:pos x="T0" y="T1"/>
                </a:cxn>
                <a:cxn ang="T7">
                  <a:pos x="T2" y="T3"/>
                </a:cxn>
                <a:cxn ang="T8">
                  <a:pos x="T4" y="T5"/>
                </a:cxn>
              </a:cxnLst>
              <a:rect l="T9" t="T10" r="T11" b="T12"/>
              <a:pathLst>
                <a:path w="40985" h="21600" fill="none" extrusionOk="0">
                  <a:moveTo>
                    <a:pt x="0" y="15316"/>
                  </a:moveTo>
                  <a:cubicBezTo>
                    <a:pt x="2766" y="6218"/>
                    <a:pt x="11157" y="-1"/>
                    <a:pt x="20666" y="0"/>
                  </a:cubicBezTo>
                  <a:cubicBezTo>
                    <a:pt x="29769" y="0"/>
                    <a:pt x="37896" y="5708"/>
                    <a:pt x="40984" y="14272"/>
                  </a:cubicBezTo>
                </a:path>
                <a:path w="40985" h="21600" stroke="0" extrusionOk="0">
                  <a:moveTo>
                    <a:pt x="0" y="15316"/>
                  </a:moveTo>
                  <a:cubicBezTo>
                    <a:pt x="2766" y="6218"/>
                    <a:pt x="11157" y="-1"/>
                    <a:pt x="20666" y="0"/>
                  </a:cubicBezTo>
                  <a:cubicBezTo>
                    <a:pt x="29769" y="0"/>
                    <a:pt x="37896" y="5708"/>
                    <a:pt x="40984" y="14272"/>
                  </a:cubicBezTo>
                  <a:lnTo>
                    <a:pt x="20666" y="21600"/>
                  </a:lnTo>
                  <a:lnTo>
                    <a:pt x="0" y="15316"/>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0" name="Arc 395"/>
            <p:cNvSpPr>
              <a:spLocks/>
            </p:cNvSpPr>
            <p:nvPr/>
          </p:nvSpPr>
          <p:spPr bwMode="auto">
            <a:xfrm>
              <a:off x="2412" y="1893"/>
              <a:ext cx="1232" cy="368"/>
            </a:xfrm>
            <a:custGeom>
              <a:avLst/>
              <a:gdLst>
                <a:gd name="T0" fmla="*/ 0 w 40951"/>
                <a:gd name="T1" fmla="*/ 0 h 21600"/>
                <a:gd name="T2" fmla="*/ 0 w 40951"/>
                <a:gd name="T3" fmla="*/ 0 h 21600"/>
                <a:gd name="T4" fmla="*/ 0 w 40951"/>
                <a:gd name="T5" fmla="*/ 0 h 21600"/>
                <a:gd name="T6" fmla="*/ 0 60000 65536"/>
                <a:gd name="T7" fmla="*/ 0 60000 65536"/>
                <a:gd name="T8" fmla="*/ 0 60000 65536"/>
                <a:gd name="T9" fmla="*/ 0 w 40951"/>
                <a:gd name="T10" fmla="*/ 0 h 21600"/>
                <a:gd name="T11" fmla="*/ 40951 w 40951"/>
                <a:gd name="T12" fmla="*/ 21600 h 21600"/>
              </a:gdLst>
              <a:ahLst/>
              <a:cxnLst>
                <a:cxn ang="T6">
                  <a:pos x="T0" y="T1"/>
                </a:cxn>
                <a:cxn ang="T7">
                  <a:pos x="T2" y="T3"/>
                </a:cxn>
                <a:cxn ang="T8">
                  <a:pos x="T4" y="T5"/>
                </a:cxn>
              </a:cxnLst>
              <a:rect l="T9" t="T10" r="T11" b="T12"/>
              <a:pathLst>
                <a:path w="40951" h="21600" fill="none" extrusionOk="0">
                  <a:moveTo>
                    <a:pt x="-1" y="15268"/>
                  </a:moveTo>
                  <a:cubicBezTo>
                    <a:pt x="2781" y="6195"/>
                    <a:pt x="11160" y="-1"/>
                    <a:pt x="20651" y="0"/>
                  </a:cubicBezTo>
                  <a:cubicBezTo>
                    <a:pt x="29734" y="0"/>
                    <a:pt x="37847" y="5683"/>
                    <a:pt x="40951" y="14219"/>
                  </a:cubicBezTo>
                </a:path>
                <a:path w="40951" h="21600" stroke="0" extrusionOk="0">
                  <a:moveTo>
                    <a:pt x="-1" y="15268"/>
                  </a:moveTo>
                  <a:cubicBezTo>
                    <a:pt x="2781" y="6195"/>
                    <a:pt x="11160" y="-1"/>
                    <a:pt x="20651" y="0"/>
                  </a:cubicBezTo>
                  <a:cubicBezTo>
                    <a:pt x="29734" y="0"/>
                    <a:pt x="37847" y="5683"/>
                    <a:pt x="40951" y="14219"/>
                  </a:cubicBezTo>
                  <a:lnTo>
                    <a:pt x="20651" y="21600"/>
                  </a:lnTo>
                  <a:lnTo>
                    <a:pt x="-1" y="15268"/>
                  </a:lnTo>
                  <a:close/>
                </a:path>
              </a:pathLst>
            </a:custGeom>
            <a:solidFill>
              <a:srgbClr val="B6C7C9"/>
            </a:solidFill>
            <a:ln w="22225">
              <a:solidFill>
                <a:srgbClr val="6C8F93"/>
              </a:solidFill>
              <a:round/>
              <a:headEnd/>
              <a:tailEnd/>
            </a:ln>
          </p:spPr>
          <p:txBody>
            <a:bodyPr/>
            <a:lstStyle/>
            <a:p>
              <a:endParaRPr lang="en-US"/>
            </a:p>
          </p:txBody>
        </p:sp>
        <p:sp>
          <p:nvSpPr>
            <p:cNvPr id="25691" name="Arc 396"/>
            <p:cNvSpPr>
              <a:spLocks/>
            </p:cNvSpPr>
            <p:nvPr/>
          </p:nvSpPr>
          <p:spPr bwMode="auto">
            <a:xfrm>
              <a:off x="1662" y="2081"/>
              <a:ext cx="766" cy="446"/>
            </a:xfrm>
            <a:custGeom>
              <a:avLst/>
              <a:gdLst>
                <a:gd name="T0" fmla="*/ 0 w 33007"/>
                <a:gd name="T1" fmla="*/ 0 h 25698"/>
                <a:gd name="T2" fmla="*/ 0 w 33007"/>
                <a:gd name="T3" fmla="*/ 0 h 25698"/>
                <a:gd name="T4" fmla="*/ 0 w 33007"/>
                <a:gd name="T5" fmla="*/ 0 h 25698"/>
                <a:gd name="T6" fmla="*/ 0 60000 65536"/>
                <a:gd name="T7" fmla="*/ 0 60000 65536"/>
                <a:gd name="T8" fmla="*/ 0 60000 65536"/>
                <a:gd name="T9" fmla="*/ 0 w 33007"/>
                <a:gd name="T10" fmla="*/ 0 h 25698"/>
                <a:gd name="T11" fmla="*/ 33007 w 33007"/>
                <a:gd name="T12" fmla="*/ 25698 h 25698"/>
              </a:gdLst>
              <a:ahLst/>
              <a:cxnLst>
                <a:cxn ang="T6">
                  <a:pos x="T0" y="T1"/>
                </a:cxn>
                <a:cxn ang="T7">
                  <a:pos x="T2" y="T3"/>
                </a:cxn>
                <a:cxn ang="T8">
                  <a:pos x="T4" y="T5"/>
                </a:cxn>
              </a:cxnLst>
              <a:rect l="T9" t="T10" r="T11" b="T12"/>
              <a:pathLst>
                <a:path w="33007" h="25698" fill="none" extrusionOk="0">
                  <a:moveTo>
                    <a:pt x="392" y="25697"/>
                  </a:moveTo>
                  <a:cubicBezTo>
                    <a:pt x="131" y="24347"/>
                    <a:pt x="0" y="22975"/>
                    <a:pt x="0" y="21600"/>
                  </a:cubicBezTo>
                  <a:cubicBezTo>
                    <a:pt x="0" y="9670"/>
                    <a:pt x="9670" y="0"/>
                    <a:pt x="21600" y="0"/>
                  </a:cubicBezTo>
                  <a:cubicBezTo>
                    <a:pt x="25631" y="-1"/>
                    <a:pt x="29583" y="1128"/>
                    <a:pt x="33007" y="3257"/>
                  </a:cubicBezTo>
                </a:path>
                <a:path w="33007" h="25698" stroke="0" extrusionOk="0">
                  <a:moveTo>
                    <a:pt x="392" y="25697"/>
                  </a:moveTo>
                  <a:cubicBezTo>
                    <a:pt x="131" y="24347"/>
                    <a:pt x="0" y="22975"/>
                    <a:pt x="0" y="21600"/>
                  </a:cubicBezTo>
                  <a:cubicBezTo>
                    <a:pt x="0" y="9670"/>
                    <a:pt x="9670" y="0"/>
                    <a:pt x="21600" y="0"/>
                  </a:cubicBezTo>
                  <a:cubicBezTo>
                    <a:pt x="25631" y="-1"/>
                    <a:pt x="29583" y="1128"/>
                    <a:pt x="33007" y="3257"/>
                  </a:cubicBezTo>
                  <a:lnTo>
                    <a:pt x="21600" y="21600"/>
                  </a:lnTo>
                  <a:lnTo>
                    <a:pt x="392" y="256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2" name="Arc 397"/>
            <p:cNvSpPr>
              <a:spLocks/>
            </p:cNvSpPr>
            <p:nvPr/>
          </p:nvSpPr>
          <p:spPr bwMode="auto">
            <a:xfrm>
              <a:off x="1669" y="2088"/>
              <a:ext cx="755" cy="438"/>
            </a:xfrm>
            <a:custGeom>
              <a:avLst/>
              <a:gdLst>
                <a:gd name="T0" fmla="*/ 0 w 32968"/>
                <a:gd name="T1" fmla="*/ 0 h 25717"/>
                <a:gd name="T2" fmla="*/ 0 w 32968"/>
                <a:gd name="T3" fmla="*/ 0 h 25717"/>
                <a:gd name="T4" fmla="*/ 0 w 32968"/>
                <a:gd name="T5" fmla="*/ 0 h 25717"/>
                <a:gd name="T6" fmla="*/ 0 60000 65536"/>
                <a:gd name="T7" fmla="*/ 0 60000 65536"/>
                <a:gd name="T8" fmla="*/ 0 60000 65536"/>
                <a:gd name="T9" fmla="*/ 0 w 32968"/>
                <a:gd name="T10" fmla="*/ 0 h 25717"/>
                <a:gd name="T11" fmla="*/ 32968 w 32968"/>
                <a:gd name="T12" fmla="*/ 25717 h 25717"/>
              </a:gdLst>
              <a:ahLst/>
              <a:cxnLst>
                <a:cxn ang="T6">
                  <a:pos x="T0" y="T1"/>
                </a:cxn>
                <a:cxn ang="T7">
                  <a:pos x="T2" y="T3"/>
                </a:cxn>
                <a:cxn ang="T8">
                  <a:pos x="T4" y="T5"/>
                </a:cxn>
              </a:cxnLst>
              <a:rect l="T9" t="T10" r="T11" b="T12"/>
              <a:pathLst>
                <a:path w="32968" h="25717" fill="none" extrusionOk="0">
                  <a:moveTo>
                    <a:pt x="395" y="25717"/>
                  </a:moveTo>
                  <a:cubicBezTo>
                    <a:pt x="132" y="24360"/>
                    <a:pt x="0" y="22981"/>
                    <a:pt x="0" y="21600"/>
                  </a:cubicBezTo>
                  <a:cubicBezTo>
                    <a:pt x="0" y="9670"/>
                    <a:pt x="9670" y="0"/>
                    <a:pt x="21600" y="0"/>
                  </a:cubicBezTo>
                  <a:cubicBezTo>
                    <a:pt x="25616" y="-1"/>
                    <a:pt x="29552" y="1119"/>
                    <a:pt x="32967" y="3233"/>
                  </a:cubicBezTo>
                </a:path>
                <a:path w="32968" h="25717" stroke="0" extrusionOk="0">
                  <a:moveTo>
                    <a:pt x="395" y="25717"/>
                  </a:moveTo>
                  <a:cubicBezTo>
                    <a:pt x="132" y="24360"/>
                    <a:pt x="0" y="22981"/>
                    <a:pt x="0" y="21600"/>
                  </a:cubicBezTo>
                  <a:cubicBezTo>
                    <a:pt x="0" y="9670"/>
                    <a:pt x="9670" y="0"/>
                    <a:pt x="21600" y="0"/>
                  </a:cubicBezTo>
                  <a:cubicBezTo>
                    <a:pt x="25616" y="-1"/>
                    <a:pt x="29552" y="1119"/>
                    <a:pt x="32967" y="3233"/>
                  </a:cubicBezTo>
                  <a:lnTo>
                    <a:pt x="21600" y="21600"/>
                  </a:lnTo>
                  <a:lnTo>
                    <a:pt x="395" y="25717"/>
                  </a:lnTo>
                  <a:close/>
                </a:path>
              </a:pathLst>
            </a:custGeom>
            <a:solidFill>
              <a:srgbClr val="B6C7C9"/>
            </a:solidFill>
            <a:ln w="22225">
              <a:solidFill>
                <a:srgbClr val="6C8F93"/>
              </a:solidFill>
              <a:round/>
              <a:headEnd/>
              <a:tailEnd/>
            </a:ln>
          </p:spPr>
          <p:txBody>
            <a:bodyPr/>
            <a:lstStyle/>
            <a:p>
              <a:endParaRPr lang="en-US"/>
            </a:p>
          </p:txBody>
        </p:sp>
        <p:sp>
          <p:nvSpPr>
            <p:cNvPr id="25693" name="Arc 398"/>
            <p:cNvSpPr>
              <a:spLocks/>
            </p:cNvSpPr>
            <p:nvPr/>
          </p:nvSpPr>
          <p:spPr bwMode="auto">
            <a:xfrm>
              <a:off x="1553" y="3120"/>
              <a:ext cx="773" cy="345"/>
            </a:xfrm>
            <a:custGeom>
              <a:avLst/>
              <a:gdLst>
                <a:gd name="T0" fmla="*/ 0 w 32097"/>
                <a:gd name="T1" fmla="*/ 0 h 21984"/>
                <a:gd name="T2" fmla="*/ 0 w 32097"/>
                <a:gd name="T3" fmla="*/ 0 h 21984"/>
                <a:gd name="T4" fmla="*/ 0 w 32097"/>
                <a:gd name="T5" fmla="*/ 0 h 21984"/>
                <a:gd name="T6" fmla="*/ 0 60000 65536"/>
                <a:gd name="T7" fmla="*/ 0 60000 65536"/>
                <a:gd name="T8" fmla="*/ 0 60000 65536"/>
                <a:gd name="T9" fmla="*/ 0 w 32097"/>
                <a:gd name="T10" fmla="*/ 0 h 21984"/>
                <a:gd name="T11" fmla="*/ 32097 w 32097"/>
                <a:gd name="T12" fmla="*/ 21984 h 21984"/>
              </a:gdLst>
              <a:ahLst/>
              <a:cxnLst>
                <a:cxn ang="T6">
                  <a:pos x="T0" y="T1"/>
                </a:cxn>
                <a:cxn ang="T7">
                  <a:pos x="T2" y="T3"/>
                </a:cxn>
                <a:cxn ang="T8">
                  <a:pos x="T4" y="T5"/>
                </a:cxn>
              </a:cxnLst>
              <a:rect l="T9" t="T10" r="T11" b="T12"/>
              <a:pathLst>
                <a:path w="32097" h="21984" fill="none" extrusionOk="0">
                  <a:moveTo>
                    <a:pt x="32096" y="19261"/>
                  </a:moveTo>
                  <a:cubicBezTo>
                    <a:pt x="28886" y="21047"/>
                    <a:pt x="25273" y="21983"/>
                    <a:pt x="21600" y="21984"/>
                  </a:cubicBezTo>
                  <a:cubicBezTo>
                    <a:pt x="9670" y="21984"/>
                    <a:pt x="0" y="12313"/>
                    <a:pt x="0" y="384"/>
                  </a:cubicBezTo>
                  <a:cubicBezTo>
                    <a:pt x="-1" y="255"/>
                    <a:pt x="1" y="127"/>
                    <a:pt x="3" y="0"/>
                  </a:cubicBezTo>
                </a:path>
                <a:path w="32097" h="21984" stroke="0" extrusionOk="0">
                  <a:moveTo>
                    <a:pt x="32096" y="19261"/>
                  </a:moveTo>
                  <a:cubicBezTo>
                    <a:pt x="28886" y="21047"/>
                    <a:pt x="25273" y="21983"/>
                    <a:pt x="21600" y="21984"/>
                  </a:cubicBezTo>
                  <a:cubicBezTo>
                    <a:pt x="9670" y="21984"/>
                    <a:pt x="0" y="12313"/>
                    <a:pt x="0" y="384"/>
                  </a:cubicBezTo>
                  <a:cubicBezTo>
                    <a:pt x="-1" y="255"/>
                    <a:pt x="1" y="127"/>
                    <a:pt x="3" y="0"/>
                  </a:cubicBezTo>
                  <a:lnTo>
                    <a:pt x="21600" y="384"/>
                  </a:lnTo>
                  <a:lnTo>
                    <a:pt x="32096" y="19261"/>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4" name="Arc 399"/>
            <p:cNvSpPr>
              <a:spLocks/>
            </p:cNvSpPr>
            <p:nvPr/>
          </p:nvSpPr>
          <p:spPr bwMode="auto">
            <a:xfrm>
              <a:off x="1560" y="3120"/>
              <a:ext cx="761" cy="337"/>
            </a:xfrm>
            <a:custGeom>
              <a:avLst/>
              <a:gdLst>
                <a:gd name="T0" fmla="*/ 0 w 32039"/>
                <a:gd name="T1" fmla="*/ 0 h 21986"/>
                <a:gd name="T2" fmla="*/ 0 w 32039"/>
                <a:gd name="T3" fmla="*/ 0 h 21986"/>
                <a:gd name="T4" fmla="*/ 0 w 32039"/>
                <a:gd name="T5" fmla="*/ 0 h 21986"/>
                <a:gd name="T6" fmla="*/ 0 60000 65536"/>
                <a:gd name="T7" fmla="*/ 0 60000 65536"/>
                <a:gd name="T8" fmla="*/ 0 60000 65536"/>
                <a:gd name="T9" fmla="*/ 0 w 32039"/>
                <a:gd name="T10" fmla="*/ 0 h 21986"/>
                <a:gd name="T11" fmla="*/ 32039 w 32039"/>
                <a:gd name="T12" fmla="*/ 21986 h 21986"/>
              </a:gdLst>
              <a:ahLst/>
              <a:cxnLst>
                <a:cxn ang="T6">
                  <a:pos x="T0" y="T1"/>
                </a:cxn>
                <a:cxn ang="T7">
                  <a:pos x="T2" y="T3"/>
                </a:cxn>
                <a:cxn ang="T8">
                  <a:pos x="T4" y="T5"/>
                </a:cxn>
              </a:cxnLst>
              <a:rect l="T9" t="T10" r="T11" b="T12"/>
              <a:pathLst>
                <a:path w="32039" h="21986" fill="none" extrusionOk="0">
                  <a:moveTo>
                    <a:pt x="32038" y="19295"/>
                  </a:moveTo>
                  <a:cubicBezTo>
                    <a:pt x="28842" y="21060"/>
                    <a:pt x="25251" y="21985"/>
                    <a:pt x="21600" y="21986"/>
                  </a:cubicBezTo>
                  <a:cubicBezTo>
                    <a:pt x="9670" y="21986"/>
                    <a:pt x="0" y="12315"/>
                    <a:pt x="0" y="386"/>
                  </a:cubicBezTo>
                  <a:cubicBezTo>
                    <a:pt x="-1" y="257"/>
                    <a:pt x="1" y="128"/>
                    <a:pt x="3" y="0"/>
                  </a:cubicBezTo>
                </a:path>
                <a:path w="32039" h="21986" stroke="0" extrusionOk="0">
                  <a:moveTo>
                    <a:pt x="32038" y="19295"/>
                  </a:moveTo>
                  <a:cubicBezTo>
                    <a:pt x="28842" y="21060"/>
                    <a:pt x="25251" y="21985"/>
                    <a:pt x="21600" y="21986"/>
                  </a:cubicBezTo>
                  <a:cubicBezTo>
                    <a:pt x="9670" y="21986"/>
                    <a:pt x="0" y="12315"/>
                    <a:pt x="0" y="386"/>
                  </a:cubicBezTo>
                  <a:cubicBezTo>
                    <a:pt x="-1" y="257"/>
                    <a:pt x="1" y="128"/>
                    <a:pt x="3" y="0"/>
                  </a:cubicBezTo>
                  <a:lnTo>
                    <a:pt x="21600" y="386"/>
                  </a:lnTo>
                  <a:lnTo>
                    <a:pt x="32038" y="19295"/>
                  </a:lnTo>
                  <a:close/>
                </a:path>
              </a:pathLst>
            </a:custGeom>
            <a:solidFill>
              <a:srgbClr val="B6C7C9"/>
            </a:solidFill>
            <a:ln w="22225">
              <a:solidFill>
                <a:srgbClr val="6C8F93"/>
              </a:solidFill>
              <a:round/>
              <a:headEnd/>
              <a:tailEnd/>
            </a:ln>
          </p:spPr>
          <p:txBody>
            <a:bodyPr/>
            <a:lstStyle/>
            <a:p>
              <a:endParaRPr lang="en-US"/>
            </a:p>
          </p:txBody>
        </p:sp>
        <p:sp>
          <p:nvSpPr>
            <p:cNvPr id="25695" name="Arc 400"/>
            <p:cNvSpPr>
              <a:spLocks/>
            </p:cNvSpPr>
            <p:nvPr/>
          </p:nvSpPr>
          <p:spPr bwMode="auto">
            <a:xfrm>
              <a:off x="3626" y="2103"/>
              <a:ext cx="584" cy="427"/>
            </a:xfrm>
            <a:custGeom>
              <a:avLst/>
              <a:gdLst>
                <a:gd name="T0" fmla="*/ 0 w 26070"/>
                <a:gd name="T1" fmla="*/ 0 h 31631"/>
                <a:gd name="T2" fmla="*/ 0 w 26070"/>
                <a:gd name="T3" fmla="*/ 0 h 31631"/>
                <a:gd name="T4" fmla="*/ 0 w 26070"/>
                <a:gd name="T5" fmla="*/ 0 h 31631"/>
                <a:gd name="T6" fmla="*/ 0 60000 65536"/>
                <a:gd name="T7" fmla="*/ 0 60000 65536"/>
                <a:gd name="T8" fmla="*/ 0 60000 65536"/>
                <a:gd name="T9" fmla="*/ 0 w 26070"/>
                <a:gd name="T10" fmla="*/ 0 h 31631"/>
                <a:gd name="T11" fmla="*/ 26070 w 26070"/>
                <a:gd name="T12" fmla="*/ 31631 h 31631"/>
              </a:gdLst>
              <a:ahLst/>
              <a:cxnLst>
                <a:cxn ang="T6">
                  <a:pos x="T0" y="T1"/>
                </a:cxn>
                <a:cxn ang="T7">
                  <a:pos x="T2" y="T3"/>
                </a:cxn>
                <a:cxn ang="T8">
                  <a:pos x="T4" y="T5"/>
                </a:cxn>
              </a:cxnLst>
              <a:rect l="T9" t="T10" r="T11" b="T12"/>
              <a:pathLst>
                <a:path w="26070" h="31631" fill="none" extrusionOk="0">
                  <a:moveTo>
                    <a:pt x="-1" y="467"/>
                  </a:moveTo>
                  <a:cubicBezTo>
                    <a:pt x="1469" y="156"/>
                    <a:pt x="2967" y="-1"/>
                    <a:pt x="4470" y="0"/>
                  </a:cubicBezTo>
                  <a:cubicBezTo>
                    <a:pt x="16399" y="0"/>
                    <a:pt x="26070" y="9670"/>
                    <a:pt x="26070" y="21600"/>
                  </a:cubicBezTo>
                  <a:cubicBezTo>
                    <a:pt x="26070" y="25094"/>
                    <a:pt x="25222" y="28536"/>
                    <a:pt x="23599" y="31631"/>
                  </a:cubicBezTo>
                </a:path>
                <a:path w="26070" h="31631" stroke="0" extrusionOk="0">
                  <a:moveTo>
                    <a:pt x="-1" y="467"/>
                  </a:moveTo>
                  <a:cubicBezTo>
                    <a:pt x="1469" y="156"/>
                    <a:pt x="2967" y="-1"/>
                    <a:pt x="4470" y="0"/>
                  </a:cubicBezTo>
                  <a:cubicBezTo>
                    <a:pt x="16399" y="0"/>
                    <a:pt x="26070" y="9670"/>
                    <a:pt x="26070" y="21600"/>
                  </a:cubicBezTo>
                  <a:cubicBezTo>
                    <a:pt x="26070" y="25094"/>
                    <a:pt x="25222" y="28536"/>
                    <a:pt x="23599" y="31631"/>
                  </a:cubicBezTo>
                  <a:lnTo>
                    <a:pt x="4470" y="21600"/>
                  </a:lnTo>
                  <a:lnTo>
                    <a:pt x="-1" y="46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6" name="Arc 401"/>
            <p:cNvSpPr>
              <a:spLocks/>
            </p:cNvSpPr>
            <p:nvPr/>
          </p:nvSpPr>
          <p:spPr bwMode="auto">
            <a:xfrm>
              <a:off x="3628" y="2110"/>
              <a:ext cx="574" cy="418"/>
            </a:xfrm>
            <a:custGeom>
              <a:avLst/>
              <a:gdLst>
                <a:gd name="T0" fmla="*/ 0 w 26029"/>
                <a:gd name="T1" fmla="*/ 0 h 31708"/>
                <a:gd name="T2" fmla="*/ 0 w 26029"/>
                <a:gd name="T3" fmla="*/ 0 h 31708"/>
                <a:gd name="T4" fmla="*/ 0 w 26029"/>
                <a:gd name="T5" fmla="*/ 0 h 31708"/>
                <a:gd name="T6" fmla="*/ 0 60000 65536"/>
                <a:gd name="T7" fmla="*/ 0 60000 65536"/>
                <a:gd name="T8" fmla="*/ 0 60000 65536"/>
                <a:gd name="T9" fmla="*/ 0 w 26029"/>
                <a:gd name="T10" fmla="*/ 0 h 31708"/>
                <a:gd name="T11" fmla="*/ 26029 w 26029"/>
                <a:gd name="T12" fmla="*/ 31708 h 31708"/>
              </a:gdLst>
              <a:ahLst/>
              <a:cxnLst>
                <a:cxn ang="T6">
                  <a:pos x="T0" y="T1"/>
                </a:cxn>
                <a:cxn ang="T7">
                  <a:pos x="T2" y="T3"/>
                </a:cxn>
                <a:cxn ang="T8">
                  <a:pos x="T4" y="T5"/>
                </a:cxn>
              </a:cxnLst>
              <a:rect l="T9" t="T10" r="T11" b="T12"/>
              <a:pathLst>
                <a:path w="26029" h="31708" fill="none" extrusionOk="0">
                  <a:moveTo>
                    <a:pt x="-1" y="458"/>
                  </a:moveTo>
                  <a:cubicBezTo>
                    <a:pt x="1456" y="153"/>
                    <a:pt x="2940" y="-1"/>
                    <a:pt x="4429" y="0"/>
                  </a:cubicBezTo>
                  <a:cubicBezTo>
                    <a:pt x="16358" y="0"/>
                    <a:pt x="26029" y="9670"/>
                    <a:pt x="26029" y="21600"/>
                  </a:cubicBezTo>
                  <a:cubicBezTo>
                    <a:pt x="26029" y="25123"/>
                    <a:pt x="25166" y="28593"/>
                    <a:pt x="23517" y="31707"/>
                  </a:cubicBezTo>
                </a:path>
                <a:path w="26029" h="31708" stroke="0" extrusionOk="0">
                  <a:moveTo>
                    <a:pt x="-1" y="458"/>
                  </a:moveTo>
                  <a:cubicBezTo>
                    <a:pt x="1456" y="153"/>
                    <a:pt x="2940" y="-1"/>
                    <a:pt x="4429" y="0"/>
                  </a:cubicBezTo>
                  <a:cubicBezTo>
                    <a:pt x="16358" y="0"/>
                    <a:pt x="26029" y="9670"/>
                    <a:pt x="26029" y="21600"/>
                  </a:cubicBezTo>
                  <a:cubicBezTo>
                    <a:pt x="26029" y="25123"/>
                    <a:pt x="25166" y="28593"/>
                    <a:pt x="23517" y="31707"/>
                  </a:cubicBezTo>
                  <a:lnTo>
                    <a:pt x="4429" y="21600"/>
                  </a:lnTo>
                  <a:lnTo>
                    <a:pt x="-1" y="458"/>
                  </a:lnTo>
                  <a:close/>
                </a:path>
              </a:pathLst>
            </a:custGeom>
            <a:solidFill>
              <a:srgbClr val="B6C7C9"/>
            </a:solidFill>
            <a:ln w="22225">
              <a:solidFill>
                <a:srgbClr val="6C8F93"/>
              </a:solidFill>
              <a:round/>
              <a:headEnd/>
              <a:tailEnd/>
            </a:ln>
          </p:spPr>
          <p:txBody>
            <a:bodyPr/>
            <a:lstStyle/>
            <a:p>
              <a:endParaRPr lang="en-US"/>
            </a:p>
          </p:txBody>
        </p:sp>
        <p:sp>
          <p:nvSpPr>
            <p:cNvPr id="25697" name="Arc 402"/>
            <p:cNvSpPr>
              <a:spLocks/>
            </p:cNvSpPr>
            <p:nvPr/>
          </p:nvSpPr>
          <p:spPr bwMode="auto">
            <a:xfrm>
              <a:off x="3791" y="2534"/>
              <a:ext cx="556" cy="428"/>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583" y="0"/>
                  </a:moveTo>
                  <a:cubicBezTo>
                    <a:pt x="18654" y="4101"/>
                    <a:pt x="21600" y="10273"/>
                    <a:pt x="21600" y="16794"/>
                  </a:cubicBezTo>
                  <a:cubicBezTo>
                    <a:pt x="21600" y="21214"/>
                    <a:pt x="20243" y="25528"/>
                    <a:pt x="17714" y="29154"/>
                  </a:cubicBezTo>
                </a:path>
                <a:path w="21600" h="29154" stroke="0" extrusionOk="0">
                  <a:moveTo>
                    <a:pt x="13583" y="0"/>
                  </a:moveTo>
                  <a:cubicBezTo>
                    <a:pt x="18654" y="4101"/>
                    <a:pt x="21600" y="10273"/>
                    <a:pt x="21600" y="16794"/>
                  </a:cubicBezTo>
                  <a:cubicBezTo>
                    <a:pt x="21600" y="21214"/>
                    <a:pt x="20243" y="25528"/>
                    <a:pt x="17714" y="29154"/>
                  </a:cubicBezTo>
                  <a:lnTo>
                    <a:pt x="0" y="16794"/>
                  </a:lnTo>
                  <a:lnTo>
                    <a:pt x="13583"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8" name="Arc 403"/>
            <p:cNvSpPr>
              <a:spLocks/>
            </p:cNvSpPr>
            <p:nvPr/>
          </p:nvSpPr>
          <p:spPr bwMode="auto">
            <a:xfrm>
              <a:off x="3791" y="2538"/>
              <a:ext cx="549" cy="420"/>
            </a:xfrm>
            <a:custGeom>
              <a:avLst/>
              <a:gdLst>
                <a:gd name="T0" fmla="*/ 0 w 21600"/>
                <a:gd name="T1" fmla="*/ 0 h 29298"/>
                <a:gd name="T2" fmla="*/ 0 w 21600"/>
                <a:gd name="T3" fmla="*/ 0 h 29298"/>
                <a:gd name="T4" fmla="*/ 0 w 21600"/>
                <a:gd name="T5" fmla="*/ 0 h 29298"/>
                <a:gd name="T6" fmla="*/ 0 60000 65536"/>
                <a:gd name="T7" fmla="*/ 0 60000 65536"/>
                <a:gd name="T8" fmla="*/ 0 60000 65536"/>
                <a:gd name="T9" fmla="*/ 0 w 21600"/>
                <a:gd name="T10" fmla="*/ 0 h 29298"/>
                <a:gd name="T11" fmla="*/ 21600 w 21600"/>
                <a:gd name="T12" fmla="*/ 29298 h 29298"/>
              </a:gdLst>
              <a:ahLst/>
              <a:cxnLst>
                <a:cxn ang="T6">
                  <a:pos x="T0" y="T1"/>
                </a:cxn>
                <a:cxn ang="T7">
                  <a:pos x="T2" y="T3"/>
                </a:cxn>
                <a:cxn ang="T8">
                  <a:pos x="T4" y="T5"/>
                </a:cxn>
              </a:cxnLst>
              <a:rect l="T9" t="T10" r="T11" b="T12"/>
              <a:pathLst>
                <a:path w="21600" h="29298" fill="none" extrusionOk="0">
                  <a:moveTo>
                    <a:pt x="13504" y="0"/>
                  </a:moveTo>
                  <a:cubicBezTo>
                    <a:pt x="18621" y="4099"/>
                    <a:pt x="21600" y="10301"/>
                    <a:pt x="21600" y="16858"/>
                  </a:cubicBezTo>
                  <a:cubicBezTo>
                    <a:pt x="21600" y="21311"/>
                    <a:pt x="20223" y="25656"/>
                    <a:pt x="17658" y="29298"/>
                  </a:cubicBezTo>
                </a:path>
                <a:path w="21600" h="29298" stroke="0" extrusionOk="0">
                  <a:moveTo>
                    <a:pt x="13504" y="0"/>
                  </a:moveTo>
                  <a:cubicBezTo>
                    <a:pt x="18621" y="4099"/>
                    <a:pt x="21600" y="10301"/>
                    <a:pt x="21600" y="16858"/>
                  </a:cubicBezTo>
                  <a:cubicBezTo>
                    <a:pt x="21600" y="21311"/>
                    <a:pt x="20223" y="25656"/>
                    <a:pt x="17658" y="29298"/>
                  </a:cubicBezTo>
                  <a:lnTo>
                    <a:pt x="0" y="16858"/>
                  </a:lnTo>
                  <a:lnTo>
                    <a:pt x="13504" y="0"/>
                  </a:lnTo>
                  <a:close/>
                </a:path>
              </a:pathLst>
            </a:custGeom>
            <a:solidFill>
              <a:srgbClr val="B6C7C9"/>
            </a:solidFill>
            <a:ln w="22225">
              <a:solidFill>
                <a:srgbClr val="6C8F93"/>
              </a:solidFill>
              <a:round/>
              <a:headEnd/>
              <a:tailEnd/>
            </a:ln>
          </p:spPr>
          <p:txBody>
            <a:bodyPr/>
            <a:lstStyle/>
            <a:p>
              <a:endParaRPr lang="en-US"/>
            </a:p>
          </p:txBody>
        </p:sp>
        <p:sp>
          <p:nvSpPr>
            <p:cNvPr id="25699" name="Arc 404"/>
            <p:cNvSpPr>
              <a:spLocks/>
            </p:cNvSpPr>
            <p:nvPr/>
          </p:nvSpPr>
          <p:spPr bwMode="auto">
            <a:xfrm>
              <a:off x="3609" y="2973"/>
              <a:ext cx="651" cy="607"/>
            </a:xfrm>
            <a:custGeom>
              <a:avLst/>
              <a:gdLst>
                <a:gd name="T0" fmla="*/ 0 w 28655"/>
                <a:gd name="T1" fmla="*/ 0 h 27157"/>
                <a:gd name="T2" fmla="*/ 0 w 28655"/>
                <a:gd name="T3" fmla="*/ 0 h 27157"/>
                <a:gd name="T4" fmla="*/ 0 w 28655"/>
                <a:gd name="T5" fmla="*/ 0 h 27157"/>
                <a:gd name="T6" fmla="*/ 0 60000 65536"/>
                <a:gd name="T7" fmla="*/ 0 60000 65536"/>
                <a:gd name="T8" fmla="*/ 0 60000 65536"/>
                <a:gd name="T9" fmla="*/ 0 w 28655"/>
                <a:gd name="T10" fmla="*/ 0 h 27157"/>
                <a:gd name="T11" fmla="*/ 28655 w 28655"/>
                <a:gd name="T12" fmla="*/ 27157 h 27157"/>
              </a:gdLst>
              <a:ahLst/>
              <a:cxnLst>
                <a:cxn ang="T6">
                  <a:pos x="T0" y="T1"/>
                </a:cxn>
                <a:cxn ang="T7">
                  <a:pos x="T2" y="T3"/>
                </a:cxn>
                <a:cxn ang="T8">
                  <a:pos x="T4" y="T5"/>
                </a:cxn>
              </a:cxnLst>
              <a:rect l="T9" t="T10" r="T11" b="T12"/>
              <a:pathLst>
                <a:path w="28655" h="27157" fill="none" extrusionOk="0">
                  <a:moveTo>
                    <a:pt x="27927" y="0"/>
                  </a:moveTo>
                  <a:cubicBezTo>
                    <a:pt x="28410" y="1812"/>
                    <a:pt x="28655" y="3680"/>
                    <a:pt x="28655" y="5557"/>
                  </a:cubicBezTo>
                  <a:cubicBezTo>
                    <a:pt x="28655" y="17486"/>
                    <a:pt x="18984" y="27157"/>
                    <a:pt x="7055" y="27157"/>
                  </a:cubicBezTo>
                  <a:cubicBezTo>
                    <a:pt x="4653" y="27157"/>
                    <a:pt x="2269" y="26756"/>
                    <a:pt x="-1" y="25972"/>
                  </a:cubicBezTo>
                </a:path>
                <a:path w="28655" h="27157" stroke="0" extrusionOk="0">
                  <a:moveTo>
                    <a:pt x="27927" y="0"/>
                  </a:moveTo>
                  <a:cubicBezTo>
                    <a:pt x="28410" y="1812"/>
                    <a:pt x="28655" y="3680"/>
                    <a:pt x="28655" y="5557"/>
                  </a:cubicBezTo>
                  <a:cubicBezTo>
                    <a:pt x="28655" y="17486"/>
                    <a:pt x="18984" y="27157"/>
                    <a:pt x="7055" y="27157"/>
                  </a:cubicBezTo>
                  <a:cubicBezTo>
                    <a:pt x="4653" y="27157"/>
                    <a:pt x="2269" y="26756"/>
                    <a:pt x="-1" y="25972"/>
                  </a:cubicBezTo>
                  <a:lnTo>
                    <a:pt x="7055" y="5557"/>
                  </a:lnTo>
                  <a:lnTo>
                    <a:pt x="27927"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0" name="Arc 405"/>
            <p:cNvSpPr>
              <a:spLocks/>
            </p:cNvSpPr>
            <p:nvPr/>
          </p:nvSpPr>
          <p:spPr bwMode="auto">
            <a:xfrm>
              <a:off x="3611" y="2975"/>
              <a:ext cx="642" cy="598"/>
            </a:xfrm>
            <a:custGeom>
              <a:avLst/>
              <a:gdLst>
                <a:gd name="T0" fmla="*/ 0 w 28653"/>
                <a:gd name="T1" fmla="*/ 0 h 27158"/>
                <a:gd name="T2" fmla="*/ 0 w 28653"/>
                <a:gd name="T3" fmla="*/ 0 h 27158"/>
                <a:gd name="T4" fmla="*/ 0 w 28653"/>
                <a:gd name="T5" fmla="*/ 0 h 27158"/>
                <a:gd name="T6" fmla="*/ 0 60000 65536"/>
                <a:gd name="T7" fmla="*/ 0 60000 65536"/>
                <a:gd name="T8" fmla="*/ 0 60000 65536"/>
                <a:gd name="T9" fmla="*/ 0 w 28653"/>
                <a:gd name="T10" fmla="*/ 0 h 27158"/>
                <a:gd name="T11" fmla="*/ 28653 w 28653"/>
                <a:gd name="T12" fmla="*/ 27158 h 27158"/>
              </a:gdLst>
              <a:ahLst/>
              <a:cxnLst>
                <a:cxn ang="T6">
                  <a:pos x="T0" y="T1"/>
                </a:cxn>
                <a:cxn ang="T7">
                  <a:pos x="T2" y="T3"/>
                </a:cxn>
                <a:cxn ang="T8">
                  <a:pos x="T4" y="T5"/>
                </a:cxn>
              </a:cxnLst>
              <a:rect l="T9" t="T10" r="T11" b="T12"/>
              <a:pathLst>
                <a:path w="28653" h="27158" fill="none" extrusionOk="0">
                  <a:moveTo>
                    <a:pt x="27925" y="0"/>
                  </a:moveTo>
                  <a:cubicBezTo>
                    <a:pt x="28408" y="1813"/>
                    <a:pt x="28653" y="3681"/>
                    <a:pt x="28653" y="5558"/>
                  </a:cubicBezTo>
                  <a:cubicBezTo>
                    <a:pt x="28653" y="17487"/>
                    <a:pt x="18982" y="27158"/>
                    <a:pt x="7053" y="27158"/>
                  </a:cubicBezTo>
                  <a:cubicBezTo>
                    <a:pt x="4652" y="27158"/>
                    <a:pt x="2268" y="26757"/>
                    <a:pt x="-1" y="25974"/>
                  </a:cubicBezTo>
                </a:path>
                <a:path w="28653" h="27158" stroke="0" extrusionOk="0">
                  <a:moveTo>
                    <a:pt x="27925" y="0"/>
                  </a:moveTo>
                  <a:cubicBezTo>
                    <a:pt x="28408" y="1813"/>
                    <a:pt x="28653" y="3681"/>
                    <a:pt x="28653" y="5558"/>
                  </a:cubicBezTo>
                  <a:cubicBezTo>
                    <a:pt x="28653" y="17487"/>
                    <a:pt x="18982" y="27158"/>
                    <a:pt x="7053" y="27158"/>
                  </a:cubicBezTo>
                  <a:cubicBezTo>
                    <a:pt x="4652" y="27158"/>
                    <a:pt x="2268" y="26757"/>
                    <a:pt x="-1" y="25974"/>
                  </a:cubicBezTo>
                  <a:lnTo>
                    <a:pt x="7053" y="5558"/>
                  </a:lnTo>
                  <a:lnTo>
                    <a:pt x="27925" y="0"/>
                  </a:lnTo>
                  <a:close/>
                </a:path>
              </a:pathLst>
            </a:custGeom>
            <a:solidFill>
              <a:srgbClr val="B6C7C9"/>
            </a:solidFill>
            <a:ln w="22225">
              <a:solidFill>
                <a:srgbClr val="6C8F93"/>
              </a:solidFill>
              <a:round/>
              <a:headEnd/>
              <a:tailEnd/>
            </a:ln>
          </p:spPr>
          <p:txBody>
            <a:bodyPr/>
            <a:lstStyle/>
            <a:p>
              <a:endParaRPr lang="en-US"/>
            </a:p>
          </p:txBody>
        </p:sp>
        <p:sp>
          <p:nvSpPr>
            <p:cNvPr id="25701" name="Arc 406"/>
            <p:cNvSpPr>
              <a:spLocks/>
            </p:cNvSpPr>
            <p:nvPr/>
          </p:nvSpPr>
          <p:spPr bwMode="auto">
            <a:xfrm>
              <a:off x="1358" y="2529"/>
              <a:ext cx="354" cy="592"/>
            </a:xfrm>
            <a:custGeom>
              <a:avLst/>
              <a:gdLst>
                <a:gd name="T0" fmla="*/ 0 w 21600"/>
                <a:gd name="T1" fmla="*/ 0 h 41297"/>
                <a:gd name="T2" fmla="*/ 0 w 21600"/>
                <a:gd name="T3" fmla="*/ 0 h 41297"/>
                <a:gd name="T4" fmla="*/ 0 w 21600"/>
                <a:gd name="T5" fmla="*/ 0 h 41297"/>
                <a:gd name="T6" fmla="*/ 0 60000 65536"/>
                <a:gd name="T7" fmla="*/ 0 60000 65536"/>
                <a:gd name="T8" fmla="*/ 0 60000 65536"/>
                <a:gd name="T9" fmla="*/ 0 w 21600"/>
                <a:gd name="T10" fmla="*/ 0 h 41297"/>
                <a:gd name="T11" fmla="*/ 21600 w 21600"/>
                <a:gd name="T12" fmla="*/ 41297 h 41297"/>
              </a:gdLst>
              <a:ahLst/>
              <a:cxnLst>
                <a:cxn ang="T6">
                  <a:pos x="T0" y="T1"/>
                </a:cxn>
                <a:cxn ang="T7">
                  <a:pos x="T2" y="T3"/>
                </a:cxn>
                <a:cxn ang="T8">
                  <a:pos x="T4" y="T5"/>
                </a:cxn>
              </a:cxnLst>
              <a:rect l="T9" t="T10" r="T11" b="T12"/>
              <a:pathLst>
                <a:path w="21600" h="41297" fill="none" extrusionOk="0">
                  <a:moveTo>
                    <a:pt x="12844" y="41297"/>
                  </a:moveTo>
                  <a:cubicBezTo>
                    <a:pt x="5035" y="37834"/>
                    <a:pt x="0" y="30094"/>
                    <a:pt x="0" y="21551"/>
                  </a:cubicBezTo>
                  <a:cubicBezTo>
                    <a:pt x="-1" y="10187"/>
                    <a:pt x="8803" y="767"/>
                    <a:pt x="20141" y="0"/>
                  </a:cubicBezTo>
                </a:path>
                <a:path w="21600" h="41297" stroke="0" extrusionOk="0">
                  <a:moveTo>
                    <a:pt x="12844" y="41297"/>
                  </a:moveTo>
                  <a:cubicBezTo>
                    <a:pt x="5035" y="37834"/>
                    <a:pt x="0" y="30094"/>
                    <a:pt x="0" y="21551"/>
                  </a:cubicBezTo>
                  <a:cubicBezTo>
                    <a:pt x="-1" y="10187"/>
                    <a:pt x="8803" y="767"/>
                    <a:pt x="20141" y="0"/>
                  </a:cubicBezTo>
                  <a:lnTo>
                    <a:pt x="21600" y="21551"/>
                  </a:lnTo>
                  <a:lnTo>
                    <a:pt x="12844" y="412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2" name="Arc 407"/>
            <p:cNvSpPr>
              <a:spLocks/>
            </p:cNvSpPr>
            <p:nvPr/>
          </p:nvSpPr>
          <p:spPr bwMode="auto">
            <a:xfrm>
              <a:off x="1365" y="2536"/>
              <a:ext cx="347" cy="578"/>
            </a:xfrm>
            <a:custGeom>
              <a:avLst/>
              <a:gdLst>
                <a:gd name="T0" fmla="*/ 0 w 21600"/>
                <a:gd name="T1" fmla="*/ 0 h 41307"/>
                <a:gd name="T2" fmla="*/ 0 w 21600"/>
                <a:gd name="T3" fmla="*/ 0 h 41307"/>
                <a:gd name="T4" fmla="*/ 0 w 21600"/>
                <a:gd name="T5" fmla="*/ 0 h 41307"/>
                <a:gd name="T6" fmla="*/ 0 60000 65536"/>
                <a:gd name="T7" fmla="*/ 0 60000 65536"/>
                <a:gd name="T8" fmla="*/ 0 60000 65536"/>
                <a:gd name="T9" fmla="*/ 0 w 21600"/>
                <a:gd name="T10" fmla="*/ 0 h 41307"/>
                <a:gd name="T11" fmla="*/ 21600 w 21600"/>
                <a:gd name="T12" fmla="*/ 41307 h 41307"/>
              </a:gdLst>
              <a:ahLst/>
              <a:cxnLst>
                <a:cxn ang="T6">
                  <a:pos x="T0" y="T1"/>
                </a:cxn>
                <a:cxn ang="T7">
                  <a:pos x="T2" y="T3"/>
                </a:cxn>
                <a:cxn ang="T8">
                  <a:pos x="T4" y="T5"/>
                </a:cxn>
              </a:cxnLst>
              <a:rect l="T9" t="T10" r="T11" b="T12"/>
              <a:pathLst>
                <a:path w="21600" h="41307" fill="none" extrusionOk="0">
                  <a:moveTo>
                    <a:pt x="12867" y="41306"/>
                  </a:moveTo>
                  <a:cubicBezTo>
                    <a:pt x="5045" y="37849"/>
                    <a:pt x="0" y="30102"/>
                    <a:pt x="0" y="21551"/>
                  </a:cubicBezTo>
                  <a:cubicBezTo>
                    <a:pt x="-1" y="10186"/>
                    <a:pt x="8806" y="765"/>
                    <a:pt x="20145" y="-1"/>
                  </a:cubicBezTo>
                </a:path>
                <a:path w="21600" h="41307" stroke="0" extrusionOk="0">
                  <a:moveTo>
                    <a:pt x="12867" y="41306"/>
                  </a:moveTo>
                  <a:cubicBezTo>
                    <a:pt x="5045" y="37849"/>
                    <a:pt x="0" y="30102"/>
                    <a:pt x="0" y="21551"/>
                  </a:cubicBezTo>
                  <a:cubicBezTo>
                    <a:pt x="-1" y="10186"/>
                    <a:pt x="8806" y="765"/>
                    <a:pt x="20145" y="-1"/>
                  </a:cubicBezTo>
                  <a:lnTo>
                    <a:pt x="21600" y="21551"/>
                  </a:lnTo>
                  <a:lnTo>
                    <a:pt x="12867" y="41306"/>
                  </a:lnTo>
                  <a:close/>
                </a:path>
              </a:pathLst>
            </a:custGeom>
            <a:solidFill>
              <a:srgbClr val="B6C7C9"/>
            </a:solidFill>
            <a:ln w="22225">
              <a:solidFill>
                <a:srgbClr val="6C8F93"/>
              </a:solidFill>
              <a:round/>
              <a:headEnd/>
              <a:tailEnd/>
            </a:ln>
          </p:spPr>
          <p:txBody>
            <a:bodyPr/>
            <a:lstStyle/>
            <a:p>
              <a:endParaRPr lang="en-US"/>
            </a:p>
          </p:txBody>
        </p:sp>
        <p:sp>
          <p:nvSpPr>
            <p:cNvPr id="25703" name="Arc 408"/>
            <p:cNvSpPr>
              <a:spLocks/>
            </p:cNvSpPr>
            <p:nvPr/>
          </p:nvSpPr>
          <p:spPr bwMode="auto">
            <a:xfrm>
              <a:off x="2293" y="3335"/>
              <a:ext cx="1344" cy="361"/>
            </a:xfrm>
            <a:custGeom>
              <a:avLst/>
              <a:gdLst>
                <a:gd name="T0" fmla="*/ 0 w 39224"/>
                <a:gd name="T1" fmla="*/ 0 h 21600"/>
                <a:gd name="T2" fmla="*/ 0 w 39224"/>
                <a:gd name="T3" fmla="*/ 0 h 21600"/>
                <a:gd name="T4" fmla="*/ 0 w 39224"/>
                <a:gd name="T5" fmla="*/ 0 h 21600"/>
                <a:gd name="T6" fmla="*/ 0 60000 65536"/>
                <a:gd name="T7" fmla="*/ 0 60000 65536"/>
                <a:gd name="T8" fmla="*/ 0 60000 65536"/>
                <a:gd name="T9" fmla="*/ 0 w 39224"/>
                <a:gd name="T10" fmla="*/ 0 h 21600"/>
                <a:gd name="T11" fmla="*/ 39224 w 39224"/>
                <a:gd name="T12" fmla="*/ 21600 h 21600"/>
              </a:gdLst>
              <a:ahLst/>
              <a:cxnLst>
                <a:cxn ang="T6">
                  <a:pos x="T0" y="T1"/>
                </a:cxn>
                <a:cxn ang="T7">
                  <a:pos x="T2" y="T3"/>
                </a:cxn>
                <a:cxn ang="T8">
                  <a:pos x="T4" y="T5"/>
                </a:cxn>
              </a:cxnLst>
              <a:rect l="T9" t="T10" r="T11" b="T12"/>
              <a:pathLst>
                <a:path w="39224" h="21600" fill="none" extrusionOk="0">
                  <a:moveTo>
                    <a:pt x="39224" y="12019"/>
                  </a:moveTo>
                  <a:cubicBezTo>
                    <a:pt x="35214" y="18006"/>
                    <a:pt x="28483" y="21599"/>
                    <a:pt x="21277" y="21600"/>
                  </a:cubicBezTo>
                  <a:cubicBezTo>
                    <a:pt x="10782" y="21600"/>
                    <a:pt x="1807" y="14057"/>
                    <a:pt x="-1" y="3720"/>
                  </a:cubicBezTo>
                </a:path>
                <a:path w="39224" h="21600" stroke="0" extrusionOk="0">
                  <a:moveTo>
                    <a:pt x="39224" y="12019"/>
                  </a:moveTo>
                  <a:cubicBezTo>
                    <a:pt x="35214" y="18006"/>
                    <a:pt x="28483" y="21599"/>
                    <a:pt x="21277" y="21600"/>
                  </a:cubicBezTo>
                  <a:cubicBezTo>
                    <a:pt x="10782" y="21600"/>
                    <a:pt x="1807" y="14057"/>
                    <a:pt x="-1" y="3720"/>
                  </a:cubicBezTo>
                  <a:lnTo>
                    <a:pt x="21277" y="0"/>
                  </a:lnTo>
                  <a:lnTo>
                    <a:pt x="39224" y="12019"/>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4" name="Arc 409"/>
            <p:cNvSpPr>
              <a:spLocks/>
            </p:cNvSpPr>
            <p:nvPr/>
          </p:nvSpPr>
          <p:spPr bwMode="auto">
            <a:xfrm>
              <a:off x="2300" y="3335"/>
              <a:ext cx="1329" cy="354"/>
            </a:xfrm>
            <a:custGeom>
              <a:avLst/>
              <a:gdLst>
                <a:gd name="T0" fmla="*/ 0 w 39161"/>
                <a:gd name="T1" fmla="*/ 0 h 21600"/>
                <a:gd name="T2" fmla="*/ 0 w 39161"/>
                <a:gd name="T3" fmla="*/ 0 h 21600"/>
                <a:gd name="T4" fmla="*/ 0 w 39161"/>
                <a:gd name="T5" fmla="*/ 0 h 21600"/>
                <a:gd name="T6" fmla="*/ 0 60000 65536"/>
                <a:gd name="T7" fmla="*/ 0 60000 65536"/>
                <a:gd name="T8" fmla="*/ 0 60000 65536"/>
                <a:gd name="T9" fmla="*/ 0 w 39161"/>
                <a:gd name="T10" fmla="*/ 0 h 21600"/>
                <a:gd name="T11" fmla="*/ 39161 w 39161"/>
                <a:gd name="T12" fmla="*/ 21600 h 21600"/>
              </a:gdLst>
              <a:ahLst/>
              <a:cxnLst>
                <a:cxn ang="T6">
                  <a:pos x="T0" y="T1"/>
                </a:cxn>
                <a:cxn ang="T7">
                  <a:pos x="T2" y="T3"/>
                </a:cxn>
                <a:cxn ang="T8">
                  <a:pos x="T4" y="T5"/>
                </a:cxn>
              </a:cxnLst>
              <a:rect l="T9" t="T10" r="T11" b="T12"/>
              <a:pathLst>
                <a:path w="39161" h="21600" fill="none" extrusionOk="0">
                  <a:moveTo>
                    <a:pt x="39161" y="12103"/>
                  </a:moveTo>
                  <a:cubicBezTo>
                    <a:pt x="35143" y="18042"/>
                    <a:pt x="28441" y="21599"/>
                    <a:pt x="21271" y="21600"/>
                  </a:cubicBezTo>
                  <a:cubicBezTo>
                    <a:pt x="10790" y="21600"/>
                    <a:pt x="1822" y="14076"/>
                    <a:pt x="0" y="3755"/>
                  </a:cubicBezTo>
                </a:path>
                <a:path w="39161" h="21600" stroke="0" extrusionOk="0">
                  <a:moveTo>
                    <a:pt x="39161" y="12103"/>
                  </a:moveTo>
                  <a:cubicBezTo>
                    <a:pt x="35143" y="18042"/>
                    <a:pt x="28441" y="21599"/>
                    <a:pt x="21271" y="21600"/>
                  </a:cubicBezTo>
                  <a:cubicBezTo>
                    <a:pt x="10790" y="21600"/>
                    <a:pt x="1822" y="14076"/>
                    <a:pt x="0" y="3755"/>
                  </a:cubicBezTo>
                  <a:lnTo>
                    <a:pt x="21271" y="0"/>
                  </a:lnTo>
                  <a:lnTo>
                    <a:pt x="39161" y="12103"/>
                  </a:lnTo>
                  <a:close/>
                </a:path>
              </a:pathLst>
            </a:custGeom>
            <a:solidFill>
              <a:srgbClr val="B6C7C9"/>
            </a:solidFill>
            <a:ln w="22225">
              <a:solidFill>
                <a:srgbClr val="6C8F93"/>
              </a:solidFill>
              <a:round/>
              <a:headEnd/>
              <a:tailEnd/>
            </a:ln>
          </p:spPr>
          <p:txBody>
            <a:bodyPr/>
            <a:lstStyle/>
            <a:p>
              <a:endParaRPr lang="en-US"/>
            </a:p>
          </p:txBody>
        </p:sp>
      </p:grpSp>
      <p:sp>
        <p:nvSpPr>
          <p:cNvPr id="66970" name="Line 410"/>
          <p:cNvSpPr>
            <a:spLocks noChangeShapeType="1"/>
          </p:cNvSpPr>
          <p:nvPr/>
        </p:nvSpPr>
        <p:spPr bwMode="auto">
          <a:xfrm>
            <a:off x="2451100" y="2752725"/>
            <a:ext cx="280988" cy="496888"/>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71" name="Line 411"/>
          <p:cNvSpPr>
            <a:spLocks noChangeShapeType="1"/>
          </p:cNvSpPr>
          <p:nvPr/>
        </p:nvSpPr>
        <p:spPr bwMode="auto">
          <a:xfrm flipH="1">
            <a:off x="2778125" y="3028950"/>
            <a:ext cx="609600" cy="220663"/>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72" name="Line 412"/>
          <p:cNvSpPr>
            <a:spLocks noChangeShapeType="1"/>
          </p:cNvSpPr>
          <p:nvPr/>
        </p:nvSpPr>
        <p:spPr bwMode="auto">
          <a:xfrm flipH="1" flipV="1">
            <a:off x="2732088" y="3305175"/>
            <a:ext cx="420687" cy="441325"/>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73" name="Line 413"/>
          <p:cNvSpPr>
            <a:spLocks noChangeShapeType="1"/>
          </p:cNvSpPr>
          <p:nvPr/>
        </p:nvSpPr>
        <p:spPr bwMode="auto">
          <a:xfrm flipH="1" flipV="1">
            <a:off x="3433763" y="3028950"/>
            <a:ext cx="511175" cy="153988"/>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74" name="Line 414"/>
          <p:cNvSpPr>
            <a:spLocks noChangeShapeType="1"/>
          </p:cNvSpPr>
          <p:nvPr/>
        </p:nvSpPr>
        <p:spPr bwMode="auto">
          <a:xfrm flipH="1">
            <a:off x="3152775" y="3259138"/>
            <a:ext cx="792163" cy="431800"/>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75" name="Line 415"/>
          <p:cNvSpPr>
            <a:spLocks noChangeShapeType="1"/>
          </p:cNvSpPr>
          <p:nvPr/>
        </p:nvSpPr>
        <p:spPr bwMode="auto">
          <a:xfrm flipH="1">
            <a:off x="4117975" y="2957513"/>
            <a:ext cx="1030288" cy="112712"/>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76" name="Line 416"/>
          <p:cNvSpPr>
            <a:spLocks noChangeShapeType="1"/>
          </p:cNvSpPr>
          <p:nvPr/>
        </p:nvSpPr>
        <p:spPr bwMode="auto">
          <a:xfrm flipH="1" flipV="1">
            <a:off x="4164013" y="3070225"/>
            <a:ext cx="374650" cy="661988"/>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77" name="Line 417"/>
          <p:cNvSpPr>
            <a:spLocks noChangeShapeType="1"/>
          </p:cNvSpPr>
          <p:nvPr/>
        </p:nvSpPr>
        <p:spPr bwMode="auto">
          <a:xfrm flipH="1" flipV="1">
            <a:off x="4164013" y="3013075"/>
            <a:ext cx="563562" cy="330200"/>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78" name="Line 418"/>
          <p:cNvSpPr>
            <a:spLocks noChangeShapeType="1"/>
          </p:cNvSpPr>
          <p:nvPr/>
        </p:nvSpPr>
        <p:spPr bwMode="auto">
          <a:xfrm flipH="1" flipV="1">
            <a:off x="4727575" y="3343275"/>
            <a:ext cx="1123950" cy="55563"/>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79" name="Line 419"/>
          <p:cNvSpPr>
            <a:spLocks noChangeShapeType="1"/>
          </p:cNvSpPr>
          <p:nvPr/>
        </p:nvSpPr>
        <p:spPr bwMode="auto">
          <a:xfrm flipH="1" flipV="1">
            <a:off x="5194300" y="2957513"/>
            <a:ext cx="515938" cy="166687"/>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80" name="Line 420"/>
          <p:cNvSpPr>
            <a:spLocks noChangeShapeType="1"/>
          </p:cNvSpPr>
          <p:nvPr/>
        </p:nvSpPr>
        <p:spPr bwMode="auto">
          <a:xfrm flipH="1">
            <a:off x="4538663" y="3786188"/>
            <a:ext cx="1030287" cy="0"/>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81" name="Line 421"/>
          <p:cNvSpPr>
            <a:spLocks noChangeShapeType="1"/>
          </p:cNvSpPr>
          <p:nvPr/>
        </p:nvSpPr>
        <p:spPr bwMode="auto">
          <a:xfrm flipV="1">
            <a:off x="5616575" y="3398838"/>
            <a:ext cx="280988" cy="387350"/>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82" name="Line 422"/>
          <p:cNvSpPr>
            <a:spLocks noChangeShapeType="1"/>
          </p:cNvSpPr>
          <p:nvPr/>
        </p:nvSpPr>
        <p:spPr bwMode="auto">
          <a:xfrm flipH="1" flipV="1">
            <a:off x="5756275" y="3124200"/>
            <a:ext cx="141288" cy="274638"/>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83" name="Line 423"/>
          <p:cNvSpPr>
            <a:spLocks noChangeShapeType="1"/>
          </p:cNvSpPr>
          <p:nvPr/>
        </p:nvSpPr>
        <p:spPr bwMode="auto">
          <a:xfrm flipH="1">
            <a:off x="5700713" y="3640138"/>
            <a:ext cx="457200" cy="230187"/>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25624" name="Picture 424"/>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25675" y="2641600"/>
            <a:ext cx="3651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6985" name="Line 425"/>
          <p:cNvSpPr>
            <a:spLocks noChangeShapeType="1"/>
          </p:cNvSpPr>
          <p:nvPr/>
        </p:nvSpPr>
        <p:spPr bwMode="auto">
          <a:xfrm flipV="1">
            <a:off x="2122488" y="3305175"/>
            <a:ext cx="609600" cy="165100"/>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25626" name="Picture 426"/>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546350" y="3171825"/>
            <a:ext cx="3651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627" name="Picture 427"/>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09925" y="2932113"/>
            <a:ext cx="365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628" name="Picture 428"/>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965450" y="3648075"/>
            <a:ext cx="3683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629" name="Picture 429"/>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375150" y="3681413"/>
            <a:ext cx="3937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630" name="Picture 430"/>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92625" y="3233738"/>
            <a:ext cx="3921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631" name="Picture 431"/>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895850" y="2860675"/>
            <a:ext cx="39211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632" name="Picture 432"/>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503863" y="3008313"/>
            <a:ext cx="3937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633" name="Picture 433"/>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348288" y="3725863"/>
            <a:ext cx="393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634" name="Picture 434"/>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632450" y="3321050"/>
            <a:ext cx="392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35" name="Text Box 435"/>
          <p:cNvSpPr txBox="1">
            <a:spLocks noChangeArrowheads="1"/>
          </p:cNvSpPr>
          <p:nvPr/>
        </p:nvSpPr>
        <p:spPr bwMode="auto">
          <a:xfrm>
            <a:off x="4479925" y="2254250"/>
            <a:ext cx="1470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557" tIns="45781" rIns="91557" bIns="45781">
            <a:spAutoFit/>
          </a:bodyP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lgn="l"/>
            <a:r>
              <a:rPr lang="en-US" altLang="x-none" sz="1600">
                <a:latin typeface="Arial" charset="0"/>
              </a:rPr>
              <a:t>Backbone</a:t>
            </a:r>
            <a:r>
              <a:rPr lang="en-US" altLang="zh-CN" sz="1600">
                <a:latin typeface="Arial" charset="0"/>
                <a:ea typeface="宋体" charset="-122"/>
              </a:rPr>
              <a:t> ISP</a:t>
            </a:r>
            <a:endParaRPr lang="en-US" altLang="x-none" sz="1600">
              <a:latin typeface="Arial" charset="0"/>
            </a:endParaRPr>
          </a:p>
        </p:txBody>
      </p:sp>
      <p:sp>
        <p:nvSpPr>
          <p:cNvPr id="25636" name="Text Box 436"/>
          <p:cNvSpPr txBox="1">
            <a:spLocks noChangeArrowheads="1"/>
          </p:cNvSpPr>
          <p:nvPr/>
        </p:nvSpPr>
        <p:spPr bwMode="auto">
          <a:xfrm>
            <a:off x="2941638" y="2130425"/>
            <a:ext cx="471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557" tIns="45781" rIns="91557" bIns="45781">
            <a:spAutoFit/>
          </a:bodyP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r>
              <a:rPr lang="en-US" altLang="x-none" sz="1400">
                <a:latin typeface="Arial" charset="0"/>
              </a:rPr>
              <a:t>ISP</a:t>
            </a:r>
          </a:p>
        </p:txBody>
      </p:sp>
      <p:pic>
        <p:nvPicPr>
          <p:cNvPr id="25637" name="Picture 438"/>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868738" y="3030538"/>
            <a:ext cx="3651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5638" name="Group 439"/>
          <p:cNvGrpSpPr>
            <a:grpSpLocks/>
          </p:cNvGrpSpPr>
          <p:nvPr/>
        </p:nvGrpSpPr>
        <p:grpSpPr bwMode="auto">
          <a:xfrm>
            <a:off x="6310313" y="2495550"/>
            <a:ext cx="1803400" cy="1627188"/>
            <a:chOff x="1358" y="1894"/>
            <a:chExt cx="2981" cy="1793"/>
          </a:xfrm>
        </p:grpSpPr>
        <p:sp>
          <p:nvSpPr>
            <p:cNvPr id="25680" name="Oval 440"/>
            <p:cNvSpPr>
              <a:spLocks noChangeArrowheads="1"/>
            </p:cNvSpPr>
            <p:nvPr/>
          </p:nvSpPr>
          <p:spPr bwMode="auto">
            <a:xfrm>
              <a:off x="2376" y="1894"/>
              <a:ext cx="1299"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681" name="Oval 441"/>
            <p:cNvSpPr>
              <a:spLocks noChangeArrowheads="1"/>
            </p:cNvSpPr>
            <p:nvPr/>
          </p:nvSpPr>
          <p:spPr bwMode="auto">
            <a:xfrm>
              <a:off x="1662" y="2088"/>
              <a:ext cx="996"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682" name="Oval 442"/>
            <p:cNvSpPr>
              <a:spLocks noChangeArrowheads="1"/>
            </p:cNvSpPr>
            <p:nvPr/>
          </p:nvSpPr>
          <p:spPr bwMode="auto">
            <a:xfrm>
              <a:off x="1358" y="2535"/>
              <a:ext cx="672" cy="605"/>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683" name="Oval 443"/>
            <p:cNvSpPr>
              <a:spLocks noChangeArrowheads="1"/>
            </p:cNvSpPr>
            <p:nvPr/>
          </p:nvSpPr>
          <p:spPr bwMode="auto">
            <a:xfrm>
              <a:off x="1561" y="2801"/>
              <a:ext cx="1010" cy="656"/>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684" name="Oval 444"/>
            <p:cNvSpPr>
              <a:spLocks noChangeArrowheads="1"/>
            </p:cNvSpPr>
            <p:nvPr/>
          </p:nvSpPr>
          <p:spPr bwMode="auto">
            <a:xfrm>
              <a:off x="2275" y="2909"/>
              <a:ext cx="1509" cy="77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685" name="Oval 445"/>
            <p:cNvSpPr>
              <a:spLocks noChangeArrowheads="1"/>
            </p:cNvSpPr>
            <p:nvPr/>
          </p:nvSpPr>
          <p:spPr bwMode="auto">
            <a:xfrm>
              <a:off x="3235" y="2110"/>
              <a:ext cx="967" cy="583"/>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686" name="Oval 446"/>
            <p:cNvSpPr>
              <a:spLocks noChangeArrowheads="1"/>
            </p:cNvSpPr>
            <p:nvPr/>
          </p:nvSpPr>
          <p:spPr bwMode="auto">
            <a:xfrm>
              <a:off x="3379" y="2484"/>
              <a:ext cx="960" cy="584"/>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687" name="Oval 447"/>
            <p:cNvSpPr>
              <a:spLocks noChangeArrowheads="1"/>
            </p:cNvSpPr>
            <p:nvPr/>
          </p:nvSpPr>
          <p:spPr bwMode="auto">
            <a:xfrm>
              <a:off x="3293" y="2607"/>
              <a:ext cx="953"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5688" name="Oval 448"/>
            <p:cNvSpPr>
              <a:spLocks noChangeArrowheads="1"/>
            </p:cNvSpPr>
            <p:nvPr/>
          </p:nvSpPr>
          <p:spPr bwMode="auto">
            <a:xfrm>
              <a:off x="1900" y="2319"/>
              <a:ext cx="1934"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grpSp>
      <p:grpSp>
        <p:nvGrpSpPr>
          <p:cNvPr id="25639" name="Group 449"/>
          <p:cNvGrpSpPr>
            <a:grpSpLocks/>
          </p:cNvGrpSpPr>
          <p:nvPr/>
        </p:nvGrpSpPr>
        <p:grpSpPr bwMode="auto">
          <a:xfrm>
            <a:off x="6310313" y="2495550"/>
            <a:ext cx="1803400" cy="1655763"/>
            <a:chOff x="1358" y="1886"/>
            <a:chExt cx="2989" cy="1810"/>
          </a:xfrm>
        </p:grpSpPr>
        <p:sp>
          <p:nvSpPr>
            <p:cNvPr id="25664" name="Arc 450"/>
            <p:cNvSpPr>
              <a:spLocks/>
            </p:cNvSpPr>
            <p:nvPr/>
          </p:nvSpPr>
          <p:spPr bwMode="auto">
            <a:xfrm>
              <a:off x="2404" y="1886"/>
              <a:ext cx="1247" cy="375"/>
            </a:xfrm>
            <a:custGeom>
              <a:avLst/>
              <a:gdLst>
                <a:gd name="T0" fmla="*/ 0 w 40985"/>
                <a:gd name="T1" fmla="*/ 0 h 21600"/>
                <a:gd name="T2" fmla="*/ 0 w 40985"/>
                <a:gd name="T3" fmla="*/ 0 h 21600"/>
                <a:gd name="T4" fmla="*/ 0 w 40985"/>
                <a:gd name="T5" fmla="*/ 0 h 21600"/>
                <a:gd name="T6" fmla="*/ 0 60000 65536"/>
                <a:gd name="T7" fmla="*/ 0 60000 65536"/>
                <a:gd name="T8" fmla="*/ 0 60000 65536"/>
                <a:gd name="T9" fmla="*/ 0 w 40985"/>
                <a:gd name="T10" fmla="*/ 0 h 21600"/>
                <a:gd name="T11" fmla="*/ 40985 w 40985"/>
                <a:gd name="T12" fmla="*/ 21600 h 21600"/>
              </a:gdLst>
              <a:ahLst/>
              <a:cxnLst>
                <a:cxn ang="T6">
                  <a:pos x="T0" y="T1"/>
                </a:cxn>
                <a:cxn ang="T7">
                  <a:pos x="T2" y="T3"/>
                </a:cxn>
                <a:cxn ang="T8">
                  <a:pos x="T4" y="T5"/>
                </a:cxn>
              </a:cxnLst>
              <a:rect l="T9" t="T10" r="T11" b="T12"/>
              <a:pathLst>
                <a:path w="40985" h="21600" fill="none" extrusionOk="0">
                  <a:moveTo>
                    <a:pt x="0" y="15316"/>
                  </a:moveTo>
                  <a:cubicBezTo>
                    <a:pt x="2766" y="6218"/>
                    <a:pt x="11157" y="-1"/>
                    <a:pt x="20666" y="0"/>
                  </a:cubicBezTo>
                  <a:cubicBezTo>
                    <a:pt x="29769" y="0"/>
                    <a:pt x="37896" y="5708"/>
                    <a:pt x="40984" y="14272"/>
                  </a:cubicBezTo>
                </a:path>
                <a:path w="40985" h="21600" stroke="0" extrusionOk="0">
                  <a:moveTo>
                    <a:pt x="0" y="15316"/>
                  </a:moveTo>
                  <a:cubicBezTo>
                    <a:pt x="2766" y="6218"/>
                    <a:pt x="11157" y="-1"/>
                    <a:pt x="20666" y="0"/>
                  </a:cubicBezTo>
                  <a:cubicBezTo>
                    <a:pt x="29769" y="0"/>
                    <a:pt x="37896" y="5708"/>
                    <a:pt x="40984" y="14272"/>
                  </a:cubicBezTo>
                  <a:lnTo>
                    <a:pt x="20666" y="21600"/>
                  </a:lnTo>
                  <a:lnTo>
                    <a:pt x="0" y="15316"/>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5" name="Arc 451"/>
            <p:cNvSpPr>
              <a:spLocks/>
            </p:cNvSpPr>
            <p:nvPr/>
          </p:nvSpPr>
          <p:spPr bwMode="auto">
            <a:xfrm>
              <a:off x="2412" y="1893"/>
              <a:ext cx="1232" cy="368"/>
            </a:xfrm>
            <a:custGeom>
              <a:avLst/>
              <a:gdLst>
                <a:gd name="T0" fmla="*/ 0 w 40951"/>
                <a:gd name="T1" fmla="*/ 0 h 21600"/>
                <a:gd name="T2" fmla="*/ 0 w 40951"/>
                <a:gd name="T3" fmla="*/ 0 h 21600"/>
                <a:gd name="T4" fmla="*/ 0 w 40951"/>
                <a:gd name="T5" fmla="*/ 0 h 21600"/>
                <a:gd name="T6" fmla="*/ 0 60000 65536"/>
                <a:gd name="T7" fmla="*/ 0 60000 65536"/>
                <a:gd name="T8" fmla="*/ 0 60000 65536"/>
                <a:gd name="T9" fmla="*/ 0 w 40951"/>
                <a:gd name="T10" fmla="*/ 0 h 21600"/>
                <a:gd name="T11" fmla="*/ 40951 w 40951"/>
                <a:gd name="T12" fmla="*/ 21600 h 21600"/>
              </a:gdLst>
              <a:ahLst/>
              <a:cxnLst>
                <a:cxn ang="T6">
                  <a:pos x="T0" y="T1"/>
                </a:cxn>
                <a:cxn ang="T7">
                  <a:pos x="T2" y="T3"/>
                </a:cxn>
                <a:cxn ang="T8">
                  <a:pos x="T4" y="T5"/>
                </a:cxn>
              </a:cxnLst>
              <a:rect l="T9" t="T10" r="T11" b="T12"/>
              <a:pathLst>
                <a:path w="40951" h="21600" fill="none" extrusionOk="0">
                  <a:moveTo>
                    <a:pt x="-1" y="15268"/>
                  </a:moveTo>
                  <a:cubicBezTo>
                    <a:pt x="2781" y="6195"/>
                    <a:pt x="11160" y="-1"/>
                    <a:pt x="20651" y="0"/>
                  </a:cubicBezTo>
                  <a:cubicBezTo>
                    <a:pt x="29734" y="0"/>
                    <a:pt x="37847" y="5683"/>
                    <a:pt x="40951" y="14219"/>
                  </a:cubicBezTo>
                </a:path>
                <a:path w="40951" h="21600" stroke="0" extrusionOk="0">
                  <a:moveTo>
                    <a:pt x="-1" y="15268"/>
                  </a:moveTo>
                  <a:cubicBezTo>
                    <a:pt x="2781" y="6195"/>
                    <a:pt x="11160" y="-1"/>
                    <a:pt x="20651" y="0"/>
                  </a:cubicBezTo>
                  <a:cubicBezTo>
                    <a:pt x="29734" y="0"/>
                    <a:pt x="37847" y="5683"/>
                    <a:pt x="40951" y="14219"/>
                  </a:cubicBezTo>
                  <a:lnTo>
                    <a:pt x="20651" y="21600"/>
                  </a:lnTo>
                  <a:lnTo>
                    <a:pt x="-1" y="15268"/>
                  </a:lnTo>
                  <a:close/>
                </a:path>
              </a:pathLst>
            </a:custGeom>
            <a:solidFill>
              <a:srgbClr val="B6C7C9"/>
            </a:solidFill>
            <a:ln w="22225">
              <a:solidFill>
                <a:srgbClr val="6C8F93"/>
              </a:solidFill>
              <a:round/>
              <a:headEnd/>
              <a:tailEnd/>
            </a:ln>
          </p:spPr>
          <p:txBody>
            <a:bodyPr/>
            <a:lstStyle/>
            <a:p>
              <a:endParaRPr lang="en-US"/>
            </a:p>
          </p:txBody>
        </p:sp>
        <p:sp>
          <p:nvSpPr>
            <p:cNvPr id="25666" name="Arc 452"/>
            <p:cNvSpPr>
              <a:spLocks/>
            </p:cNvSpPr>
            <p:nvPr/>
          </p:nvSpPr>
          <p:spPr bwMode="auto">
            <a:xfrm>
              <a:off x="1662" y="2081"/>
              <a:ext cx="766" cy="446"/>
            </a:xfrm>
            <a:custGeom>
              <a:avLst/>
              <a:gdLst>
                <a:gd name="T0" fmla="*/ 0 w 33007"/>
                <a:gd name="T1" fmla="*/ 0 h 25698"/>
                <a:gd name="T2" fmla="*/ 0 w 33007"/>
                <a:gd name="T3" fmla="*/ 0 h 25698"/>
                <a:gd name="T4" fmla="*/ 0 w 33007"/>
                <a:gd name="T5" fmla="*/ 0 h 25698"/>
                <a:gd name="T6" fmla="*/ 0 60000 65536"/>
                <a:gd name="T7" fmla="*/ 0 60000 65536"/>
                <a:gd name="T8" fmla="*/ 0 60000 65536"/>
                <a:gd name="T9" fmla="*/ 0 w 33007"/>
                <a:gd name="T10" fmla="*/ 0 h 25698"/>
                <a:gd name="T11" fmla="*/ 33007 w 33007"/>
                <a:gd name="T12" fmla="*/ 25698 h 25698"/>
              </a:gdLst>
              <a:ahLst/>
              <a:cxnLst>
                <a:cxn ang="T6">
                  <a:pos x="T0" y="T1"/>
                </a:cxn>
                <a:cxn ang="T7">
                  <a:pos x="T2" y="T3"/>
                </a:cxn>
                <a:cxn ang="T8">
                  <a:pos x="T4" y="T5"/>
                </a:cxn>
              </a:cxnLst>
              <a:rect l="T9" t="T10" r="T11" b="T12"/>
              <a:pathLst>
                <a:path w="33007" h="25698" fill="none" extrusionOk="0">
                  <a:moveTo>
                    <a:pt x="392" y="25697"/>
                  </a:moveTo>
                  <a:cubicBezTo>
                    <a:pt x="131" y="24347"/>
                    <a:pt x="0" y="22975"/>
                    <a:pt x="0" y="21600"/>
                  </a:cubicBezTo>
                  <a:cubicBezTo>
                    <a:pt x="0" y="9670"/>
                    <a:pt x="9670" y="0"/>
                    <a:pt x="21600" y="0"/>
                  </a:cubicBezTo>
                  <a:cubicBezTo>
                    <a:pt x="25631" y="-1"/>
                    <a:pt x="29583" y="1128"/>
                    <a:pt x="33007" y="3257"/>
                  </a:cubicBezTo>
                </a:path>
                <a:path w="33007" h="25698" stroke="0" extrusionOk="0">
                  <a:moveTo>
                    <a:pt x="392" y="25697"/>
                  </a:moveTo>
                  <a:cubicBezTo>
                    <a:pt x="131" y="24347"/>
                    <a:pt x="0" y="22975"/>
                    <a:pt x="0" y="21600"/>
                  </a:cubicBezTo>
                  <a:cubicBezTo>
                    <a:pt x="0" y="9670"/>
                    <a:pt x="9670" y="0"/>
                    <a:pt x="21600" y="0"/>
                  </a:cubicBezTo>
                  <a:cubicBezTo>
                    <a:pt x="25631" y="-1"/>
                    <a:pt x="29583" y="1128"/>
                    <a:pt x="33007" y="3257"/>
                  </a:cubicBezTo>
                  <a:lnTo>
                    <a:pt x="21600" y="21600"/>
                  </a:lnTo>
                  <a:lnTo>
                    <a:pt x="392" y="256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7" name="Arc 453"/>
            <p:cNvSpPr>
              <a:spLocks/>
            </p:cNvSpPr>
            <p:nvPr/>
          </p:nvSpPr>
          <p:spPr bwMode="auto">
            <a:xfrm>
              <a:off x="1669" y="2088"/>
              <a:ext cx="755" cy="438"/>
            </a:xfrm>
            <a:custGeom>
              <a:avLst/>
              <a:gdLst>
                <a:gd name="T0" fmla="*/ 0 w 32968"/>
                <a:gd name="T1" fmla="*/ 0 h 25717"/>
                <a:gd name="T2" fmla="*/ 0 w 32968"/>
                <a:gd name="T3" fmla="*/ 0 h 25717"/>
                <a:gd name="T4" fmla="*/ 0 w 32968"/>
                <a:gd name="T5" fmla="*/ 0 h 25717"/>
                <a:gd name="T6" fmla="*/ 0 60000 65536"/>
                <a:gd name="T7" fmla="*/ 0 60000 65536"/>
                <a:gd name="T8" fmla="*/ 0 60000 65536"/>
                <a:gd name="T9" fmla="*/ 0 w 32968"/>
                <a:gd name="T10" fmla="*/ 0 h 25717"/>
                <a:gd name="T11" fmla="*/ 32968 w 32968"/>
                <a:gd name="T12" fmla="*/ 25717 h 25717"/>
              </a:gdLst>
              <a:ahLst/>
              <a:cxnLst>
                <a:cxn ang="T6">
                  <a:pos x="T0" y="T1"/>
                </a:cxn>
                <a:cxn ang="T7">
                  <a:pos x="T2" y="T3"/>
                </a:cxn>
                <a:cxn ang="T8">
                  <a:pos x="T4" y="T5"/>
                </a:cxn>
              </a:cxnLst>
              <a:rect l="T9" t="T10" r="T11" b="T12"/>
              <a:pathLst>
                <a:path w="32968" h="25717" fill="none" extrusionOk="0">
                  <a:moveTo>
                    <a:pt x="395" y="25717"/>
                  </a:moveTo>
                  <a:cubicBezTo>
                    <a:pt x="132" y="24360"/>
                    <a:pt x="0" y="22981"/>
                    <a:pt x="0" y="21600"/>
                  </a:cubicBezTo>
                  <a:cubicBezTo>
                    <a:pt x="0" y="9670"/>
                    <a:pt x="9670" y="0"/>
                    <a:pt x="21600" y="0"/>
                  </a:cubicBezTo>
                  <a:cubicBezTo>
                    <a:pt x="25616" y="-1"/>
                    <a:pt x="29552" y="1119"/>
                    <a:pt x="32967" y="3233"/>
                  </a:cubicBezTo>
                </a:path>
                <a:path w="32968" h="25717" stroke="0" extrusionOk="0">
                  <a:moveTo>
                    <a:pt x="395" y="25717"/>
                  </a:moveTo>
                  <a:cubicBezTo>
                    <a:pt x="132" y="24360"/>
                    <a:pt x="0" y="22981"/>
                    <a:pt x="0" y="21600"/>
                  </a:cubicBezTo>
                  <a:cubicBezTo>
                    <a:pt x="0" y="9670"/>
                    <a:pt x="9670" y="0"/>
                    <a:pt x="21600" y="0"/>
                  </a:cubicBezTo>
                  <a:cubicBezTo>
                    <a:pt x="25616" y="-1"/>
                    <a:pt x="29552" y="1119"/>
                    <a:pt x="32967" y="3233"/>
                  </a:cubicBezTo>
                  <a:lnTo>
                    <a:pt x="21600" y="21600"/>
                  </a:lnTo>
                  <a:lnTo>
                    <a:pt x="395" y="25717"/>
                  </a:lnTo>
                  <a:close/>
                </a:path>
              </a:pathLst>
            </a:custGeom>
            <a:solidFill>
              <a:srgbClr val="B6C7C9"/>
            </a:solidFill>
            <a:ln w="22225">
              <a:solidFill>
                <a:srgbClr val="6C8F93"/>
              </a:solidFill>
              <a:round/>
              <a:headEnd/>
              <a:tailEnd/>
            </a:ln>
          </p:spPr>
          <p:txBody>
            <a:bodyPr/>
            <a:lstStyle/>
            <a:p>
              <a:endParaRPr lang="en-US"/>
            </a:p>
          </p:txBody>
        </p:sp>
        <p:sp>
          <p:nvSpPr>
            <p:cNvPr id="25668" name="Arc 454"/>
            <p:cNvSpPr>
              <a:spLocks/>
            </p:cNvSpPr>
            <p:nvPr/>
          </p:nvSpPr>
          <p:spPr bwMode="auto">
            <a:xfrm>
              <a:off x="1553" y="3120"/>
              <a:ext cx="773" cy="345"/>
            </a:xfrm>
            <a:custGeom>
              <a:avLst/>
              <a:gdLst>
                <a:gd name="T0" fmla="*/ 0 w 32097"/>
                <a:gd name="T1" fmla="*/ 0 h 21984"/>
                <a:gd name="T2" fmla="*/ 0 w 32097"/>
                <a:gd name="T3" fmla="*/ 0 h 21984"/>
                <a:gd name="T4" fmla="*/ 0 w 32097"/>
                <a:gd name="T5" fmla="*/ 0 h 21984"/>
                <a:gd name="T6" fmla="*/ 0 60000 65536"/>
                <a:gd name="T7" fmla="*/ 0 60000 65536"/>
                <a:gd name="T8" fmla="*/ 0 60000 65536"/>
                <a:gd name="T9" fmla="*/ 0 w 32097"/>
                <a:gd name="T10" fmla="*/ 0 h 21984"/>
                <a:gd name="T11" fmla="*/ 32097 w 32097"/>
                <a:gd name="T12" fmla="*/ 21984 h 21984"/>
              </a:gdLst>
              <a:ahLst/>
              <a:cxnLst>
                <a:cxn ang="T6">
                  <a:pos x="T0" y="T1"/>
                </a:cxn>
                <a:cxn ang="T7">
                  <a:pos x="T2" y="T3"/>
                </a:cxn>
                <a:cxn ang="T8">
                  <a:pos x="T4" y="T5"/>
                </a:cxn>
              </a:cxnLst>
              <a:rect l="T9" t="T10" r="T11" b="T12"/>
              <a:pathLst>
                <a:path w="32097" h="21984" fill="none" extrusionOk="0">
                  <a:moveTo>
                    <a:pt x="32096" y="19261"/>
                  </a:moveTo>
                  <a:cubicBezTo>
                    <a:pt x="28886" y="21047"/>
                    <a:pt x="25273" y="21983"/>
                    <a:pt x="21600" y="21984"/>
                  </a:cubicBezTo>
                  <a:cubicBezTo>
                    <a:pt x="9670" y="21984"/>
                    <a:pt x="0" y="12313"/>
                    <a:pt x="0" y="384"/>
                  </a:cubicBezTo>
                  <a:cubicBezTo>
                    <a:pt x="-1" y="255"/>
                    <a:pt x="1" y="127"/>
                    <a:pt x="3" y="0"/>
                  </a:cubicBezTo>
                </a:path>
                <a:path w="32097" h="21984" stroke="0" extrusionOk="0">
                  <a:moveTo>
                    <a:pt x="32096" y="19261"/>
                  </a:moveTo>
                  <a:cubicBezTo>
                    <a:pt x="28886" y="21047"/>
                    <a:pt x="25273" y="21983"/>
                    <a:pt x="21600" y="21984"/>
                  </a:cubicBezTo>
                  <a:cubicBezTo>
                    <a:pt x="9670" y="21984"/>
                    <a:pt x="0" y="12313"/>
                    <a:pt x="0" y="384"/>
                  </a:cubicBezTo>
                  <a:cubicBezTo>
                    <a:pt x="-1" y="255"/>
                    <a:pt x="1" y="127"/>
                    <a:pt x="3" y="0"/>
                  </a:cubicBezTo>
                  <a:lnTo>
                    <a:pt x="21600" y="384"/>
                  </a:lnTo>
                  <a:lnTo>
                    <a:pt x="32096" y="19261"/>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9" name="Arc 455"/>
            <p:cNvSpPr>
              <a:spLocks/>
            </p:cNvSpPr>
            <p:nvPr/>
          </p:nvSpPr>
          <p:spPr bwMode="auto">
            <a:xfrm>
              <a:off x="1560" y="3120"/>
              <a:ext cx="761" cy="337"/>
            </a:xfrm>
            <a:custGeom>
              <a:avLst/>
              <a:gdLst>
                <a:gd name="T0" fmla="*/ 0 w 32039"/>
                <a:gd name="T1" fmla="*/ 0 h 21986"/>
                <a:gd name="T2" fmla="*/ 0 w 32039"/>
                <a:gd name="T3" fmla="*/ 0 h 21986"/>
                <a:gd name="T4" fmla="*/ 0 w 32039"/>
                <a:gd name="T5" fmla="*/ 0 h 21986"/>
                <a:gd name="T6" fmla="*/ 0 60000 65536"/>
                <a:gd name="T7" fmla="*/ 0 60000 65536"/>
                <a:gd name="T8" fmla="*/ 0 60000 65536"/>
                <a:gd name="T9" fmla="*/ 0 w 32039"/>
                <a:gd name="T10" fmla="*/ 0 h 21986"/>
                <a:gd name="T11" fmla="*/ 32039 w 32039"/>
                <a:gd name="T12" fmla="*/ 21986 h 21986"/>
              </a:gdLst>
              <a:ahLst/>
              <a:cxnLst>
                <a:cxn ang="T6">
                  <a:pos x="T0" y="T1"/>
                </a:cxn>
                <a:cxn ang="T7">
                  <a:pos x="T2" y="T3"/>
                </a:cxn>
                <a:cxn ang="T8">
                  <a:pos x="T4" y="T5"/>
                </a:cxn>
              </a:cxnLst>
              <a:rect l="T9" t="T10" r="T11" b="T12"/>
              <a:pathLst>
                <a:path w="32039" h="21986" fill="none" extrusionOk="0">
                  <a:moveTo>
                    <a:pt x="32038" y="19295"/>
                  </a:moveTo>
                  <a:cubicBezTo>
                    <a:pt x="28842" y="21060"/>
                    <a:pt x="25251" y="21985"/>
                    <a:pt x="21600" y="21986"/>
                  </a:cubicBezTo>
                  <a:cubicBezTo>
                    <a:pt x="9670" y="21986"/>
                    <a:pt x="0" y="12315"/>
                    <a:pt x="0" y="386"/>
                  </a:cubicBezTo>
                  <a:cubicBezTo>
                    <a:pt x="-1" y="257"/>
                    <a:pt x="1" y="128"/>
                    <a:pt x="3" y="0"/>
                  </a:cubicBezTo>
                </a:path>
                <a:path w="32039" h="21986" stroke="0" extrusionOk="0">
                  <a:moveTo>
                    <a:pt x="32038" y="19295"/>
                  </a:moveTo>
                  <a:cubicBezTo>
                    <a:pt x="28842" y="21060"/>
                    <a:pt x="25251" y="21985"/>
                    <a:pt x="21600" y="21986"/>
                  </a:cubicBezTo>
                  <a:cubicBezTo>
                    <a:pt x="9670" y="21986"/>
                    <a:pt x="0" y="12315"/>
                    <a:pt x="0" y="386"/>
                  </a:cubicBezTo>
                  <a:cubicBezTo>
                    <a:pt x="-1" y="257"/>
                    <a:pt x="1" y="128"/>
                    <a:pt x="3" y="0"/>
                  </a:cubicBezTo>
                  <a:lnTo>
                    <a:pt x="21600" y="386"/>
                  </a:lnTo>
                  <a:lnTo>
                    <a:pt x="32038" y="19295"/>
                  </a:lnTo>
                  <a:close/>
                </a:path>
              </a:pathLst>
            </a:custGeom>
            <a:solidFill>
              <a:srgbClr val="B6C7C9"/>
            </a:solidFill>
            <a:ln w="22225">
              <a:solidFill>
                <a:srgbClr val="6C8F93"/>
              </a:solidFill>
              <a:round/>
              <a:headEnd/>
              <a:tailEnd/>
            </a:ln>
          </p:spPr>
          <p:txBody>
            <a:bodyPr/>
            <a:lstStyle/>
            <a:p>
              <a:endParaRPr lang="en-US"/>
            </a:p>
          </p:txBody>
        </p:sp>
        <p:sp>
          <p:nvSpPr>
            <p:cNvPr id="25670" name="Arc 456"/>
            <p:cNvSpPr>
              <a:spLocks/>
            </p:cNvSpPr>
            <p:nvPr/>
          </p:nvSpPr>
          <p:spPr bwMode="auto">
            <a:xfrm>
              <a:off x="3626" y="2103"/>
              <a:ext cx="584" cy="427"/>
            </a:xfrm>
            <a:custGeom>
              <a:avLst/>
              <a:gdLst>
                <a:gd name="T0" fmla="*/ 0 w 26070"/>
                <a:gd name="T1" fmla="*/ 0 h 31631"/>
                <a:gd name="T2" fmla="*/ 0 w 26070"/>
                <a:gd name="T3" fmla="*/ 0 h 31631"/>
                <a:gd name="T4" fmla="*/ 0 w 26070"/>
                <a:gd name="T5" fmla="*/ 0 h 31631"/>
                <a:gd name="T6" fmla="*/ 0 60000 65536"/>
                <a:gd name="T7" fmla="*/ 0 60000 65536"/>
                <a:gd name="T8" fmla="*/ 0 60000 65536"/>
                <a:gd name="T9" fmla="*/ 0 w 26070"/>
                <a:gd name="T10" fmla="*/ 0 h 31631"/>
                <a:gd name="T11" fmla="*/ 26070 w 26070"/>
                <a:gd name="T12" fmla="*/ 31631 h 31631"/>
              </a:gdLst>
              <a:ahLst/>
              <a:cxnLst>
                <a:cxn ang="T6">
                  <a:pos x="T0" y="T1"/>
                </a:cxn>
                <a:cxn ang="T7">
                  <a:pos x="T2" y="T3"/>
                </a:cxn>
                <a:cxn ang="T8">
                  <a:pos x="T4" y="T5"/>
                </a:cxn>
              </a:cxnLst>
              <a:rect l="T9" t="T10" r="T11" b="T12"/>
              <a:pathLst>
                <a:path w="26070" h="31631" fill="none" extrusionOk="0">
                  <a:moveTo>
                    <a:pt x="-1" y="467"/>
                  </a:moveTo>
                  <a:cubicBezTo>
                    <a:pt x="1469" y="156"/>
                    <a:pt x="2967" y="-1"/>
                    <a:pt x="4470" y="0"/>
                  </a:cubicBezTo>
                  <a:cubicBezTo>
                    <a:pt x="16399" y="0"/>
                    <a:pt x="26070" y="9670"/>
                    <a:pt x="26070" y="21600"/>
                  </a:cubicBezTo>
                  <a:cubicBezTo>
                    <a:pt x="26070" y="25094"/>
                    <a:pt x="25222" y="28536"/>
                    <a:pt x="23599" y="31631"/>
                  </a:cubicBezTo>
                </a:path>
                <a:path w="26070" h="31631" stroke="0" extrusionOk="0">
                  <a:moveTo>
                    <a:pt x="-1" y="467"/>
                  </a:moveTo>
                  <a:cubicBezTo>
                    <a:pt x="1469" y="156"/>
                    <a:pt x="2967" y="-1"/>
                    <a:pt x="4470" y="0"/>
                  </a:cubicBezTo>
                  <a:cubicBezTo>
                    <a:pt x="16399" y="0"/>
                    <a:pt x="26070" y="9670"/>
                    <a:pt x="26070" y="21600"/>
                  </a:cubicBezTo>
                  <a:cubicBezTo>
                    <a:pt x="26070" y="25094"/>
                    <a:pt x="25222" y="28536"/>
                    <a:pt x="23599" y="31631"/>
                  </a:cubicBezTo>
                  <a:lnTo>
                    <a:pt x="4470" y="21600"/>
                  </a:lnTo>
                  <a:lnTo>
                    <a:pt x="-1" y="46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1" name="Arc 457"/>
            <p:cNvSpPr>
              <a:spLocks/>
            </p:cNvSpPr>
            <p:nvPr/>
          </p:nvSpPr>
          <p:spPr bwMode="auto">
            <a:xfrm>
              <a:off x="3628" y="2110"/>
              <a:ext cx="574" cy="418"/>
            </a:xfrm>
            <a:custGeom>
              <a:avLst/>
              <a:gdLst>
                <a:gd name="T0" fmla="*/ 0 w 26029"/>
                <a:gd name="T1" fmla="*/ 0 h 31708"/>
                <a:gd name="T2" fmla="*/ 0 w 26029"/>
                <a:gd name="T3" fmla="*/ 0 h 31708"/>
                <a:gd name="T4" fmla="*/ 0 w 26029"/>
                <a:gd name="T5" fmla="*/ 0 h 31708"/>
                <a:gd name="T6" fmla="*/ 0 60000 65536"/>
                <a:gd name="T7" fmla="*/ 0 60000 65536"/>
                <a:gd name="T8" fmla="*/ 0 60000 65536"/>
                <a:gd name="T9" fmla="*/ 0 w 26029"/>
                <a:gd name="T10" fmla="*/ 0 h 31708"/>
                <a:gd name="T11" fmla="*/ 26029 w 26029"/>
                <a:gd name="T12" fmla="*/ 31708 h 31708"/>
              </a:gdLst>
              <a:ahLst/>
              <a:cxnLst>
                <a:cxn ang="T6">
                  <a:pos x="T0" y="T1"/>
                </a:cxn>
                <a:cxn ang="T7">
                  <a:pos x="T2" y="T3"/>
                </a:cxn>
                <a:cxn ang="T8">
                  <a:pos x="T4" y="T5"/>
                </a:cxn>
              </a:cxnLst>
              <a:rect l="T9" t="T10" r="T11" b="T12"/>
              <a:pathLst>
                <a:path w="26029" h="31708" fill="none" extrusionOk="0">
                  <a:moveTo>
                    <a:pt x="-1" y="458"/>
                  </a:moveTo>
                  <a:cubicBezTo>
                    <a:pt x="1456" y="153"/>
                    <a:pt x="2940" y="-1"/>
                    <a:pt x="4429" y="0"/>
                  </a:cubicBezTo>
                  <a:cubicBezTo>
                    <a:pt x="16358" y="0"/>
                    <a:pt x="26029" y="9670"/>
                    <a:pt x="26029" y="21600"/>
                  </a:cubicBezTo>
                  <a:cubicBezTo>
                    <a:pt x="26029" y="25123"/>
                    <a:pt x="25166" y="28593"/>
                    <a:pt x="23517" y="31707"/>
                  </a:cubicBezTo>
                </a:path>
                <a:path w="26029" h="31708" stroke="0" extrusionOk="0">
                  <a:moveTo>
                    <a:pt x="-1" y="458"/>
                  </a:moveTo>
                  <a:cubicBezTo>
                    <a:pt x="1456" y="153"/>
                    <a:pt x="2940" y="-1"/>
                    <a:pt x="4429" y="0"/>
                  </a:cubicBezTo>
                  <a:cubicBezTo>
                    <a:pt x="16358" y="0"/>
                    <a:pt x="26029" y="9670"/>
                    <a:pt x="26029" y="21600"/>
                  </a:cubicBezTo>
                  <a:cubicBezTo>
                    <a:pt x="26029" y="25123"/>
                    <a:pt x="25166" y="28593"/>
                    <a:pt x="23517" y="31707"/>
                  </a:cubicBezTo>
                  <a:lnTo>
                    <a:pt x="4429" y="21600"/>
                  </a:lnTo>
                  <a:lnTo>
                    <a:pt x="-1" y="458"/>
                  </a:lnTo>
                  <a:close/>
                </a:path>
              </a:pathLst>
            </a:custGeom>
            <a:solidFill>
              <a:srgbClr val="B6C7C9"/>
            </a:solidFill>
            <a:ln w="22225">
              <a:solidFill>
                <a:srgbClr val="6C8F93"/>
              </a:solidFill>
              <a:round/>
              <a:headEnd/>
              <a:tailEnd/>
            </a:ln>
          </p:spPr>
          <p:txBody>
            <a:bodyPr/>
            <a:lstStyle/>
            <a:p>
              <a:endParaRPr lang="en-US"/>
            </a:p>
          </p:txBody>
        </p:sp>
        <p:sp>
          <p:nvSpPr>
            <p:cNvPr id="25672" name="Arc 458"/>
            <p:cNvSpPr>
              <a:spLocks/>
            </p:cNvSpPr>
            <p:nvPr/>
          </p:nvSpPr>
          <p:spPr bwMode="auto">
            <a:xfrm>
              <a:off x="3791" y="2534"/>
              <a:ext cx="556" cy="428"/>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583" y="0"/>
                  </a:moveTo>
                  <a:cubicBezTo>
                    <a:pt x="18654" y="4101"/>
                    <a:pt x="21600" y="10273"/>
                    <a:pt x="21600" y="16794"/>
                  </a:cubicBezTo>
                  <a:cubicBezTo>
                    <a:pt x="21600" y="21214"/>
                    <a:pt x="20243" y="25528"/>
                    <a:pt x="17714" y="29154"/>
                  </a:cubicBezTo>
                </a:path>
                <a:path w="21600" h="29154" stroke="0" extrusionOk="0">
                  <a:moveTo>
                    <a:pt x="13583" y="0"/>
                  </a:moveTo>
                  <a:cubicBezTo>
                    <a:pt x="18654" y="4101"/>
                    <a:pt x="21600" y="10273"/>
                    <a:pt x="21600" y="16794"/>
                  </a:cubicBezTo>
                  <a:cubicBezTo>
                    <a:pt x="21600" y="21214"/>
                    <a:pt x="20243" y="25528"/>
                    <a:pt x="17714" y="29154"/>
                  </a:cubicBezTo>
                  <a:lnTo>
                    <a:pt x="0" y="16794"/>
                  </a:lnTo>
                  <a:lnTo>
                    <a:pt x="13583"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3" name="Arc 459"/>
            <p:cNvSpPr>
              <a:spLocks/>
            </p:cNvSpPr>
            <p:nvPr/>
          </p:nvSpPr>
          <p:spPr bwMode="auto">
            <a:xfrm>
              <a:off x="3791" y="2538"/>
              <a:ext cx="549" cy="420"/>
            </a:xfrm>
            <a:custGeom>
              <a:avLst/>
              <a:gdLst>
                <a:gd name="T0" fmla="*/ 0 w 21600"/>
                <a:gd name="T1" fmla="*/ 0 h 29298"/>
                <a:gd name="T2" fmla="*/ 0 w 21600"/>
                <a:gd name="T3" fmla="*/ 0 h 29298"/>
                <a:gd name="T4" fmla="*/ 0 w 21600"/>
                <a:gd name="T5" fmla="*/ 0 h 29298"/>
                <a:gd name="T6" fmla="*/ 0 60000 65536"/>
                <a:gd name="T7" fmla="*/ 0 60000 65536"/>
                <a:gd name="T8" fmla="*/ 0 60000 65536"/>
                <a:gd name="T9" fmla="*/ 0 w 21600"/>
                <a:gd name="T10" fmla="*/ 0 h 29298"/>
                <a:gd name="T11" fmla="*/ 21600 w 21600"/>
                <a:gd name="T12" fmla="*/ 29298 h 29298"/>
              </a:gdLst>
              <a:ahLst/>
              <a:cxnLst>
                <a:cxn ang="T6">
                  <a:pos x="T0" y="T1"/>
                </a:cxn>
                <a:cxn ang="T7">
                  <a:pos x="T2" y="T3"/>
                </a:cxn>
                <a:cxn ang="T8">
                  <a:pos x="T4" y="T5"/>
                </a:cxn>
              </a:cxnLst>
              <a:rect l="T9" t="T10" r="T11" b="T12"/>
              <a:pathLst>
                <a:path w="21600" h="29298" fill="none" extrusionOk="0">
                  <a:moveTo>
                    <a:pt x="13504" y="0"/>
                  </a:moveTo>
                  <a:cubicBezTo>
                    <a:pt x="18621" y="4099"/>
                    <a:pt x="21600" y="10301"/>
                    <a:pt x="21600" y="16858"/>
                  </a:cubicBezTo>
                  <a:cubicBezTo>
                    <a:pt x="21600" y="21311"/>
                    <a:pt x="20223" y="25656"/>
                    <a:pt x="17658" y="29298"/>
                  </a:cubicBezTo>
                </a:path>
                <a:path w="21600" h="29298" stroke="0" extrusionOk="0">
                  <a:moveTo>
                    <a:pt x="13504" y="0"/>
                  </a:moveTo>
                  <a:cubicBezTo>
                    <a:pt x="18621" y="4099"/>
                    <a:pt x="21600" y="10301"/>
                    <a:pt x="21600" y="16858"/>
                  </a:cubicBezTo>
                  <a:cubicBezTo>
                    <a:pt x="21600" y="21311"/>
                    <a:pt x="20223" y="25656"/>
                    <a:pt x="17658" y="29298"/>
                  </a:cubicBezTo>
                  <a:lnTo>
                    <a:pt x="0" y="16858"/>
                  </a:lnTo>
                  <a:lnTo>
                    <a:pt x="13504" y="0"/>
                  </a:lnTo>
                  <a:close/>
                </a:path>
              </a:pathLst>
            </a:custGeom>
            <a:solidFill>
              <a:srgbClr val="B6C7C9"/>
            </a:solidFill>
            <a:ln w="22225">
              <a:solidFill>
                <a:srgbClr val="6C8F93"/>
              </a:solidFill>
              <a:round/>
              <a:headEnd/>
              <a:tailEnd/>
            </a:ln>
          </p:spPr>
          <p:txBody>
            <a:bodyPr/>
            <a:lstStyle/>
            <a:p>
              <a:endParaRPr lang="en-US"/>
            </a:p>
          </p:txBody>
        </p:sp>
        <p:sp>
          <p:nvSpPr>
            <p:cNvPr id="25674" name="Arc 460"/>
            <p:cNvSpPr>
              <a:spLocks/>
            </p:cNvSpPr>
            <p:nvPr/>
          </p:nvSpPr>
          <p:spPr bwMode="auto">
            <a:xfrm>
              <a:off x="3609" y="2973"/>
              <a:ext cx="651" cy="607"/>
            </a:xfrm>
            <a:custGeom>
              <a:avLst/>
              <a:gdLst>
                <a:gd name="T0" fmla="*/ 0 w 28655"/>
                <a:gd name="T1" fmla="*/ 0 h 27157"/>
                <a:gd name="T2" fmla="*/ 0 w 28655"/>
                <a:gd name="T3" fmla="*/ 0 h 27157"/>
                <a:gd name="T4" fmla="*/ 0 w 28655"/>
                <a:gd name="T5" fmla="*/ 0 h 27157"/>
                <a:gd name="T6" fmla="*/ 0 60000 65536"/>
                <a:gd name="T7" fmla="*/ 0 60000 65536"/>
                <a:gd name="T8" fmla="*/ 0 60000 65536"/>
                <a:gd name="T9" fmla="*/ 0 w 28655"/>
                <a:gd name="T10" fmla="*/ 0 h 27157"/>
                <a:gd name="T11" fmla="*/ 28655 w 28655"/>
                <a:gd name="T12" fmla="*/ 27157 h 27157"/>
              </a:gdLst>
              <a:ahLst/>
              <a:cxnLst>
                <a:cxn ang="T6">
                  <a:pos x="T0" y="T1"/>
                </a:cxn>
                <a:cxn ang="T7">
                  <a:pos x="T2" y="T3"/>
                </a:cxn>
                <a:cxn ang="T8">
                  <a:pos x="T4" y="T5"/>
                </a:cxn>
              </a:cxnLst>
              <a:rect l="T9" t="T10" r="T11" b="T12"/>
              <a:pathLst>
                <a:path w="28655" h="27157" fill="none" extrusionOk="0">
                  <a:moveTo>
                    <a:pt x="27927" y="0"/>
                  </a:moveTo>
                  <a:cubicBezTo>
                    <a:pt x="28410" y="1812"/>
                    <a:pt x="28655" y="3680"/>
                    <a:pt x="28655" y="5557"/>
                  </a:cubicBezTo>
                  <a:cubicBezTo>
                    <a:pt x="28655" y="17486"/>
                    <a:pt x="18984" y="27157"/>
                    <a:pt x="7055" y="27157"/>
                  </a:cubicBezTo>
                  <a:cubicBezTo>
                    <a:pt x="4653" y="27157"/>
                    <a:pt x="2269" y="26756"/>
                    <a:pt x="-1" y="25972"/>
                  </a:cubicBezTo>
                </a:path>
                <a:path w="28655" h="27157" stroke="0" extrusionOk="0">
                  <a:moveTo>
                    <a:pt x="27927" y="0"/>
                  </a:moveTo>
                  <a:cubicBezTo>
                    <a:pt x="28410" y="1812"/>
                    <a:pt x="28655" y="3680"/>
                    <a:pt x="28655" y="5557"/>
                  </a:cubicBezTo>
                  <a:cubicBezTo>
                    <a:pt x="28655" y="17486"/>
                    <a:pt x="18984" y="27157"/>
                    <a:pt x="7055" y="27157"/>
                  </a:cubicBezTo>
                  <a:cubicBezTo>
                    <a:pt x="4653" y="27157"/>
                    <a:pt x="2269" y="26756"/>
                    <a:pt x="-1" y="25972"/>
                  </a:cubicBezTo>
                  <a:lnTo>
                    <a:pt x="7055" y="5557"/>
                  </a:lnTo>
                  <a:lnTo>
                    <a:pt x="27927"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5" name="Arc 461"/>
            <p:cNvSpPr>
              <a:spLocks/>
            </p:cNvSpPr>
            <p:nvPr/>
          </p:nvSpPr>
          <p:spPr bwMode="auto">
            <a:xfrm>
              <a:off x="3611" y="2975"/>
              <a:ext cx="642" cy="598"/>
            </a:xfrm>
            <a:custGeom>
              <a:avLst/>
              <a:gdLst>
                <a:gd name="T0" fmla="*/ 0 w 28653"/>
                <a:gd name="T1" fmla="*/ 0 h 27158"/>
                <a:gd name="T2" fmla="*/ 0 w 28653"/>
                <a:gd name="T3" fmla="*/ 0 h 27158"/>
                <a:gd name="T4" fmla="*/ 0 w 28653"/>
                <a:gd name="T5" fmla="*/ 0 h 27158"/>
                <a:gd name="T6" fmla="*/ 0 60000 65536"/>
                <a:gd name="T7" fmla="*/ 0 60000 65536"/>
                <a:gd name="T8" fmla="*/ 0 60000 65536"/>
                <a:gd name="T9" fmla="*/ 0 w 28653"/>
                <a:gd name="T10" fmla="*/ 0 h 27158"/>
                <a:gd name="T11" fmla="*/ 28653 w 28653"/>
                <a:gd name="T12" fmla="*/ 27158 h 27158"/>
              </a:gdLst>
              <a:ahLst/>
              <a:cxnLst>
                <a:cxn ang="T6">
                  <a:pos x="T0" y="T1"/>
                </a:cxn>
                <a:cxn ang="T7">
                  <a:pos x="T2" y="T3"/>
                </a:cxn>
                <a:cxn ang="T8">
                  <a:pos x="T4" y="T5"/>
                </a:cxn>
              </a:cxnLst>
              <a:rect l="T9" t="T10" r="T11" b="T12"/>
              <a:pathLst>
                <a:path w="28653" h="27158" fill="none" extrusionOk="0">
                  <a:moveTo>
                    <a:pt x="27925" y="0"/>
                  </a:moveTo>
                  <a:cubicBezTo>
                    <a:pt x="28408" y="1813"/>
                    <a:pt x="28653" y="3681"/>
                    <a:pt x="28653" y="5558"/>
                  </a:cubicBezTo>
                  <a:cubicBezTo>
                    <a:pt x="28653" y="17487"/>
                    <a:pt x="18982" y="27158"/>
                    <a:pt x="7053" y="27158"/>
                  </a:cubicBezTo>
                  <a:cubicBezTo>
                    <a:pt x="4652" y="27158"/>
                    <a:pt x="2268" y="26757"/>
                    <a:pt x="-1" y="25974"/>
                  </a:cubicBezTo>
                </a:path>
                <a:path w="28653" h="27158" stroke="0" extrusionOk="0">
                  <a:moveTo>
                    <a:pt x="27925" y="0"/>
                  </a:moveTo>
                  <a:cubicBezTo>
                    <a:pt x="28408" y="1813"/>
                    <a:pt x="28653" y="3681"/>
                    <a:pt x="28653" y="5558"/>
                  </a:cubicBezTo>
                  <a:cubicBezTo>
                    <a:pt x="28653" y="17487"/>
                    <a:pt x="18982" y="27158"/>
                    <a:pt x="7053" y="27158"/>
                  </a:cubicBezTo>
                  <a:cubicBezTo>
                    <a:pt x="4652" y="27158"/>
                    <a:pt x="2268" y="26757"/>
                    <a:pt x="-1" y="25974"/>
                  </a:cubicBezTo>
                  <a:lnTo>
                    <a:pt x="7053" y="5558"/>
                  </a:lnTo>
                  <a:lnTo>
                    <a:pt x="27925" y="0"/>
                  </a:lnTo>
                  <a:close/>
                </a:path>
              </a:pathLst>
            </a:custGeom>
            <a:solidFill>
              <a:srgbClr val="B6C7C9"/>
            </a:solidFill>
            <a:ln w="22225">
              <a:solidFill>
                <a:srgbClr val="6C8F93"/>
              </a:solidFill>
              <a:round/>
              <a:headEnd/>
              <a:tailEnd/>
            </a:ln>
          </p:spPr>
          <p:txBody>
            <a:bodyPr/>
            <a:lstStyle/>
            <a:p>
              <a:endParaRPr lang="en-US"/>
            </a:p>
          </p:txBody>
        </p:sp>
        <p:sp>
          <p:nvSpPr>
            <p:cNvPr id="25676" name="Arc 462"/>
            <p:cNvSpPr>
              <a:spLocks/>
            </p:cNvSpPr>
            <p:nvPr/>
          </p:nvSpPr>
          <p:spPr bwMode="auto">
            <a:xfrm>
              <a:off x="1358" y="2529"/>
              <a:ext cx="354" cy="592"/>
            </a:xfrm>
            <a:custGeom>
              <a:avLst/>
              <a:gdLst>
                <a:gd name="T0" fmla="*/ 0 w 21600"/>
                <a:gd name="T1" fmla="*/ 0 h 41297"/>
                <a:gd name="T2" fmla="*/ 0 w 21600"/>
                <a:gd name="T3" fmla="*/ 0 h 41297"/>
                <a:gd name="T4" fmla="*/ 0 w 21600"/>
                <a:gd name="T5" fmla="*/ 0 h 41297"/>
                <a:gd name="T6" fmla="*/ 0 60000 65536"/>
                <a:gd name="T7" fmla="*/ 0 60000 65536"/>
                <a:gd name="T8" fmla="*/ 0 60000 65536"/>
                <a:gd name="T9" fmla="*/ 0 w 21600"/>
                <a:gd name="T10" fmla="*/ 0 h 41297"/>
                <a:gd name="T11" fmla="*/ 21600 w 21600"/>
                <a:gd name="T12" fmla="*/ 41297 h 41297"/>
              </a:gdLst>
              <a:ahLst/>
              <a:cxnLst>
                <a:cxn ang="T6">
                  <a:pos x="T0" y="T1"/>
                </a:cxn>
                <a:cxn ang="T7">
                  <a:pos x="T2" y="T3"/>
                </a:cxn>
                <a:cxn ang="T8">
                  <a:pos x="T4" y="T5"/>
                </a:cxn>
              </a:cxnLst>
              <a:rect l="T9" t="T10" r="T11" b="T12"/>
              <a:pathLst>
                <a:path w="21600" h="41297" fill="none" extrusionOk="0">
                  <a:moveTo>
                    <a:pt x="12844" y="41297"/>
                  </a:moveTo>
                  <a:cubicBezTo>
                    <a:pt x="5035" y="37834"/>
                    <a:pt x="0" y="30094"/>
                    <a:pt x="0" y="21551"/>
                  </a:cubicBezTo>
                  <a:cubicBezTo>
                    <a:pt x="-1" y="10187"/>
                    <a:pt x="8803" y="767"/>
                    <a:pt x="20141" y="0"/>
                  </a:cubicBezTo>
                </a:path>
                <a:path w="21600" h="41297" stroke="0" extrusionOk="0">
                  <a:moveTo>
                    <a:pt x="12844" y="41297"/>
                  </a:moveTo>
                  <a:cubicBezTo>
                    <a:pt x="5035" y="37834"/>
                    <a:pt x="0" y="30094"/>
                    <a:pt x="0" y="21551"/>
                  </a:cubicBezTo>
                  <a:cubicBezTo>
                    <a:pt x="-1" y="10187"/>
                    <a:pt x="8803" y="767"/>
                    <a:pt x="20141" y="0"/>
                  </a:cubicBezTo>
                  <a:lnTo>
                    <a:pt x="21600" y="21551"/>
                  </a:lnTo>
                  <a:lnTo>
                    <a:pt x="12844" y="412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7" name="Arc 463"/>
            <p:cNvSpPr>
              <a:spLocks/>
            </p:cNvSpPr>
            <p:nvPr/>
          </p:nvSpPr>
          <p:spPr bwMode="auto">
            <a:xfrm>
              <a:off x="1365" y="2536"/>
              <a:ext cx="347" cy="578"/>
            </a:xfrm>
            <a:custGeom>
              <a:avLst/>
              <a:gdLst>
                <a:gd name="T0" fmla="*/ 0 w 21600"/>
                <a:gd name="T1" fmla="*/ 0 h 41307"/>
                <a:gd name="T2" fmla="*/ 0 w 21600"/>
                <a:gd name="T3" fmla="*/ 0 h 41307"/>
                <a:gd name="T4" fmla="*/ 0 w 21600"/>
                <a:gd name="T5" fmla="*/ 0 h 41307"/>
                <a:gd name="T6" fmla="*/ 0 60000 65536"/>
                <a:gd name="T7" fmla="*/ 0 60000 65536"/>
                <a:gd name="T8" fmla="*/ 0 60000 65536"/>
                <a:gd name="T9" fmla="*/ 0 w 21600"/>
                <a:gd name="T10" fmla="*/ 0 h 41307"/>
                <a:gd name="T11" fmla="*/ 21600 w 21600"/>
                <a:gd name="T12" fmla="*/ 41307 h 41307"/>
              </a:gdLst>
              <a:ahLst/>
              <a:cxnLst>
                <a:cxn ang="T6">
                  <a:pos x="T0" y="T1"/>
                </a:cxn>
                <a:cxn ang="T7">
                  <a:pos x="T2" y="T3"/>
                </a:cxn>
                <a:cxn ang="T8">
                  <a:pos x="T4" y="T5"/>
                </a:cxn>
              </a:cxnLst>
              <a:rect l="T9" t="T10" r="T11" b="T12"/>
              <a:pathLst>
                <a:path w="21600" h="41307" fill="none" extrusionOk="0">
                  <a:moveTo>
                    <a:pt x="12867" y="41306"/>
                  </a:moveTo>
                  <a:cubicBezTo>
                    <a:pt x="5045" y="37849"/>
                    <a:pt x="0" y="30102"/>
                    <a:pt x="0" y="21551"/>
                  </a:cubicBezTo>
                  <a:cubicBezTo>
                    <a:pt x="-1" y="10186"/>
                    <a:pt x="8806" y="765"/>
                    <a:pt x="20145" y="-1"/>
                  </a:cubicBezTo>
                </a:path>
                <a:path w="21600" h="41307" stroke="0" extrusionOk="0">
                  <a:moveTo>
                    <a:pt x="12867" y="41306"/>
                  </a:moveTo>
                  <a:cubicBezTo>
                    <a:pt x="5045" y="37849"/>
                    <a:pt x="0" y="30102"/>
                    <a:pt x="0" y="21551"/>
                  </a:cubicBezTo>
                  <a:cubicBezTo>
                    <a:pt x="-1" y="10186"/>
                    <a:pt x="8806" y="765"/>
                    <a:pt x="20145" y="-1"/>
                  </a:cubicBezTo>
                  <a:lnTo>
                    <a:pt x="21600" y="21551"/>
                  </a:lnTo>
                  <a:lnTo>
                    <a:pt x="12867" y="41306"/>
                  </a:lnTo>
                  <a:close/>
                </a:path>
              </a:pathLst>
            </a:custGeom>
            <a:solidFill>
              <a:srgbClr val="B6C7C9"/>
            </a:solidFill>
            <a:ln w="22225">
              <a:solidFill>
                <a:srgbClr val="6C8F93"/>
              </a:solidFill>
              <a:round/>
              <a:headEnd/>
              <a:tailEnd/>
            </a:ln>
          </p:spPr>
          <p:txBody>
            <a:bodyPr/>
            <a:lstStyle/>
            <a:p>
              <a:endParaRPr lang="en-US"/>
            </a:p>
          </p:txBody>
        </p:sp>
        <p:sp>
          <p:nvSpPr>
            <p:cNvPr id="25678" name="Arc 464"/>
            <p:cNvSpPr>
              <a:spLocks/>
            </p:cNvSpPr>
            <p:nvPr/>
          </p:nvSpPr>
          <p:spPr bwMode="auto">
            <a:xfrm>
              <a:off x="2293" y="3335"/>
              <a:ext cx="1344" cy="361"/>
            </a:xfrm>
            <a:custGeom>
              <a:avLst/>
              <a:gdLst>
                <a:gd name="T0" fmla="*/ 0 w 39224"/>
                <a:gd name="T1" fmla="*/ 0 h 21600"/>
                <a:gd name="T2" fmla="*/ 0 w 39224"/>
                <a:gd name="T3" fmla="*/ 0 h 21600"/>
                <a:gd name="T4" fmla="*/ 0 w 39224"/>
                <a:gd name="T5" fmla="*/ 0 h 21600"/>
                <a:gd name="T6" fmla="*/ 0 60000 65536"/>
                <a:gd name="T7" fmla="*/ 0 60000 65536"/>
                <a:gd name="T8" fmla="*/ 0 60000 65536"/>
                <a:gd name="T9" fmla="*/ 0 w 39224"/>
                <a:gd name="T10" fmla="*/ 0 h 21600"/>
                <a:gd name="T11" fmla="*/ 39224 w 39224"/>
                <a:gd name="T12" fmla="*/ 21600 h 21600"/>
              </a:gdLst>
              <a:ahLst/>
              <a:cxnLst>
                <a:cxn ang="T6">
                  <a:pos x="T0" y="T1"/>
                </a:cxn>
                <a:cxn ang="T7">
                  <a:pos x="T2" y="T3"/>
                </a:cxn>
                <a:cxn ang="T8">
                  <a:pos x="T4" y="T5"/>
                </a:cxn>
              </a:cxnLst>
              <a:rect l="T9" t="T10" r="T11" b="T12"/>
              <a:pathLst>
                <a:path w="39224" h="21600" fill="none" extrusionOk="0">
                  <a:moveTo>
                    <a:pt x="39224" y="12019"/>
                  </a:moveTo>
                  <a:cubicBezTo>
                    <a:pt x="35214" y="18006"/>
                    <a:pt x="28483" y="21599"/>
                    <a:pt x="21277" y="21600"/>
                  </a:cubicBezTo>
                  <a:cubicBezTo>
                    <a:pt x="10782" y="21600"/>
                    <a:pt x="1807" y="14057"/>
                    <a:pt x="-1" y="3720"/>
                  </a:cubicBezTo>
                </a:path>
                <a:path w="39224" h="21600" stroke="0" extrusionOk="0">
                  <a:moveTo>
                    <a:pt x="39224" y="12019"/>
                  </a:moveTo>
                  <a:cubicBezTo>
                    <a:pt x="35214" y="18006"/>
                    <a:pt x="28483" y="21599"/>
                    <a:pt x="21277" y="21600"/>
                  </a:cubicBezTo>
                  <a:cubicBezTo>
                    <a:pt x="10782" y="21600"/>
                    <a:pt x="1807" y="14057"/>
                    <a:pt x="-1" y="3720"/>
                  </a:cubicBezTo>
                  <a:lnTo>
                    <a:pt x="21277" y="0"/>
                  </a:lnTo>
                  <a:lnTo>
                    <a:pt x="39224" y="12019"/>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9" name="Arc 465"/>
            <p:cNvSpPr>
              <a:spLocks/>
            </p:cNvSpPr>
            <p:nvPr/>
          </p:nvSpPr>
          <p:spPr bwMode="auto">
            <a:xfrm>
              <a:off x="2300" y="3335"/>
              <a:ext cx="1329" cy="354"/>
            </a:xfrm>
            <a:custGeom>
              <a:avLst/>
              <a:gdLst>
                <a:gd name="T0" fmla="*/ 0 w 39161"/>
                <a:gd name="T1" fmla="*/ 0 h 21600"/>
                <a:gd name="T2" fmla="*/ 0 w 39161"/>
                <a:gd name="T3" fmla="*/ 0 h 21600"/>
                <a:gd name="T4" fmla="*/ 0 w 39161"/>
                <a:gd name="T5" fmla="*/ 0 h 21600"/>
                <a:gd name="T6" fmla="*/ 0 60000 65536"/>
                <a:gd name="T7" fmla="*/ 0 60000 65536"/>
                <a:gd name="T8" fmla="*/ 0 60000 65536"/>
                <a:gd name="T9" fmla="*/ 0 w 39161"/>
                <a:gd name="T10" fmla="*/ 0 h 21600"/>
                <a:gd name="T11" fmla="*/ 39161 w 39161"/>
                <a:gd name="T12" fmla="*/ 21600 h 21600"/>
              </a:gdLst>
              <a:ahLst/>
              <a:cxnLst>
                <a:cxn ang="T6">
                  <a:pos x="T0" y="T1"/>
                </a:cxn>
                <a:cxn ang="T7">
                  <a:pos x="T2" y="T3"/>
                </a:cxn>
                <a:cxn ang="T8">
                  <a:pos x="T4" y="T5"/>
                </a:cxn>
              </a:cxnLst>
              <a:rect l="T9" t="T10" r="T11" b="T12"/>
              <a:pathLst>
                <a:path w="39161" h="21600" fill="none" extrusionOk="0">
                  <a:moveTo>
                    <a:pt x="39161" y="12103"/>
                  </a:moveTo>
                  <a:cubicBezTo>
                    <a:pt x="35143" y="18042"/>
                    <a:pt x="28441" y="21599"/>
                    <a:pt x="21271" y="21600"/>
                  </a:cubicBezTo>
                  <a:cubicBezTo>
                    <a:pt x="10790" y="21600"/>
                    <a:pt x="1822" y="14076"/>
                    <a:pt x="0" y="3755"/>
                  </a:cubicBezTo>
                </a:path>
                <a:path w="39161" h="21600" stroke="0" extrusionOk="0">
                  <a:moveTo>
                    <a:pt x="39161" y="12103"/>
                  </a:moveTo>
                  <a:cubicBezTo>
                    <a:pt x="35143" y="18042"/>
                    <a:pt x="28441" y="21599"/>
                    <a:pt x="21271" y="21600"/>
                  </a:cubicBezTo>
                  <a:cubicBezTo>
                    <a:pt x="10790" y="21600"/>
                    <a:pt x="1822" y="14076"/>
                    <a:pt x="0" y="3755"/>
                  </a:cubicBezTo>
                  <a:lnTo>
                    <a:pt x="21271" y="0"/>
                  </a:lnTo>
                  <a:lnTo>
                    <a:pt x="39161" y="12103"/>
                  </a:lnTo>
                  <a:close/>
                </a:path>
              </a:pathLst>
            </a:custGeom>
            <a:solidFill>
              <a:srgbClr val="B6C7C9"/>
            </a:solidFill>
            <a:ln w="22225">
              <a:solidFill>
                <a:srgbClr val="6C8F93"/>
              </a:solidFill>
              <a:round/>
              <a:headEnd/>
              <a:tailEnd/>
            </a:ln>
          </p:spPr>
          <p:txBody>
            <a:bodyPr/>
            <a:lstStyle/>
            <a:p>
              <a:endParaRPr lang="en-US"/>
            </a:p>
          </p:txBody>
        </p:sp>
      </p:grpSp>
      <p:sp>
        <p:nvSpPr>
          <p:cNvPr id="67026" name="Line 466"/>
          <p:cNvSpPr>
            <a:spLocks noChangeShapeType="1"/>
          </p:cNvSpPr>
          <p:nvPr/>
        </p:nvSpPr>
        <p:spPr bwMode="auto">
          <a:xfrm flipH="1">
            <a:off x="6950075" y="3048000"/>
            <a:ext cx="608013" cy="222250"/>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7027" name="Line 467"/>
          <p:cNvSpPr>
            <a:spLocks noChangeShapeType="1"/>
          </p:cNvSpPr>
          <p:nvPr/>
        </p:nvSpPr>
        <p:spPr bwMode="auto">
          <a:xfrm flipH="1" flipV="1">
            <a:off x="6904038" y="3324225"/>
            <a:ext cx="420687" cy="441325"/>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7028" name="Line 468"/>
          <p:cNvSpPr>
            <a:spLocks noChangeShapeType="1"/>
          </p:cNvSpPr>
          <p:nvPr/>
        </p:nvSpPr>
        <p:spPr bwMode="auto">
          <a:xfrm flipH="1" flipV="1">
            <a:off x="7605713" y="3048000"/>
            <a:ext cx="420687" cy="773113"/>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7029" name="Line 469"/>
          <p:cNvSpPr>
            <a:spLocks noChangeShapeType="1"/>
          </p:cNvSpPr>
          <p:nvPr/>
        </p:nvSpPr>
        <p:spPr bwMode="auto">
          <a:xfrm flipH="1" flipV="1">
            <a:off x="7324725" y="3711575"/>
            <a:ext cx="701675" cy="109538"/>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7030" name="Line 470"/>
          <p:cNvSpPr>
            <a:spLocks noChangeShapeType="1"/>
          </p:cNvSpPr>
          <p:nvPr/>
        </p:nvSpPr>
        <p:spPr bwMode="auto">
          <a:xfrm flipV="1">
            <a:off x="6292850" y="3324225"/>
            <a:ext cx="611188" cy="165100"/>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25645" name="Picture 471"/>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18300" y="3190875"/>
            <a:ext cx="3651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646" name="Picture 472"/>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37400" y="3667125"/>
            <a:ext cx="36671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47" name="Text Box 473"/>
          <p:cNvSpPr txBox="1">
            <a:spLocks noChangeArrowheads="1"/>
          </p:cNvSpPr>
          <p:nvPr/>
        </p:nvSpPr>
        <p:spPr bwMode="auto">
          <a:xfrm>
            <a:off x="7092950" y="2209800"/>
            <a:ext cx="471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557" tIns="45781" rIns="91557" bIns="45781">
            <a:spAutoFit/>
          </a:bodyP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r>
              <a:rPr lang="en-US" altLang="zh-CN" sz="1400">
                <a:latin typeface="Arial" charset="0"/>
                <a:ea typeface="宋体" charset="-122"/>
              </a:rPr>
              <a:t>ISP</a:t>
            </a:r>
            <a:endParaRPr lang="en-US" altLang="x-none" sz="1400">
              <a:latin typeface="Arial" charset="0"/>
            </a:endParaRPr>
          </a:p>
        </p:txBody>
      </p:sp>
      <p:pic>
        <p:nvPicPr>
          <p:cNvPr id="25648" name="Picture 474"/>
          <p:cNvPicPr>
            <a:picLocks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081713" y="3411538"/>
            <a:ext cx="365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649" name="Picture 475"/>
          <p:cNvPicPr>
            <a:picLocks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812088" y="3667125"/>
            <a:ext cx="3667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7036" name="Line 476"/>
          <p:cNvSpPr>
            <a:spLocks noChangeShapeType="1"/>
          </p:cNvSpPr>
          <p:nvPr/>
        </p:nvSpPr>
        <p:spPr bwMode="auto">
          <a:xfrm flipH="1">
            <a:off x="7521575" y="2728913"/>
            <a:ext cx="458788" cy="306387"/>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25651" name="Picture 477"/>
          <p:cNvPicPr>
            <a:picLocks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769225" y="2641600"/>
            <a:ext cx="3667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652" name="Picture 478"/>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380288" y="2951163"/>
            <a:ext cx="365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653" name="Picture 437"/>
          <p:cNvPicPr>
            <a:picLocks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965325" y="3413125"/>
            <a:ext cx="3667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54" name="Rectangle 479"/>
          <p:cNvSpPr>
            <a:spLocks noGrp="1" noChangeArrowheads="1"/>
          </p:cNvSpPr>
          <p:nvPr>
            <p:ph type="title"/>
          </p:nvPr>
        </p:nvSpPr>
        <p:spPr>
          <a:xfrm>
            <a:off x="463550" y="387350"/>
            <a:ext cx="8382000" cy="728663"/>
          </a:xfrm>
        </p:spPr>
        <p:txBody>
          <a:bodyPr anchor="t"/>
          <a:lstStyle/>
          <a:p>
            <a:r>
              <a:rPr lang="en-US" altLang="x-none" sz="3200">
                <a:ea typeface="ＭＳ Ｐゴシック" charset="-128"/>
              </a:rPr>
              <a:t>Recall: Internet Physical Infrastructure</a:t>
            </a:r>
          </a:p>
        </p:txBody>
      </p:sp>
      <p:sp>
        <p:nvSpPr>
          <p:cNvPr id="25655" name="Rectangle 492"/>
          <p:cNvSpPr>
            <a:spLocks noGrp="1" noChangeArrowheads="1"/>
          </p:cNvSpPr>
          <p:nvPr>
            <p:ph type="body" idx="1"/>
          </p:nvPr>
        </p:nvSpPr>
        <p:spPr>
          <a:xfrm>
            <a:off x="768350" y="1447800"/>
            <a:ext cx="3962400" cy="762000"/>
          </a:xfrm>
        </p:spPr>
        <p:txBody>
          <a:bodyPr/>
          <a:lstStyle/>
          <a:p>
            <a:pPr>
              <a:lnSpc>
                <a:spcPct val="90000"/>
              </a:lnSpc>
              <a:buFont typeface="ZapfDingbats" charset="0"/>
              <a:buNone/>
            </a:pPr>
            <a:r>
              <a:rPr lang="en-US" altLang="x-none" sz="2000" dirty="0">
                <a:ea typeface="ＭＳ Ｐゴシック" charset="-128"/>
              </a:rPr>
              <a:t>Residential </a:t>
            </a:r>
            <a:r>
              <a:rPr lang="en-US" altLang="zh-CN" sz="2000" dirty="0">
                <a:ea typeface="宋体" charset="-122"/>
              </a:rPr>
              <a:t>a</a:t>
            </a:r>
            <a:r>
              <a:rPr lang="en-US" altLang="x-none" sz="2000" dirty="0">
                <a:ea typeface="ＭＳ Ｐゴシック" charset="-128"/>
              </a:rPr>
              <a:t>ccess, e.g.,</a:t>
            </a:r>
          </a:p>
          <a:p>
            <a:pPr lvl="1">
              <a:lnSpc>
                <a:spcPct val="90000"/>
              </a:lnSpc>
              <a:buFont typeface="Courier New" panose="02070309020205020404" pitchFamily="49" charset="0"/>
              <a:buChar char="o"/>
            </a:pPr>
            <a:r>
              <a:rPr lang="en-US" altLang="x-none" sz="1600" dirty="0">
                <a:ea typeface="ＭＳ Ｐゴシック" charset="-128"/>
              </a:rPr>
              <a:t>Cable, Fiber, DSL</a:t>
            </a:r>
            <a:r>
              <a:rPr lang="en-US" altLang="x-none" sz="1600" dirty="0">
                <a:ea typeface="宋体" charset="-122"/>
              </a:rPr>
              <a:t>, </a:t>
            </a:r>
            <a:r>
              <a:rPr lang="en-US" altLang="zh-CN" sz="1600" dirty="0">
                <a:ea typeface="宋体" charset="-122"/>
              </a:rPr>
              <a:t>Wireless</a:t>
            </a:r>
            <a:endParaRPr lang="en-US" altLang="x-none" sz="1600" dirty="0">
              <a:ea typeface="ＭＳ Ｐゴシック" charset="-128"/>
            </a:endParaRPr>
          </a:p>
        </p:txBody>
      </p:sp>
      <p:sp>
        <p:nvSpPr>
          <p:cNvPr id="25656" name="Rectangle 495"/>
          <p:cNvSpPr>
            <a:spLocks noChangeArrowheads="1"/>
          </p:cNvSpPr>
          <p:nvPr/>
        </p:nvSpPr>
        <p:spPr bwMode="auto">
          <a:xfrm>
            <a:off x="158750" y="5257800"/>
            <a:ext cx="342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7" tIns="45781" rIns="91557" bIns="45781"/>
          <a:lstStyle>
            <a:lvl1pPr marL="342900" indent="-342900" defTabSz="915988">
              <a:defRPr sz="500">
                <a:solidFill>
                  <a:schemeClr val="tx1"/>
                </a:solidFill>
                <a:latin typeface="Comic Sans MS" charset="0"/>
                <a:ea typeface="ＭＳ Ｐゴシック" charset="-128"/>
              </a:defRPr>
            </a:lvl1pPr>
            <a:lvl2pPr marL="744538" indent="-287338"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lgn="l">
              <a:lnSpc>
                <a:spcPct val="80000"/>
              </a:lnSpc>
              <a:spcBef>
                <a:spcPct val="20000"/>
              </a:spcBef>
              <a:buClr>
                <a:schemeClr val="accent2"/>
              </a:buClr>
              <a:buSzPct val="85000"/>
              <a:buFont typeface="ZapfDingbats" charset="0"/>
              <a:buNone/>
            </a:pPr>
            <a:r>
              <a:rPr lang="en-US" altLang="x-none" sz="1800" dirty="0"/>
              <a:t>Campus access, e.g.,</a:t>
            </a:r>
          </a:p>
          <a:p>
            <a:pPr lvl="1" algn="l">
              <a:lnSpc>
                <a:spcPct val="80000"/>
              </a:lnSpc>
              <a:spcBef>
                <a:spcPct val="20000"/>
              </a:spcBef>
              <a:buClr>
                <a:schemeClr val="accent2"/>
              </a:buClr>
              <a:buSzPct val="75000"/>
              <a:buFont typeface="Courier New" panose="02070309020205020404" pitchFamily="49" charset="0"/>
              <a:buChar char="o"/>
            </a:pPr>
            <a:r>
              <a:rPr lang="en-US" altLang="x-none" sz="1600" dirty="0"/>
              <a:t>Ethernet, Wireless</a:t>
            </a:r>
          </a:p>
        </p:txBody>
      </p:sp>
      <p:sp>
        <p:nvSpPr>
          <p:cNvPr id="25657" name="Rectangle 500"/>
          <p:cNvSpPr>
            <a:spLocks noChangeArrowheads="1"/>
          </p:cNvSpPr>
          <p:nvPr/>
        </p:nvSpPr>
        <p:spPr bwMode="auto">
          <a:xfrm>
            <a:off x="3282950" y="4419600"/>
            <a:ext cx="457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7" tIns="45781" rIns="91557" bIns="45781"/>
          <a:lstStyle>
            <a:lvl1pPr marL="342900" indent="-342900">
              <a:defRPr sz="500">
                <a:solidFill>
                  <a:schemeClr val="tx1"/>
                </a:solidFill>
                <a:latin typeface="Comic Sans MS" charset="0"/>
                <a:ea typeface="ＭＳ Ｐゴシック" charset="-128"/>
              </a:defRPr>
            </a:lvl1pPr>
            <a:lvl2pPr>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a:lnSpc>
                <a:spcPct val="80000"/>
              </a:lnSpc>
              <a:spcBef>
                <a:spcPct val="20000"/>
              </a:spcBef>
              <a:buClr>
                <a:schemeClr val="accent2"/>
              </a:buClr>
              <a:buSzPct val="85000"/>
              <a:buFont typeface="Wingdings" pitchFamily="2" charset="2"/>
              <a:buChar char="q"/>
            </a:pPr>
            <a:r>
              <a:rPr lang="en-US" altLang="zh-CN" sz="2000" dirty="0">
                <a:ea typeface="宋体" charset="-122"/>
              </a:rPr>
              <a:t>The Internet is a </a:t>
            </a:r>
            <a:br>
              <a:rPr lang="en-US" altLang="zh-CN" sz="2000" dirty="0">
                <a:ea typeface="宋体" charset="-122"/>
              </a:rPr>
            </a:br>
            <a:r>
              <a:rPr lang="en-US" altLang="zh-CN" sz="2000" dirty="0">
                <a:ea typeface="宋体" charset="-122"/>
              </a:rPr>
              <a:t>network of networks</a:t>
            </a:r>
          </a:p>
          <a:p>
            <a:pPr algn="l">
              <a:lnSpc>
                <a:spcPct val="80000"/>
              </a:lnSpc>
              <a:spcBef>
                <a:spcPct val="20000"/>
              </a:spcBef>
              <a:buClr>
                <a:schemeClr val="accent2"/>
              </a:buClr>
              <a:buSzPct val="85000"/>
              <a:buFont typeface="Wingdings" pitchFamily="2" charset="2"/>
              <a:buChar char="q"/>
            </a:pPr>
            <a:r>
              <a:rPr lang="en-US" altLang="zh-CN" sz="2000" dirty="0">
                <a:ea typeface="宋体" charset="-122"/>
              </a:rPr>
              <a:t>Each individually administrated network is called an Autonomous System (AS)</a:t>
            </a:r>
          </a:p>
          <a:p>
            <a:pPr lvl="1" algn="l">
              <a:lnSpc>
                <a:spcPct val="80000"/>
              </a:lnSpc>
              <a:spcBef>
                <a:spcPct val="20000"/>
              </a:spcBef>
              <a:buClr>
                <a:schemeClr val="accent2"/>
              </a:buClr>
              <a:buSzPct val="85000"/>
            </a:pPr>
            <a:r>
              <a:rPr lang="en-US" altLang="zh-CN" sz="2000" dirty="0">
                <a:ea typeface="宋体" charset="-122"/>
              </a:rPr>
              <a:t>~ 58000 </a:t>
            </a:r>
            <a:r>
              <a:rPr lang="en-US" altLang="zh-CN" sz="2000" dirty="0" err="1">
                <a:ea typeface="宋体" charset="-122"/>
              </a:rPr>
              <a:t>ASes</a:t>
            </a:r>
            <a:r>
              <a:rPr lang="en-US" altLang="zh-CN" sz="2000" dirty="0">
                <a:ea typeface="宋体" charset="-122"/>
              </a:rPr>
              <a:t>;  </a:t>
            </a:r>
            <a:r>
              <a:rPr lang="en-US" altLang="zh-CN" sz="2000" dirty="0" err="1">
                <a:ea typeface="宋体" charset="-122"/>
              </a:rPr>
              <a:t>Avg</a:t>
            </a:r>
            <a:r>
              <a:rPr lang="en-US" altLang="zh-CN" sz="2000" dirty="0">
                <a:ea typeface="宋体" charset="-122"/>
              </a:rPr>
              <a:t> 5.7 hops; (http://</a:t>
            </a:r>
            <a:r>
              <a:rPr lang="en-US" altLang="zh-CN" sz="2000" dirty="0" err="1">
                <a:ea typeface="宋体" charset="-122"/>
              </a:rPr>
              <a:t>bgp.potaroo.net</a:t>
            </a:r>
            <a:r>
              <a:rPr lang="en-US" altLang="zh-CN" sz="2000" dirty="0">
                <a:ea typeface="宋体" charset="-122"/>
              </a:rPr>
              <a:t>/as2.0/</a:t>
            </a:r>
            <a:r>
              <a:rPr lang="en-US" altLang="zh-CN" sz="2000" dirty="0" err="1">
                <a:ea typeface="宋体" charset="-122"/>
              </a:rPr>
              <a:t>bgp-active.html</a:t>
            </a:r>
            <a:r>
              <a:rPr lang="en-US" altLang="zh-CN" sz="2000" dirty="0">
                <a:ea typeface="宋体" charset="-122"/>
              </a:rPr>
              <a:t>)</a:t>
            </a:r>
          </a:p>
        </p:txBody>
      </p:sp>
      <p:pic>
        <p:nvPicPr>
          <p:cNvPr id="25659" name="Picture 2"/>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626350" y="4419600"/>
            <a:ext cx="14478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660" name="Straight Connector 2"/>
          <p:cNvCxnSpPr>
            <a:cxnSpLocks noChangeShapeType="1"/>
            <a:endCxn id="25624" idx="0"/>
          </p:cNvCxnSpPr>
          <p:nvPr/>
        </p:nvCxnSpPr>
        <p:spPr bwMode="auto">
          <a:xfrm>
            <a:off x="2216150" y="2362200"/>
            <a:ext cx="192088" cy="279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25661" name="Straight Connector 5"/>
          <p:cNvCxnSpPr>
            <a:cxnSpLocks noChangeShapeType="1"/>
            <a:endCxn id="25653" idx="1"/>
          </p:cNvCxnSpPr>
          <p:nvPr/>
        </p:nvCxnSpPr>
        <p:spPr bwMode="auto">
          <a:xfrm flipV="1">
            <a:off x="1682750" y="3544888"/>
            <a:ext cx="282575" cy="365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25662" name="Straight Connector 9"/>
          <p:cNvCxnSpPr>
            <a:cxnSpLocks noChangeShapeType="1"/>
            <a:stCxn id="25649" idx="3"/>
          </p:cNvCxnSpPr>
          <p:nvPr/>
        </p:nvCxnSpPr>
        <p:spPr bwMode="auto">
          <a:xfrm>
            <a:off x="8178800" y="3798888"/>
            <a:ext cx="209550" cy="773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5663" name="Rectangle 10"/>
          <p:cNvSpPr>
            <a:spLocks noChangeArrowheads="1"/>
          </p:cNvSpPr>
          <p:nvPr/>
        </p:nvSpPr>
        <p:spPr bwMode="auto">
          <a:xfrm>
            <a:off x="7878763" y="4953000"/>
            <a:ext cx="966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r>
              <a:rPr lang="en-US" altLang="zh-CN" sz="1200">
                <a:solidFill>
                  <a:srgbClr val="000000"/>
                </a:solidFill>
                <a:latin typeface="Arial" charset="0"/>
                <a:ea typeface="宋体" charset="-122"/>
              </a:rPr>
              <a:t>data center</a:t>
            </a:r>
            <a:endParaRPr lang="en-US" altLang="x-none" sz="400"/>
          </a:p>
        </p:txBody>
      </p:sp>
    </p:spTree>
    <p:extLst>
      <p:ext uri="{BB962C8B-B14F-4D97-AF65-F5344CB8AC3E}">
        <p14:creationId xmlns:p14="http://schemas.microsoft.com/office/powerpoint/2010/main" val="4233375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fld id="{8C0DF27E-FDC4-864A-B8B8-B40AF6DF81C5}" type="slidenum">
              <a:rPr lang="en-US" altLang="x-none" sz="1200">
                <a:latin typeface="Tahoma" charset="0"/>
              </a:rPr>
              <a:pPr/>
              <a:t>42</a:t>
            </a:fld>
            <a:endParaRPr lang="en-US" altLang="x-none" sz="1200">
              <a:latin typeface="Tahoma" charset="0"/>
            </a:endParaRPr>
          </a:p>
        </p:txBody>
      </p:sp>
      <p:sp>
        <p:nvSpPr>
          <p:cNvPr id="29698" name="Rectangle 4"/>
          <p:cNvSpPr>
            <a:spLocks noChangeArrowheads="1"/>
          </p:cNvSpPr>
          <p:nvPr/>
        </p:nvSpPr>
        <p:spPr bwMode="auto">
          <a:xfrm>
            <a:off x="533400" y="228600"/>
            <a:ext cx="8235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a:r>
              <a:rPr lang="en-US" altLang="x-none" sz="3200" u="sng">
                <a:solidFill>
                  <a:schemeClr val="accent2"/>
                </a:solidFill>
              </a:rPr>
              <a:t>Roadmap</a:t>
            </a:r>
          </a:p>
        </p:txBody>
      </p:sp>
      <p:sp>
        <p:nvSpPr>
          <p:cNvPr id="29699" name="Rectangle 5"/>
          <p:cNvSpPr>
            <a:spLocks noChangeArrowheads="1"/>
          </p:cNvSpPr>
          <p:nvPr/>
        </p:nvSpPr>
        <p:spPr bwMode="auto">
          <a:xfrm>
            <a:off x="533400" y="1447800"/>
            <a:ext cx="77025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a:spcBef>
                <a:spcPct val="20000"/>
              </a:spcBef>
              <a:buClr>
                <a:schemeClr val="accent2"/>
              </a:buClr>
              <a:buSzPct val="85000"/>
              <a:buFont typeface="Wingdings" pitchFamily="2" charset="2"/>
              <a:buChar char="q"/>
            </a:pPr>
            <a:r>
              <a:rPr lang="en-US" altLang="zh-CN" sz="2400" dirty="0">
                <a:ea typeface="宋体" charset="-122"/>
              </a:rPr>
              <a:t>So far w</a:t>
            </a:r>
            <a:r>
              <a:rPr lang="en-US" altLang="x-none" sz="2400" dirty="0"/>
              <a:t>e have looked at </a:t>
            </a:r>
            <a:r>
              <a:rPr lang="en-US" altLang="zh-CN" sz="2400" dirty="0">
                <a:ea typeface="宋体" charset="-122"/>
              </a:rPr>
              <a:t>only </a:t>
            </a:r>
            <a:r>
              <a:rPr lang="en-US" altLang="x-none" sz="2400" dirty="0"/>
              <a:t>the topology and physical connectivity of the Internet</a:t>
            </a:r>
            <a:r>
              <a:rPr lang="en-US" altLang="zh-CN" sz="2400" dirty="0">
                <a:ea typeface="宋体" charset="-122"/>
              </a:rPr>
              <a:t>: a mesh of computers interconnected via various physical media</a:t>
            </a:r>
            <a:endParaRPr lang="en-US" altLang="x-none" sz="2400" dirty="0"/>
          </a:p>
          <a:p>
            <a:pPr algn="l">
              <a:spcBef>
                <a:spcPct val="20000"/>
              </a:spcBef>
              <a:buClr>
                <a:schemeClr val="accent2"/>
              </a:buClr>
              <a:buSzPct val="85000"/>
              <a:buFont typeface="Wingdings" pitchFamily="2" charset="2"/>
              <a:buChar char="q"/>
            </a:pPr>
            <a:r>
              <a:rPr lang="en-US" altLang="x-none" sz="2400" i="1" u="sng" dirty="0">
                <a:solidFill>
                  <a:srgbClr val="FF0000"/>
                </a:solidFill>
              </a:rPr>
              <a:t>A </a:t>
            </a:r>
            <a:r>
              <a:rPr lang="en-US" altLang="x-none" sz="2400" dirty="0">
                <a:solidFill>
                  <a:srgbClr val="FF0000"/>
                </a:solidFill>
              </a:rPr>
              <a:t>basic question:</a:t>
            </a:r>
            <a:r>
              <a:rPr lang="en-US" altLang="x-none" sz="2400" dirty="0"/>
              <a:t> how are data </a:t>
            </a:r>
            <a:r>
              <a:rPr lang="en-US" altLang="zh-CN" sz="2400" dirty="0">
                <a:ea typeface="宋体" charset="-122"/>
              </a:rPr>
              <a:t>(the bits) </a:t>
            </a:r>
            <a:r>
              <a:rPr lang="en-US" altLang="x-none" sz="2400" dirty="0"/>
              <a:t>transferred through </a:t>
            </a:r>
            <a:r>
              <a:rPr lang="en-US" altLang="zh-CN" sz="2400" dirty="0">
                <a:ea typeface="宋体" charset="-122"/>
              </a:rPr>
              <a:t>communication </a:t>
            </a:r>
            <a:r>
              <a:rPr lang="en-US" altLang="x-none" sz="2400" dirty="0"/>
              <a:t>networks?</a:t>
            </a:r>
          </a:p>
        </p:txBody>
      </p:sp>
      <p:grpSp>
        <p:nvGrpSpPr>
          <p:cNvPr id="29700" name="Group 499"/>
          <p:cNvGrpSpPr>
            <a:grpSpLocks/>
          </p:cNvGrpSpPr>
          <p:nvPr/>
        </p:nvGrpSpPr>
        <p:grpSpPr bwMode="auto">
          <a:xfrm>
            <a:off x="387350" y="3816350"/>
            <a:ext cx="8721725" cy="2989263"/>
            <a:chOff x="0" y="980"/>
            <a:chExt cx="5494" cy="1883"/>
          </a:xfrm>
        </p:grpSpPr>
        <p:graphicFrame>
          <p:nvGraphicFramePr>
            <p:cNvPr id="29701" name="Object 497"/>
            <p:cNvGraphicFramePr>
              <a:graphicFrameLocks noChangeAspect="1"/>
            </p:cNvGraphicFramePr>
            <p:nvPr/>
          </p:nvGraphicFramePr>
          <p:xfrm>
            <a:off x="0" y="985"/>
            <a:ext cx="1137" cy="843"/>
          </p:xfrm>
          <a:graphic>
            <a:graphicData uri="http://schemas.openxmlformats.org/presentationml/2006/ole">
              <mc:AlternateContent xmlns:mc="http://schemas.openxmlformats.org/markup-compatibility/2006">
                <mc:Choice xmlns:v="urn:schemas-microsoft-com:vml" Requires="v">
                  <p:oleObj spid="_x0000_s30211" name="Photo Editor Photo" r:id="rId4" imgW="3761905" imgH="2790476" progId="MSPhotoEd.3">
                    <p:embed/>
                  </p:oleObj>
                </mc:Choice>
                <mc:Fallback>
                  <p:oleObj name="Photo Editor Photo" r:id="rId4" imgW="3761905" imgH="2790476" progId="MSPhotoEd.3">
                    <p:embed/>
                    <p:pic>
                      <p:nvPicPr>
                        <p:cNvPr id="0" name="Object 4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5"/>
                          <a:ext cx="1137" cy="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29702" name="Group 3"/>
            <p:cNvGrpSpPr>
              <a:grpSpLocks/>
            </p:cNvGrpSpPr>
            <p:nvPr/>
          </p:nvGrpSpPr>
          <p:grpSpPr bwMode="auto">
            <a:xfrm>
              <a:off x="4750" y="980"/>
              <a:ext cx="744" cy="508"/>
              <a:chOff x="1372" y="240"/>
              <a:chExt cx="836" cy="549"/>
            </a:xfrm>
          </p:grpSpPr>
          <p:grpSp>
            <p:nvGrpSpPr>
              <p:cNvPr id="29824" name="Group 4"/>
              <p:cNvGrpSpPr>
                <a:grpSpLocks/>
              </p:cNvGrpSpPr>
              <p:nvPr/>
            </p:nvGrpSpPr>
            <p:grpSpPr bwMode="auto">
              <a:xfrm>
                <a:off x="1372" y="240"/>
                <a:ext cx="833" cy="499"/>
                <a:chOff x="628" y="1878"/>
                <a:chExt cx="833" cy="499"/>
              </a:xfrm>
            </p:grpSpPr>
            <p:sp>
              <p:nvSpPr>
                <p:cNvPr id="29990" name="Oval 5"/>
                <p:cNvSpPr>
                  <a:spLocks noChangeArrowheads="1"/>
                </p:cNvSpPr>
                <p:nvPr/>
              </p:nvSpPr>
              <p:spPr bwMode="auto">
                <a:xfrm>
                  <a:off x="912" y="1878"/>
                  <a:ext cx="363" cy="206"/>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91" name="Oval 6"/>
                <p:cNvSpPr>
                  <a:spLocks noChangeArrowheads="1"/>
                </p:cNvSpPr>
                <p:nvPr/>
              </p:nvSpPr>
              <p:spPr bwMode="auto">
                <a:xfrm>
                  <a:off x="713" y="1932"/>
                  <a:ext cx="278" cy="20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92" name="Oval 7"/>
                <p:cNvSpPr>
                  <a:spLocks noChangeArrowheads="1"/>
                </p:cNvSpPr>
                <p:nvPr/>
              </p:nvSpPr>
              <p:spPr bwMode="auto">
                <a:xfrm>
                  <a:off x="628" y="2056"/>
                  <a:ext cx="188" cy="169"/>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93" name="Oval 8"/>
                <p:cNvSpPr>
                  <a:spLocks noChangeArrowheads="1"/>
                </p:cNvSpPr>
                <p:nvPr/>
              </p:nvSpPr>
              <p:spPr bwMode="auto">
                <a:xfrm>
                  <a:off x="685" y="2131"/>
                  <a:ext cx="282" cy="182"/>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94" name="Oval 9"/>
                <p:cNvSpPr>
                  <a:spLocks noChangeArrowheads="1"/>
                </p:cNvSpPr>
                <p:nvPr/>
              </p:nvSpPr>
              <p:spPr bwMode="auto">
                <a:xfrm>
                  <a:off x="884" y="2161"/>
                  <a:ext cx="422" cy="216"/>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95" name="Oval 10"/>
                <p:cNvSpPr>
                  <a:spLocks noChangeArrowheads="1"/>
                </p:cNvSpPr>
                <p:nvPr/>
              </p:nvSpPr>
              <p:spPr bwMode="auto">
                <a:xfrm>
                  <a:off x="1152" y="1938"/>
                  <a:ext cx="271" cy="162"/>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96" name="Oval 11"/>
                <p:cNvSpPr>
                  <a:spLocks noChangeArrowheads="1"/>
                </p:cNvSpPr>
                <p:nvPr/>
              </p:nvSpPr>
              <p:spPr bwMode="auto">
                <a:xfrm>
                  <a:off x="1193" y="2042"/>
                  <a:ext cx="268" cy="163"/>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97" name="Oval 12"/>
                <p:cNvSpPr>
                  <a:spLocks noChangeArrowheads="1"/>
                </p:cNvSpPr>
                <p:nvPr/>
              </p:nvSpPr>
              <p:spPr bwMode="auto">
                <a:xfrm>
                  <a:off x="1169" y="2076"/>
                  <a:ext cx="266" cy="26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98" name="Oval 13"/>
                <p:cNvSpPr>
                  <a:spLocks noChangeArrowheads="1"/>
                </p:cNvSpPr>
                <p:nvPr/>
              </p:nvSpPr>
              <p:spPr bwMode="auto">
                <a:xfrm>
                  <a:off x="779" y="1996"/>
                  <a:ext cx="541" cy="26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grpSp>
          <p:grpSp>
            <p:nvGrpSpPr>
              <p:cNvPr id="29825" name="Group 14"/>
              <p:cNvGrpSpPr>
                <a:grpSpLocks/>
              </p:cNvGrpSpPr>
              <p:nvPr/>
            </p:nvGrpSpPr>
            <p:grpSpPr bwMode="auto">
              <a:xfrm>
                <a:off x="1372" y="286"/>
                <a:ext cx="836" cy="503"/>
                <a:chOff x="628" y="1876"/>
                <a:chExt cx="836" cy="503"/>
              </a:xfrm>
            </p:grpSpPr>
            <p:sp>
              <p:nvSpPr>
                <p:cNvPr id="29974" name="Arc 15"/>
                <p:cNvSpPr>
                  <a:spLocks/>
                </p:cNvSpPr>
                <p:nvPr/>
              </p:nvSpPr>
              <p:spPr bwMode="auto">
                <a:xfrm>
                  <a:off x="921" y="1876"/>
                  <a:ext cx="346" cy="104"/>
                </a:xfrm>
                <a:custGeom>
                  <a:avLst/>
                  <a:gdLst>
                    <a:gd name="T0" fmla="*/ 0 w 40736"/>
                    <a:gd name="T1" fmla="*/ 0 h 21600"/>
                    <a:gd name="T2" fmla="*/ 0 w 40736"/>
                    <a:gd name="T3" fmla="*/ 0 h 21600"/>
                    <a:gd name="T4" fmla="*/ 0 w 40736"/>
                    <a:gd name="T5" fmla="*/ 0 h 21600"/>
                    <a:gd name="T6" fmla="*/ 0 60000 65536"/>
                    <a:gd name="T7" fmla="*/ 0 60000 65536"/>
                    <a:gd name="T8" fmla="*/ 0 60000 65536"/>
                    <a:gd name="T9" fmla="*/ 0 w 40736"/>
                    <a:gd name="T10" fmla="*/ 0 h 21600"/>
                    <a:gd name="T11" fmla="*/ 40736 w 40736"/>
                    <a:gd name="T12" fmla="*/ 21600 h 21600"/>
                  </a:gdLst>
                  <a:ahLst/>
                  <a:cxnLst>
                    <a:cxn ang="T6">
                      <a:pos x="T0" y="T1"/>
                    </a:cxn>
                    <a:cxn ang="T7">
                      <a:pos x="T2" y="T3"/>
                    </a:cxn>
                    <a:cxn ang="T8">
                      <a:pos x="T4" y="T5"/>
                    </a:cxn>
                  </a:cxnLst>
                  <a:rect l="T9" t="T10" r="T11" b="T12"/>
                  <a:pathLst>
                    <a:path w="40736" h="21600" fill="none" extrusionOk="0">
                      <a:moveTo>
                        <a:pt x="0" y="14968"/>
                      </a:moveTo>
                      <a:cubicBezTo>
                        <a:pt x="2878" y="6046"/>
                        <a:pt x="11182" y="-1"/>
                        <a:pt x="20557" y="0"/>
                      </a:cubicBezTo>
                      <a:cubicBezTo>
                        <a:pt x="29513" y="0"/>
                        <a:pt x="37541" y="5528"/>
                        <a:pt x="40736" y="13895"/>
                      </a:cubicBezTo>
                    </a:path>
                    <a:path w="40736" h="21600" stroke="0" extrusionOk="0">
                      <a:moveTo>
                        <a:pt x="0" y="14968"/>
                      </a:moveTo>
                      <a:cubicBezTo>
                        <a:pt x="2878" y="6046"/>
                        <a:pt x="11182" y="-1"/>
                        <a:pt x="20557" y="0"/>
                      </a:cubicBezTo>
                      <a:cubicBezTo>
                        <a:pt x="29513" y="0"/>
                        <a:pt x="37541" y="5528"/>
                        <a:pt x="40736" y="13895"/>
                      </a:cubicBezTo>
                      <a:lnTo>
                        <a:pt x="20557" y="21600"/>
                      </a:lnTo>
                      <a:lnTo>
                        <a:pt x="0" y="14968"/>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75" name="Arc 16"/>
                <p:cNvSpPr>
                  <a:spLocks/>
                </p:cNvSpPr>
                <p:nvPr/>
              </p:nvSpPr>
              <p:spPr bwMode="auto">
                <a:xfrm>
                  <a:off x="923" y="1878"/>
                  <a:ext cx="342" cy="102"/>
                </a:xfrm>
                <a:custGeom>
                  <a:avLst/>
                  <a:gdLst>
                    <a:gd name="T0" fmla="*/ 0 w 40698"/>
                    <a:gd name="T1" fmla="*/ 0 h 21600"/>
                    <a:gd name="T2" fmla="*/ 0 w 40698"/>
                    <a:gd name="T3" fmla="*/ 0 h 21600"/>
                    <a:gd name="T4" fmla="*/ 0 w 40698"/>
                    <a:gd name="T5" fmla="*/ 0 h 21600"/>
                    <a:gd name="T6" fmla="*/ 0 60000 65536"/>
                    <a:gd name="T7" fmla="*/ 0 60000 65536"/>
                    <a:gd name="T8" fmla="*/ 0 60000 65536"/>
                    <a:gd name="T9" fmla="*/ 0 w 40698"/>
                    <a:gd name="T10" fmla="*/ 0 h 21600"/>
                    <a:gd name="T11" fmla="*/ 40698 w 40698"/>
                    <a:gd name="T12" fmla="*/ 21600 h 21600"/>
                  </a:gdLst>
                  <a:ahLst/>
                  <a:cxnLst>
                    <a:cxn ang="T6">
                      <a:pos x="T0" y="T1"/>
                    </a:cxn>
                    <a:cxn ang="T7">
                      <a:pos x="T2" y="T3"/>
                    </a:cxn>
                    <a:cxn ang="T8">
                      <a:pos x="T4" y="T5"/>
                    </a:cxn>
                  </a:cxnLst>
                  <a:rect l="T9" t="T10" r="T11" b="T12"/>
                  <a:pathLst>
                    <a:path w="40698" h="21600" fill="none" extrusionOk="0">
                      <a:moveTo>
                        <a:pt x="-1" y="14916"/>
                      </a:moveTo>
                      <a:cubicBezTo>
                        <a:pt x="2894" y="6021"/>
                        <a:pt x="11185" y="-1"/>
                        <a:pt x="20540" y="0"/>
                      </a:cubicBezTo>
                      <a:cubicBezTo>
                        <a:pt x="29474" y="0"/>
                        <a:pt x="37487" y="5501"/>
                        <a:pt x="40697" y="13839"/>
                      </a:cubicBezTo>
                    </a:path>
                    <a:path w="40698" h="21600" stroke="0" extrusionOk="0">
                      <a:moveTo>
                        <a:pt x="-1" y="14916"/>
                      </a:moveTo>
                      <a:cubicBezTo>
                        <a:pt x="2894" y="6021"/>
                        <a:pt x="11185" y="-1"/>
                        <a:pt x="20540" y="0"/>
                      </a:cubicBezTo>
                      <a:cubicBezTo>
                        <a:pt x="29474" y="0"/>
                        <a:pt x="37487" y="5501"/>
                        <a:pt x="40697" y="13839"/>
                      </a:cubicBezTo>
                      <a:lnTo>
                        <a:pt x="20540" y="21600"/>
                      </a:lnTo>
                      <a:lnTo>
                        <a:pt x="-1" y="14916"/>
                      </a:lnTo>
                      <a:close/>
                    </a:path>
                  </a:pathLst>
                </a:custGeom>
                <a:solidFill>
                  <a:srgbClr val="E7EDED"/>
                </a:solidFill>
                <a:ln w="6350">
                  <a:solidFill>
                    <a:srgbClr val="6C8F93"/>
                  </a:solidFill>
                  <a:round/>
                  <a:headEnd/>
                  <a:tailEnd/>
                </a:ln>
              </p:spPr>
              <p:txBody>
                <a:bodyPr/>
                <a:lstStyle/>
                <a:p>
                  <a:endParaRPr lang="en-US"/>
                </a:p>
              </p:txBody>
            </p:sp>
            <p:sp>
              <p:nvSpPr>
                <p:cNvPr id="29976" name="Arc 17"/>
                <p:cNvSpPr>
                  <a:spLocks/>
                </p:cNvSpPr>
                <p:nvPr/>
              </p:nvSpPr>
              <p:spPr bwMode="auto">
                <a:xfrm>
                  <a:off x="713" y="1930"/>
                  <a:ext cx="214" cy="126"/>
                </a:xfrm>
                <a:custGeom>
                  <a:avLst/>
                  <a:gdLst>
                    <a:gd name="T0" fmla="*/ 0 w 32990"/>
                    <a:gd name="T1" fmla="*/ 0 h 25945"/>
                    <a:gd name="T2" fmla="*/ 0 w 32990"/>
                    <a:gd name="T3" fmla="*/ 0 h 25945"/>
                    <a:gd name="T4" fmla="*/ 0 w 32990"/>
                    <a:gd name="T5" fmla="*/ 0 h 25945"/>
                    <a:gd name="T6" fmla="*/ 0 60000 65536"/>
                    <a:gd name="T7" fmla="*/ 0 60000 65536"/>
                    <a:gd name="T8" fmla="*/ 0 60000 65536"/>
                    <a:gd name="T9" fmla="*/ 0 w 32990"/>
                    <a:gd name="T10" fmla="*/ 0 h 25945"/>
                    <a:gd name="T11" fmla="*/ 32990 w 32990"/>
                    <a:gd name="T12" fmla="*/ 25945 h 25945"/>
                  </a:gdLst>
                  <a:ahLst/>
                  <a:cxnLst>
                    <a:cxn ang="T6">
                      <a:pos x="T0" y="T1"/>
                    </a:cxn>
                    <a:cxn ang="T7">
                      <a:pos x="T2" y="T3"/>
                    </a:cxn>
                    <a:cxn ang="T8">
                      <a:pos x="T4" y="T5"/>
                    </a:cxn>
                  </a:cxnLst>
                  <a:rect l="T9" t="T10" r="T11" b="T12"/>
                  <a:pathLst>
                    <a:path w="32990" h="25945" fill="none" extrusionOk="0">
                      <a:moveTo>
                        <a:pt x="441" y="25945"/>
                      </a:moveTo>
                      <a:cubicBezTo>
                        <a:pt x="147" y="24515"/>
                        <a:pt x="0" y="23059"/>
                        <a:pt x="0" y="21600"/>
                      </a:cubicBezTo>
                      <a:cubicBezTo>
                        <a:pt x="0" y="9670"/>
                        <a:pt x="9670" y="0"/>
                        <a:pt x="21600" y="0"/>
                      </a:cubicBezTo>
                      <a:cubicBezTo>
                        <a:pt x="25625" y="-1"/>
                        <a:pt x="29569" y="1124"/>
                        <a:pt x="32989" y="3247"/>
                      </a:cubicBezTo>
                    </a:path>
                    <a:path w="32990" h="25945" stroke="0" extrusionOk="0">
                      <a:moveTo>
                        <a:pt x="441" y="25945"/>
                      </a:moveTo>
                      <a:cubicBezTo>
                        <a:pt x="147" y="24515"/>
                        <a:pt x="0" y="23059"/>
                        <a:pt x="0" y="21600"/>
                      </a:cubicBezTo>
                      <a:cubicBezTo>
                        <a:pt x="0" y="9670"/>
                        <a:pt x="9670" y="0"/>
                        <a:pt x="21600" y="0"/>
                      </a:cubicBezTo>
                      <a:cubicBezTo>
                        <a:pt x="25625" y="-1"/>
                        <a:pt x="29569" y="1124"/>
                        <a:pt x="32989" y="3247"/>
                      </a:cubicBezTo>
                      <a:lnTo>
                        <a:pt x="21600" y="21600"/>
                      </a:lnTo>
                      <a:lnTo>
                        <a:pt x="441" y="2594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77" name="Arc 18"/>
                <p:cNvSpPr>
                  <a:spLocks/>
                </p:cNvSpPr>
                <p:nvPr/>
              </p:nvSpPr>
              <p:spPr bwMode="auto">
                <a:xfrm>
                  <a:off x="715" y="1932"/>
                  <a:ext cx="211" cy="123"/>
                </a:xfrm>
                <a:custGeom>
                  <a:avLst/>
                  <a:gdLst>
                    <a:gd name="T0" fmla="*/ 0 w 32950"/>
                    <a:gd name="T1" fmla="*/ 0 h 25966"/>
                    <a:gd name="T2" fmla="*/ 0 w 32950"/>
                    <a:gd name="T3" fmla="*/ 0 h 25966"/>
                    <a:gd name="T4" fmla="*/ 0 w 32950"/>
                    <a:gd name="T5" fmla="*/ 0 h 25966"/>
                    <a:gd name="T6" fmla="*/ 0 60000 65536"/>
                    <a:gd name="T7" fmla="*/ 0 60000 65536"/>
                    <a:gd name="T8" fmla="*/ 0 60000 65536"/>
                    <a:gd name="T9" fmla="*/ 0 w 32950"/>
                    <a:gd name="T10" fmla="*/ 0 h 25966"/>
                    <a:gd name="T11" fmla="*/ 32950 w 32950"/>
                    <a:gd name="T12" fmla="*/ 25966 h 25966"/>
                  </a:gdLst>
                  <a:ahLst/>
                  <a:cxnLst>
                    <a:cxn ang="T6">
                      <a:pos x="T0" y="T1"/>
                    </a:cxn>
                    <a:cxn ang="T7">
                      <a:pos x="T2" y="T3"/>
                    </a:cxn>
                    <a:cxn ang="T8">
                      <a:pos x="T4" y="T5"/>
                    </a:cxn>
                  </a:cxnLst>
                  <a:rect l="T9" t="T10" r="T11" b="T12"/>
                  <a:pathLst>
                    <a:path w="32950" h="25966" fill="none" extrusionOk="0">
                      <a:moveTo>
                        <a:pt x="445" y="25966"/>
                      </a:moveTo>
                      <a:cubicBezTo>
                        <a:pt x="149" y="24529"/>
                        <a:pt x="0" y="23066"/>
                        <a:pt x="0" y="21600"/>
                      </a:cubicBezTo>
                      <a:cubicBezTo>
                        <a:pt x="0" y="9670"/>
                        <a:pt x="9670" y="0"/>
                        <a:pt x="21600" y="0"/>
                      </a:cubicBezTo>
                      <a:cubicBezTo>
                        <a:pt x="25608" y="-1"/>
                        <a:pt x="29538" y="1115"/>
                        <a:pt x="32949" y="3222"/>
                      </a:cubicBezTo>
                    </a:path>
                    <a:path w="32950" h="25966" stroke="0" extrusionOk="0">
                      <a:moveTo>
                        <a:pt x="445" y="25966"/>
                      </a:moveTo>
                      <a:cubicBezTo>
                        <a:pt x="149" y="24529"/>
                        <a:pt x="0" y="23066"/>
                        <a:pt x="0" y="21600"/>
                      </a:cubicBezTo>
                      <a:cubicBezTo>
                        <a:pt x="0" y="9670"/>
                        <a:pt x="9670" y="0"/>
                        <a:pt x="21600" y="0"/>
                      </a:cubicBezTo>
                      <a:cubicBezTo>
                        <a:pt x="25608" y="-1"/>
                        <a:pt x="29538" y="1115"/>
                        <a:pt x="32949" y="3222"/>
                      </a:cubicBezTo>
                      <a:lnTo>
                        <a:pt x="21600" y="21600"/>
                      </a:lnTo>
                      <a:lnTo>
                        <a:pt x="445" y="25966"/>
                      </a:lnTo>
                      <a:close/>
                    </a:path>
                  </a:pathLst>
                </a:custGeom>
                <a:solidFill>
                  <a:srgbClr val="E7EDED"/>
                </a:solidFill>
                <a:ln w="6350">
                  <a:solidFill>
                    <a:srgbClr val="6C8F93"/>
                  </a:solidFill>
                  <a:round/>
                  <a:headEnd/>
                  <a:tailEnd/>
                </a:ln>
              </p:spPr>
              <p:txBody>
                <a:bodyPr/>
                <a:lstStyle/>
                <a:p>
                  <a:endParaRPr lang="en-US"/>
                </a:p>
              </p:txBody>
            </p:sp>
            <p:sp>
              <p:nvSpPr>
                <p:cNvPr id="29978" name="Arc 19"/>
                <p:cNvSpPr>
                  <a:spLocks/>
                </p:cNvSpPr>
                <p:nvPr/>
              </p:nvSpPr>
              <p:spPr bwMode="auto">
                <a:xfrm>
                  <a:off x="682" y="2217"/>
                  <a:ext cx="216" cy="99"/>
                </a:xfrm>
                <a:custGeom>
                  <a:avLst/>
                  <a:gdLst>
                    <a:gd name="T0" fmla="*/ 0 w 32074"/>
                    <a:gd name="T1" fmla="*/ 0 h 22517"/>
                    <a:gd name="T2" fmla="*/ 0 w 32074"/>
                    <a:gd name="T3" fmla="*/ 0 h 22517"/>
                    <a:gd name="T4" fmla="*/ 0 w 32074"/>
                    <a:gd name="T5" fmla="*/ 0 h 22517"/>
                    <a:gd name="T6" fmla="*/ 0 60000 65536"/>
                    <a:gd name="T7" fmla="*/ 0 60000 65536"/>
                    <a:gd name="T8" fmla="*/ 0 60000 65536"/>
                    <a:gd name="T9" fmla="*/ 0 w 32074"/>
                    <a:gd name="T10" fmla="*/ 0 h 22517"/>
                    <a:gd name="T11" fmla="*/ 32074 w 32074"/>
                    <a:gd name="T12" fmla="*/ 22517 h 22517"/>
                  </a:gdLst>
                  <a:ahLst/>
                  <a:cxnLst>
                    <a:cxn ang="T6">
                      <a:pos x="T0" y="T1"/>
                    </a:cxn>
                    <a:cxn ang="T7">
                      <a:pos x="T2" y="T3"/>
                    </a:cxn>
                    <a:cxn ang="T8">
                      <a:pos x="T4" y="T5"/>
                    </a:cxn>
                  </a:cxnLst>
                  <a:rect l="T9" t="T10" r="T11" b="T12"/>
                  <a:pathLst>
                    <a:path w="32074" h="22517" fill="none" extrusionOk="0">
                      <a:moveTo>
                        <a:pt x="32073" y="19807"/>
                      </a:moveTo>
                      <a:cubicBezTo>
                        <a:pt x="28868" y="21584"/>
                        <a:pt x="25264" y="22516"/>
                        <a:pt x="21600" y="22517"/>
                      </a:cubicBezTo>
                      <a:cubicBezTo>
                        <a:pt x="9670" y="22517"/>
                        <a:pt x="0" y="12846"/>
                        <a:pt x="0" y="917"/>
                      </a:cubicBezTo>
                      <a:cubicBezTo>
                        <a:pt x="-1" y="611"/>
                        <a:pt x="6" y="305"/>
                        <a:pt x="19" y="0"/>
                      </a:cubicBezTo>
                    </a:path>
                    <a:path w="32074" h="22517" stroke="0" extrusionOk="0">
                      <a:moveTo>
                        <a:pt x="32073" y="19807"/>
                      </a:moveTo>
                      <a:cubicBezTo>
                        <a:pt x="28868" y="21584"/>
                        <a:pt x="25264" y="22516"/>
                        <a:pt x="21600" y="22517"/>
                      </a:cubicBezTo>
                      <a:cubicBezTo>
                        <a:pt x="9670" y="22517"/>
                        <a:pt x="0" y="12846"/>
                        <a:pt x="0" y="917"/>
                      </a:cubicBezTo>
                      <a:cubicBezTo>
                        <a:pt x="-1" y="611"/>
                        <a:pt x="6" y="305"/>
                        <a:pt x="19" y="0"/>
                      </a:cubicBezTo>
                      <a:lnTo>
                        <a:pt x="21600" y="917"/>
                      </a:lnTo>
                      <a:lnTo>
                        <a:pt x="32073" y="19807"/>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79" name="Arc 20"/>
                <p:cNvSpPr>
                  <a:spLocks/>
                </p:cNvSpPr>
                <p:nvPr/>
              </p:nvSpPr>
              <p:spPr bwMode="auto">
                <a:xfrm>
                  <a:off x="684" y="2217"/>
                  <a:ext cx="213" cy="96"/>
                </a:xfrm>
                <a:custGeom>
                  <a:avLst/>
                  <a:gdLst>
                    <a:gd name="T0" fmla="*/ 0 w 32013"/>
                    <a:gd name="T1" fmla="*/ 0 h 22524"/>
                    <a:gd name="T2" fmla="*/ 0 w 32013"/>
                    <a:gd name="T3" fmla="*/ 0 h 22524"/>
                    <a:gd name="T4" fmla="*/ 0 w 32013"/>
                    <a:gd name="T5" fmla="*/ 0 h 22524"/>
                    <a:gd name="T6" fmla="*/ 0 60000 65536"/>
                    <a:gd name="T7" fmla="*/ 0 60000 65536"/>
                    <a:gd name="T8" fmla="*/ 0 60000 65536"/>
                    <a:gd name="T9" fmla="*/ 0 w 32013"/>
                    <a:gd name="T10" fmla="*/ 0 h 22524"/>
                    <a:gd name="T11" fmla="*/ 32013 w 32013"/>
                    <a:gd name="T12" fmla="*/ 22524 h 22524"/>
                  </a:gdLst>
                  <a:ahLst/>
                  <a:cxnLst>
                    <a:cxn ang="T6">
                      <a:pos x="T0" y="T1"/>
                    </a:cxn>
                    <a:cxn ang="T7">
                      <a:pos x="T2" y="T3"/>
                    </a:cxn>
                    <a:cxn ang="T8">
                      <a:pos x="T4" y="T5"/>
                    </a:cxn>
                  </a:cxnLst>
                  <a:rect l="T9" t="T10" r="T11" b="T12"/>
                  <a:pathLst>
                    <a:path w="32013" h="22524" fill="none" extrusionOk="0">
                      <a:moveTo>
                        <a:pt x="32013" y="19848"/>
                      </a:moveTo>
                      <a:cubicBezTo>
                        <a:pt x="28823" y="21603"/>
                        <a:pt x="25241" y="22523"/>
                        <a:pt x="21600" y="22524"/>
                      </a:cubicBezTo>
                      <a:cubicBezTo>
                        <a:pt x="9670" y="22524"/>
                        <a:pt x="0" y="12853"/>
                        <a:pt x="0" y="924"/>
                      </a:cubicBezTo>
                      <a:cubicBezTo>
                        <a:pt x="-1" y="615"/>
                        <a:pt x="6" y="307"/>
                        <a:pt x="19" y="-1"/>
                      </a:cubicBezTo>
                    </a:path>
                    <a:path w="32013" h="22524" stroke="0" extrusionOk="0">
                      <a:moveTo>
                        <a:pt x="32013" y="19848"/>
                      </a:moveTo>
                      <a:cubicBezTo>
                        <a:pt x="28823" y="21603"/>
                        <a:pt x="25241" y="22523"/>
                        <a:pt x="21600" y="22524"/>
                      </a:cubicBezTo>
                      <a:cubicBezTo>
                        <a:pt x="9670" y="22524"/>
                        <a:pt x="0" y="12853"/>
                        <a:pt x="0" y="924"/>
                      </a:cubicBezTo>
                      <a:cubicBezTo>
                        <a:pt x="-1" y="615"/>
                        <a:pt x="6" y="307"/>
                        <a:pt x="19" y="-1"/>
                      </a:cubicBezTo>
                      <a:lnTo>
                        <a:pt x="21600" y="924"/>
                      </a:lnTo>
                      <a:lnTo>
                        <a:pt x="32013" y="19848"/>
                      </a:lnTo>
                      <a:close/>
                    </a:path>
                  </a:pathLst>
                </a:custGeom>
                <a:solidFill>
                  <a:srgbClr val="E7EDED"/>
                </a:solidFill>
                <a:ln w="6350">
                  <a:solidFill>
                    <a:srgbClr val="6C8F93"/>
                  </a:solidFill>
                  <a:round/>
                  <a:headEnd/>
                  <a:tailEnd/>
                </a:ln>
              </p:spPr>
              <p:txBody>
                <a:bodyPr/>
                <a:lstStyle/>
                <a:p>
                  <a:endParaRPr lang="en-US"/>
                </a:p>
              </p:txBody>
            </p:sp>
            <p:sp>
              <p:nvSpPr>
                <p:cNvPr id="29980" name="Arc 21"/>
                <p:cNvSpPr>
                  <a:spLocks/>
                </p:cNvSpPr>
                <p:nvPr/>
              </p:nvSpPr>
              <p:spPr bwMode="auto">
                <a:xfrm>
                  <a:off x="1262" y="1936"/>
                  <a:ext cx="164" cy="120"/>
                </a:xfrm>
                <a:custGeom>
                  <a:avLst/>
                  <a:gdLst>
                    <a:gd name="T0" fmla="*/ 0 w 26077"/>
                    <a:gd name="T1" fmla="*/ 0 h 32051"/>
                    <a:gd name="T2" fmla="*/ 0 w 26077"/>
                    <a:gd name="T3" fmla="*/ 0 h 32051"/>
                    <a:gd name="T4" fmla="*/ 0 w 26077"/>
                    <a:gd name="T5" fmla="*/ 0 h 32051"/>
                    <a:gd name="T6" fmla="*/ 0 60000 65536"/>
                    <a:gd name="T7" fmla="*/ 0 60000 65536"/>
                    <a:gd name="T8" fmla="*/ 0 60000 65536"/>
                    <a:gd name="T9" fmla="*/ 0 w 26077"/>
                    <a:gd name="T10" fmla="*/ 0 h 32051"/>
                    <a:gd name="T11" fmla="*/ 26077 w 26077"/>
                    <a:gd name="T12" fmla="*/ 32051 h 32051"/>
                  </a:gdLst>
                  <a:ahLst/>
                  <a:cxnLst>
                    <a:cxn ang="T6">
                      <a:pos x="T0" y="T1"/>
                    </a:cxn>
                    <a:cxn ang="T7">
                      <a:pos x="T2" y="T3"/>
                    </a:cxn>
                    <a:cxn ang="T8">
                      <a:pos x="T4" y="T5"/>
                    </a:cxn>
                  </a:cxnLst>
                  <a:rect l="T9" t="T10" r="T11" b="T12"/>
                  <a:pathLst>
                    <a:path w="26077" h="32051" fill="none" extrusionOk="0">
                      <a:moveTo>
                        <a:pt x="0" y="469"/>
                      </a:moveTo>
                      <a:cubicBezTo>
                        <a:pt x="1471" y="157"/>
                        <a:pt x="2972" y="-1"/>
                        <a:pt x="4477" y="0"/>
                      </a:cubicBezTo>
                      <a:cubicBezTo>
                        <a:pt x="16406" y="0"/>
                        <a:pt x="26077" y="9670"/>
                        <a:pt x="26077" y="21600"/>
                      </a:cubicBezTo>
                      <a:cubicBezTo>
                        <a:pt x="26077" y="25255"/>
                        <a:pt x="25149" y="28851"/>
                        <a:pt x="23380" y="32051"/>
                      </a:cubicBezTo>
                    </a:path>
                    <a:path w="26077" h="32051" stroke="0" extrusionOk="0">
                      <a:moveTo>
                        <a:pt x="0" y="469"/>
                      </a:moveTo>
                      <a:cubicBezTo>
                        <a:pt x="1471" y="157"/>
                        <a:pt x="2972" y="-1"/>
                        <a:pt x="4477" y="0"/>
                      </a:cubicBezTo>
                      <a:cubicBezTo>
                        <a:pt x="16406" y="0"/>
                        <a:pt x="26077" y="9670"/>
                        <a:pt x="26077" y="21600"/>
                      </a:cubicBezTo>
                      <a:cubicBezTo>
                        <a:pt x="26077" y="25255"/>
                        <a:pt x="25149" y="28851"/>
                        <a:pt x="23380" y="32051"/>
                      </a:cubicBezTo>
                      <a:lnTo>
                        <a:pt x="4477" y="21600"/>
                      </a:lnTo>
                      <a:lnTo>
                        <a:pt x="0" y="46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1" name="Arc 22"/>
                <p:cNvSpPr>
                  <a:spLocks/>
                </p:cNvSpPr>
                <p:nvPr/>
              </p:nvSpPr>
              <p:spPr bwMode="auto">
                <a:xfrm>
                  <a:off x="1263" y="1938"/>
                  <a:ext cx="161" cy="118"/>
                </a:xfrm>
                <a:custGeom>
                  <a:avLst/>
                  <a:gdLst>
                    <a:gd name="T0" fmla="*/ 0 w 26034"/>
                    <a:gd name="T1" fmla="*/ 0 h 32133"/>
                    <a:gd name="T2" fmla="*/ 0 w 26034"/>
                    <a:gd name="T3" fmla="*/ 0 h 32133"/>
                    <a:gd name="T4" fmla="*/ 0 w 26034"/>
                    <a:gd name="T5" fmla="*/ 0 h 32133"/>
                    <a:gd name="T6" fmla="*/ 0 60000 65536"/>
                    <a:gd name="T7" fmla="*/ 0 60000 65536"/>
                    <a:gd name="T8" fmla="*/ 0 60000 65536"/>
                    <a:gd name="T9" fmla="*/ 0 w 26034"/>
                    <a:gd name="T10" fmla="*/ 0 h 32133"/>
                    <a:gd name="T11" fmla="*/ 26034 w 26034"/>
                    <a:gd name="T12" fmla="*/ 32133 h 32133"/>
                  </a:gdLst>
                  <a:ahLst/>
                  <a:cxnLst>
                    <a:cxn ang="T6">
                      <a:pos x="T0" y="T1"/>
                    </a:cxn>
                    <a:cxn ang="T7">
                      <a:pos x="T2" y="T3"/>
                    </a:cxn>
                    <a:cxn ang="T8">
                      <a:pos x="T4" y="T5"/>
                    </a:cxn>
                  </a:cxnLst>
                  <a:rect l="T9" t="T10" r="T11" b="T12"/>
                  <a:pathLst>
                    <a:path w="26034" h="32133" fill="none" extrusionOk="0">
                      <a:moveTo>
                        <a:pt x="-1" y="459"/>
                      </a:moveTo>
                      <a:cubicBezTo>
                        <a:pt x="1458" y="154"/>
                        <a:pt x="2944" y="-1"/>
                        <a:pt x="4434" y="0"/>
                      </a:cubicBezTo>
                      <a:cubicBezTo>
                        <a:pt x="16363" y="0"/>
                        <a:pt x="26034" y="9670"/>
                        <a:pt x="26034" y="21600"/>
                      </a:cubicBezTo>
                      <a:cubicBezTo>
                        <a:pt x="26034" y="25287"/>
                        <a:pt x="25089" y="28913"/>
                        <a:pt x="23291" y="32132"/>
                      </a:cubicBezTo>
                    </a:path>
                    <a:path w="26034" h="32133" stroke="0" extrusionOk="0">
                      <a:moveTo>
                        <a:pt x="-1" y="459"/>
                      </a:moveTo>
                      <a:cubicBezTo>
                        <a:pt x="1458" y="154"/>
                        <a:pt x="2944" y="-1"/>
                        <a:pt x="4434" y="0"/>
                      </a:cubicBezTo>
                      <a:cubicBezTo>
                        <a:pt x="16363" y="0"/>
                        <a:pt x="26034" y="9670"/>
                        <a:pt x="26034" y="21600"/>
                      </a:cubicBezTo>
                      <a:cubicBezTo>
                        <a:pt x="26034" y="25287"/>
                        <a:pt x="25089" y="28913"/>
                        <a:pt x="23291" y="32132"/>
                      </a:cubicBezTo>
                      <a:lnTo>
                        <a:pt x="4434" y="21600"/>
                      </a:lnTo>
                      <a:lnTo>
                        <a:pt x="-1" y="459"/>
                      </a:lnTo>
                      <a:close/>
                    </a:path>
                  </a:pathLst>
                </a:custGeom>
                <a:solidFill>
                  <a:srgbClr val="E7EDED"/>
                </a:solidFill>
                <a:ln w="6350">
                  <a:solidFill>
                    <a:srgbClr val="6C8F93"/>
                  </a:solidFill>
                  <a:round/>
                  <a:headEnd/>
                  <a:tailEnd/>
                </a:ln>
              </p:spPr>
              <p:txBody>
                <a:bodyPr/>
                <a:lstStyle/>
                <a:p>
                  <a:endParaRPr lang="en-US"/>
                </a:p>
              </p:txBody>
            </p:sp>
            <p:sp>
              <p:nvSpPr>
                <p:cNvPr id="29982" name="Arc 23"/>
                <p:cNvSpPr>
                  <a:spLocks/>
                </p:cNvSpPr>
                <p:nvPr/>
              </p:nvSpPr>
              <p:spPr bwMode="auto">
                <a:xfrm>
                  <a:off x="1308" y="2056"/>
                  <a:ext cx="156" cy="119"/>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494" y="-1"/>
                      </a:moveTo>
                      <a:cubicBezTo>
                        <a:pt x="18617" y="4098"/>
                        <a:pt x="21600" y="10304"/>
                        <a:pt x="21600" y="16866"/>
                      </a:cubicBezTo>
                      <a:cubicBezTo>
                        <a:pt x="21600" y="21256"/>
                        <a:pt x="20261" y="25543"/>
                        <a:pt x="17764" y="29154"/>
                      </a:cubicBezTo>
                    </a:path>
                    <a:path w="21600" h="29154" stroke="0" extrusionOk="0">
                      <a:moveTo>
                        <a:pt x="13494" y="-1"/>
                      </a:moveTo>
                      <a:cubicBezTo>
                        <a:pt x="18617" y="4098"/>
                        <a:pt x="21600" y="10304"/>
                        <a:pt x="21600" y="16866"/>
                      </a:cubicBezTo>
                      <a:cubicBezTo>
                        <a:pt x="21600" y="21256"/>
                        <a:pt x="20261" y="25543"/>
                        <a:pt x="17764" y="29154"/>
                      </a:cubicBezTo>
                      <a:lnTo>
                        <a:pt x="0" y="16866"/>
                      </a:lnTo>
                      <a:lnTo>
                        <a:pt x="13494"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3" name="Arc 24"/>
                <p:cNvSpPr>
                  <a:spLocks/>
                </p:cNvSpPr>
                <p:nvPr/>
              </p:nvSpPr>
              <p:spPr bwMode="auto">
                <a:xfrm>
                  <a:off x="1308" y="2057"/>
                  <a:ext cx="154" cy="117"/>
                </a:xfrm>
                <a:custGeom>
                  <a:avLst/>
                  <a:gdLst>
                    <a:gd name="T0" fmla="*/ 0 w 21600"/>
                    <a:gd name="T1" fmla="*/ 0 h 29302"/>
                    <a:gd name="T2" fmla="*/ 0 w 21600"/>
                    <a:gd name="T3" fmla="*/ 0 h 29302"/>
                    <a:gd name="T4" fmla="*/ 0 w 21600"/>
                    <a:gd name="T5" fmla="*/ 0 h 29302"/>
                    <a:gd name="T6" fmla="*/ 0 60000 65536"/>
                    <a:gd name="T7" fmla="*/ 0 60000 65536"/>
                    <a:gd name="T8" fmla="*/ 0 60000 65536"/>
                    <a:gd name="T9" fmla="*/ 0 w 21600"/>
                    <a:gd name="T10" fmla="*/ 0 h 29302"/>
                    <a:gd name="T11" fmla="*/ 21600 w 21600"/>
                    <a:gd name="T12" fmla="*/ 29302 h 29302"/>
                  </a:gdLst>
                  <a:ahLst/>
                  <a:cxnLst>
                    <a:cxn ang="T6">
                      <a:pos x="T0" y="T1"/>
                    </a:cxn>
                    <a:cxn ang="T7">
                      <a:pos x="T2" y="T3"/>
                    </a:cxn>
                    <a:cxn ang="T8">
                      <a:pos x="T4" y="T5"/>
                    </a:cxn>
                  </a:cxnLst>
                  <a:rect l="T9" t="T10" r="T11" b="T12"/>
                  <a:pathLst>
                    <a:path w="21600" h="29302" fill="none" extrusionOk="0">
                      <a:moveTo>
                        <a:pt x="13412" y="0"/>
                      </a:moveTo>
                      <a:cubicBezTo>
                        <a:pt x="18584" y="4097"/>
                        <a:pt x="21600" y="10333"/>
                        <a:pt x="21600" y="16931"/>
                      </a:cubicBezTo>
                      <a:cubicBezTo>
                        <a:pt x="21600" y="21356"/>
                        <a:pt x="20240" y="25674"/>
                        <a:pt x="17706" y="29301"/>
                      </a:cubicBezTo>
                    </a:path>
                    <a:path w="21600" h="29302" stroke="0" extrusionOk="0">
                      <a:moveTo>
                        <a:pt x="13412" y="0"/>
                      </a:moveTo>
                      <a:cubicBezTo>
                        <a:pt x="18584" y="4097"/>
                        <a:pt x="21600" y="10333"/>
                        <a:pt x="21600" y="16931"/>
                      </a:cubicBezTo>
                      <a:cubicBezTo>
                        <a:pt x="21600" y="21356"/>
                        <a:pt x="20240" y="25674"/>
                        <a:pt x="17706" y="29301"/>
                      </a:cubicBezTo>
                      <a:lnTo>
                        <a:pt x="0" y="16931"/>
                      </a:lnTo>
                      <a:lnTo>
                        <a:pt x="13412" y="0"/>
                      </a:lnTo>
                      <a:close/>
                    </a:path>
                  </a:pathLst>
                </a:custGeom>
                <a:solidFill>
                  <a:srgbClr val="E7EDED"/>
                </a:solidFill>
                <a:ln w="6350">
                  <a:solidFill>
                    <a:srgbClr val="6C8F93"/>
                  </a:solidFill>
                  <a:round/>
                  <a:headEnd/>
                  <a:tailEnd/>
                </a:ln>
              </p:spPr>
              <p:txBody>
                <a:bodyPr/>
                <a:lstStyle/>
                <a:p>
                  <a:endParaRPr lang="en-US"/>
                </a:p>
              </p:txBody>
            </p:sp>
            <p:sp>
              <p:nvSpPr>
                <p:cNvPr id="29984" name="Arc 25"/>
                <p:cNvSpPr>
                  <a:spLocks/>
                </p:cNvSpPr>
                <p:nvPr/>
              </p:nvSpPr>
              <p:spPr bwMode="auto">
                <a:xfrm>
                  <a:off x="1257" y="2176"/>
                  <a:ext cx="183" cy="172"/>
                </a:xfrm>
                <a:custGeom>
                  <a:avLst/>
                  <a:gdLst>
                    <a:gd name="T0" fmla="*/ 0 w 28724"/>
                    <a:gd name="T1" fmla="*/ 0 h 27592"/>
                    <a:gd name="T2" fmla="*/ 0 w 28724"/>
                    <a:gd name="T3" fmla="*/ 0 h 27592"/>
                    <a:gd name="T4" fmla="*/ 0 w 28724"/>
                    <a:gd name="T5" fmla="*/ 0 h 27592"/>
                    <a:gd name="T6" fmla="*/ 0 60000 65536"/>
                    <a:gd name="T7" fmla="*/ 0 60000 65536"/>
                    <a:gd name="T8" fmla="*/ 0 60000 65536"/>
                    <a:gd name="T9" fmla="*/ 0 w 28724"/>
                    <a:gd name="T10" fmla="*/ 0 h 27592"/>
                    <a:gd name="T11" fmla="*/ 28724 w 28724"/>
                    <a:gd name="T12" fmla="*/ 27592 h 27592"/>
                  </a:gdLst>
                  <a:ahLst/>
                  <a:cxnLst>
                    <a:cxn ang="T6">
                      <a:pos x="T0" y="T1"/>
                    </a:cxn>
                    <a:cxn ang="T7">
                      <a:pos x="T2" y="T3"/>
                    </a:cxn>
                    <a:cxn ang="T8">
                      <a:pos x="T4" y="T5"/>
                    </a:cxn>
                  </a:cxnLst>
                  <a:rect l="T9" t="T10" r="T11" b="T12"/>
                  <a:pathLst>
                    <a:path w="28724" h="27592" fill="none" extrusionOk="0">
                      <a:moveTo>
                        <a:pt x="27876" y="-1"/>
                      </a:moveTo>
                      <a:cubicBezTo>
                        <a:pt x="28438" y="1947"/>
                        <a:pt x="28724" y="3964"/>
                        <a:pt x="28724" y="5992"/>
                      </a:cubicBezTo>
                      <a:cubicBezTo>
                        <a:pt x="28724" y="17921"/>
                        <a:pt x="19053" y="27592"/>
                        <a:pt x="7124" y="27592"/>
                      </a:cubicBezTo>
                      <a:cubicBezTo>
                        <a:pt x="4698" y="27592"/>
                        <a:pt x="2289" y="27183"/>
                        <a:pt x="-1" y="26383"/>
                      </a:cubicBezTo>
                    </a:path>
                    <a:path w="28724" h="27592" stroke="0" extrusionOk="0">
                      <a:moveTo>
                        <a:pt x="27876" y="-1"/>
                      </a:moveTo>
                      <a:cubicBezTo>
                        <a:pt x="28438" y="1947"/>
                        <a:pt x="28724" y="3964"/>
                        <a:pt x="28724" y="5992"/>
                      </a:cubicBezTo>
                      <a:cubicBezTo>
                        <a:pt x="28724" y="17921"/>
                        <a:pt x="19053" y="27592"/>
                        <a:pt x="7124" y="27592"/>
                      </a:cubicBezTo>
                      <a:cubicBezTo>
                        <a:pt x="4698" y="27592"/>
                        <a:pt x="2289" y="27183"/>
                        <a:pt x="-1" y="26383"/>
                      </a:cubicBezTo>
                      <a:lnTo>
                        <a:pt x="7124" y="5992"/>
                      </a:lnTo>
                      <a:lnTo>
                        <a:pt x="27876"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5" name="Arc 26"/>
                <p:cNvSpPr>
                  <a:spLocks/>
                </p:cNvSpPr>
                <p:nvPr/>
              </p:nvSpPr>
              <p:spPr bwMode="auto">
                <a:xfrm>
                  <a:off x="1257" y="2176"/>
                  <a:ext cx="180" cy="169"/>
                </a:xfrm>
                <a:custGeom>
                  <a:avLst/>
                  <a:gdLst>
                    <a:gd name="T0" fmla="*/ 0 w 28722"/>
                    <a:gd name="T1" fmla="*/ 0 h 27594"/>
                    <a:gd name="T2" fmla="*/ 0 w 28722"/>
                    <a:gd name="T3" fmla="*/ 0 h 27594"/>
                    <a:gd name="T4" fmla="*/ 0 w 28722"/>
                    <a:gd name="T5" fmla="*/ 0 h 27594"/>
                    <a:gd name="T6" fmla="*/ 0 60000 65536"/>
                    <a:gd name="T7" fmla="*/ 0 60000 65536"/>
                    <a:gd name="T8" fmla="*/ 0 60000 65536"/>
                    <a:gd name="T9" fmla="*/ 0 w 28722"/>
                    <a:gd name="T10" fmla="*/ 0 h 27594"/>
                    <a:gd name="T11" fmla="*/ 28722 w 28722"/>
                    <a:gd name="T12" fmla="*/ 27594 h 27594"/>
                  </a:gdLst>
                  <a:ahLst/>
                  <a:cxnLst>
                    <a:cxn ang="T6">
                      <a:pos x="T0" y="T1"/>
                    </a:cxn>
                    <a:cxn ang="T7">
                      <a:pos x="T2" y="T3"/>
                    </a:cxn>
                    <a:cxn ang="T8">
                      <a:pos x="T4" y="T5"/>
                    </a:cxn>
                  </a:cxnLst>
                  <a:rect l="T9" t="T10" r="T11" b="T12"/>
                  <a:pathLst>
                    <a:path w="28722" h="27594" fill="none" extrusionOk="0">
                      <a:moveTo>
                        <a:pt x="27873" y="0"/>
                      </a:moveTo>
                      <a:cubicBezTo>
                        <a:pt x="28436" y="1948"/>
                        <a:pt x="28722" y="3966"/>
                        <a:pt x="28722" y="5994"/>
                      </a:cubicBezTo>
                      <a:cubicBezTo>
                        <a:pt x="28722" y="17923"/>
                        <a:pt x="19051" y="27594"/>
                        <a:pt x="7122" y="27594"/>
                      </a:cubicBezTo>
                      <a:cubicBezTo>
                        <a:pt x="4697" y="27594"/>
                        <a:pt x="2289" y="27185"/>
                        <a:pt x="-1" y="26386"/>
                      </a:cubicBezTo>
                    </a:path>
                    <a:path w="28722" h="27594" stroke="0" extrusionOk="0">
                      <a:moveTo>
                        <a:pt x="27873" y="0"/>
                      </a:moveTo>
                      <a:cubicBezTo>
                        <a:pt x="28436" y="1948"/>
                        <a:pt x="28722" y="3966"/>
                        <a:pt x="28722" y="5994"/>
                      </a:cubicBezTo>
                      <a:cubicBezTo>
                        <a:pt x="28722" y="17923"/>
                        <a:pt x="19051" y="27594"/>
                        <a:pt x="7122" y="27594"/>
                      </a:cubicBezTo>
                      <a:cubicBezTo>
                        <a:pt x="4697" y="27594"/>
                        <a:pt x="2289" y="27185"/>
                        <a:pt x="-1" y="26386"/>
                      </a:cubicBezTo>
                      <a:lnTo>
                        <a:pt x="7122" y="5994"/>
                      </a:lnTo>
                      <a:lnTo>
                        <a:pt x="27873" y="0"/>
                      </a:lnTo>
                      <a:close/>
                    </a:path>
                  </a:pathLst>
                </a:custGeom>
                <a:solidFill>
                  <a:srgbClr val="E7EDED"/>
                </a:solidFill>
                <a:ln w="6350">
                  <a:solidFill>
                    <a:srgbClr val="6C8F93"/>
                  </a:solidFill>
                  <a:round/>
                  <a:headEnd/>
                  <a:tailEnd/>
                </a:ln>
              </p:spPr>
              <p:txBody>
                <a:bodyPr/>
                <a:lstStyle/>
                <a:p>
                  <a:endParaRPr lang="en-US"/>
                </a:p>
              </p:txBody>
            </p:sp>
            <p:sp>
              <p:nvSpPr>
                <p:cNvPr id="29986" name="Arc 27"/>
                <p:cNvSpPr>
                  <a:spLocks/>
                </p:cNvSpPr>
                <p:nvPr/>
              </p:nvSpPr>
              <p:spPr bwMode="auto">
                <a:xfrm>
                  <a:off x="628" y="2055"/>
                  <a:ext cx="99" cy="165"/>
                </a:xfrm>
                <a:custGeom>
                  <a:avLst/>
                  <a:gdLst>
                    <a:gd name="T0" fmla="*/ 0 w 21600"/>
                    <a:gd name="T1" fmla="*/ 0 h 41258"/>
                    <a:gd name="T2" fmla="*/ 0 w 21600"/>
                    <a:gd name="T3" fmla="*/ 0 h 41258"/>
                    <a:gd name="T4" fmla="*/ 0 w 21600"/>
                    <a:gd name="T5" fmla="*/ 0 h 41258"/>
                    <a:gd name="T6" fmla="*/ 0 60000 65536"/>
                    <a:gd name="T7" fmla="*/ 0 60000 65536"/>
                    <a:gd name="T8" fmla="*/ 0 60000 65536"/>
                    <a:gd name="T9" fmla="*/ 0 w 21600"/>
                    <a:gd name="T10" fmla="*/ 0 h 41258"/>
                    <a:gd name="T11" fmla="*/ 21600 w 21600"/>
                    <a:gd name="T12" fmla="*/ 41258 h 41258"/>
                  </a:gdLst>
                  <a:ahLst/>
                  <a:cxnLst>
                    <a:cxn ang="T6">
                      <a:pos x="T0" y="T1"/>
                    </a:cxn>
                    <a:cxn ang="T7">
                      <a:pos x="T2" y="T3"/>
                    </a:cxn>
                    <a:cxn ang="T8">
                      <a:pos x="T4" y="T5"/>
                    </a:cxn>
                  </a:cxnLst>
                  <a:rect l="T9" t="T10" r="T11" b="T12"/>
                  <a:pathLst>
                    <a:path w="21600" h="41258" fill="none" extrusionOk="0">
                      <a:moveTo>
                        <a:pt x="12768" y="41257"/>
                      </a:moveTo>
                      <a:cubicBezTo>
                        <a:pt x="4999" y="37777"/>
                        <a:pt x="0" y="30058"/>
                        <a:pt x="0" y="21546"/>
                      </a:cubicBezTo>
                      <a:cubicBezTo>
                        <a:pt x="-1" y="10211"/>
                        <a:pt x="8761" y="804"/>
                        <a:pt x="20068" y="0"/>
                      </a:cubicBezTo>
                    </a:path>
                    <a:path w="21600" h="41258" stroke="0" extrusionOk="0">
                      <a:moveTo>
                        <a:pt x="12768" y="41257"/>
                      </a:moveTo>
                      <a:cubicBezTo>
                        <a:pt x="4999" y="37777"/>
                        <a:pt x="0" y="30058"/>
                        <a:pt x="0" y="21546"/>
                      </a:cubicBezTo>
                      <a:cubicBezTo>
                        <a:pt x="-1" y="10211"/>
                        <a:pt x="8761" y="804"/>
                        <a:pt x="20068" y="0"/>
                      </a:cubicBezTo>
                      <a:lnTo>
                        <a:pt x="21600" y="21546"/>
                      </a:lnTo>
                      <a:lnTo>
                        <a:pt x="12768" y="41257"/>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7" name="Arc 28"/>
                <p:cNvSpPr>
                  <a:spLocks/>
                </p:cNvSpPr>
                <p:nvPr/>
              </p:nvSpPr>
              <p:spPr bwMode="auto">
                <a:xfrm>
                  <a:off x="630" y="2057"/>
                  <a:ext cx="97" cy="161"/>
                </a:xfrm>
                <a:custGeom>
                  <a:avLst/>
                  <a:gdLst>
                    <a:gd name="T0" fmla="*/ 0 w 21600"/>
                    <a:gd name="T1" fmla="*/ 0 h 41268"/>
                    <a:gd name="T2" fmla="*/ 0 w 21600"/>
                    <a:gd name="T3" fmla="*/ 0 h 41268"/>
                    <a:gd name="T4" fmla="*/ 0 w 21600"/>
                    <a:gd name="T5" fmla="*/ 0 h 41268"/>
                    <a:gd name="T6" fmla="*/ 0 60000 65536"/>
                    <a:gd name="T7" fmla="*/ 0 60000 65536"/>
                    <a:gd name="T8" fmla="*/ 0 60000 65536"/>
                    <a:gd name="T9" fmla="*/ 0 w 21600"/>
                    <a:gd name="T10" fmla="*/ 0 h 41268"/>
                    <a:gd name="T11" fmla="*/ 21600 w 21600"/>
                    <a:gd name="T12" fmla="*/ 41268 h 41268"/>
                  </a:gdLst>
                  <a:ahLst/>
                  <a:cxnLst>
                    <a:cxn ang="T6">
                      <a:pos x="T0" y="T1"/>
                    </a:cxn>
                    <a:cxn ang="T7">
                      <a:pos x="T2" y="T3"/>
                    </a:cxn>
                    <a:cxn ang="T8">
                      <a:pos x="T4" y="T5"/>
                    </a:cxn>
                  </a:cxnLst>
                  <a:rect l="T9" t="T10" r="T11" b="T12"/>
                  <a:pathLst>
                    <a:path w="21600" h="41268" fill="none" extrusionOk="0">
                      <a:moveTo>
                        <a:pt x="12790" y="41267"/>
                      </a:moveTo>
                      <a:cubicBezTo>
                        <a:pt x="5009" y="37792"/>
                        <a:pt x="0" y="30067"/>
                        <a:pt x="0" y="21546"/>
                      </a:cubicBezTo>
                      <a:cubicBezTo>
                        <a:pt x="-1" y="10209"/>
                        <a:pt x="8763" y="802"/>
                        <a:pt x="20072" y="0"/>
                      </a:cubicBezTo>
                    </a:path>
                    <a:path w="21600" h="41268" stroke="0" extrusionOk="0">
                      <a:moveTo>
                        <a:pt x="12790" y="41267"/>
                      </a:moveTo>
                      <a:cubicBezTo>
                        <a:pt x="5009" y="37792"/>
                        <a:pt x="0" y="30067"/>
                        <a:pt x="0" y="21546"/>
                      </a:cubicBezTo>
                      <a:cubicBezTo>
                        <a:pt x="-1" y="10209"/>
                        <a:pt x="8763" y="802"/>
                        <a:pt x="20072" y="0"/>
                      </a:cubicBezTo>
                      <a:lnTo>
                        <a:pt x="21600" y="21546"/>
                      </a:lnTo>
                      <a:lnTo>
                        <a:pt x="12790" y="41267"/>
                      </a:lnTo>
                      <a:close/>
                    </a:path>
                  </a:pathLst>
                </a:custGeom>
                <a:solidFill>
                  <a:srgbClr val="E7EDED"/>
                </a:solidFill>
                <a:ln w="6350">
                  <a:solidFill>
                    <a:srgbClr val="6C8F93"/>
                  </a:solidFill>
                  <a:round/>
                  <a:headEnd/>
                  <a:tailEnd/>
                </a:ln>
              </p:spPr>
              <p:txBody>
                <a:bodyPr/>
                <a:lstStyle/>
                <a:p>
                  <a:endParaRPr lang="en-US"/>
                </a:p>
              </p:txBody>
            </p:sp>
            <p:sp>
              <p:nvSpPr>
                <p:cNvPr id="29988" name="Arc 29"/>
                <p:cNvSpPr>
                  <a:spLocks/>
                </p:cNvSpPr>
                <p:nvPr/>
              </p:nvSpPr>
              <p:spPr bwMode="auto">
                <a:xfrm>
                  <a:off x="890" y="2279"/>
                  <a:ext cx="375" cy="100"/>
                </a:xfrm>
                <a:custGeom>
                  <a:avLst/>
                  <a:gdLst>
                    <a:gd name="T0" fmla="*/ 0 w 39085"/>
                    <a:gd name="T1" fmla="*/ 0 h 21600"/>
                    <a:gd name="T2" fmla="*/ 0 w 39085"/>
                    <a:gd name="T3" fmla="*/ 0 h 21600"/>
                    <a:gd name="T4" fmla="*/ 0 w 39085"/>
                    <a:gd name="T5" fmla="*/ 0 h 21600"/>
                    <a:gd name="T6" fmla="*/ 0 60000 65536"/>
                    <a:gd name="T7" fmla="*/ 0 60000 65536"/>
                    <a:gd name="T8" fmla="*/ 0 60000 65536"/>
                    <a:gd name="T9" fmla="*/ 0 w 39085"/>
                    <a:gd name="T10" fmla="*/ 0 h 21600"/>
                    <a:gd name="T11" fmla="*/ 39085 w 39085"/>
                    <a:gd name="T12" fmla="*/ 21600 h 21600"/>
                  </a:gdLst>
                  <a:ahLst/>
                  <a:cxnLst>
                    <a:cxn ang="T6">
                      <a:pos x="T0" y="T1"/>
                    </a:cxn>
                    <a:cxn ang="T7">
                      <a:pos x="T2" y="T3"/>
                    </a:cxn>
                    <a:cxn ang="T8">
                      <a:pos x="T4" y="T5"/>
                    </a:cxn>
                  </a:cxnLst>
                  <a:rect l="T9" t="T10" r="T11" b="T12"/>
                  <a:pathLst>
                    <a:path w="39085" h="21600" fill="none" extrusionOk="0">
                      <a:moveTo>
                        <a:pt x="39085" y="12120"/>
                      </a:moveTo>
                      <a:cubicBezTo>
                        <a:pt x="35065" y="18049"/>
                        <a:pt x="28368" y="21599"/>
                        <a:pt x="21206" y="21600"/>
                      </a:cubicBezTo>
                      <a:cubicBezTo>
                        <a:pt x="10860" y="21600"/>
                        <a:pt x="1967" y="14264"/>
                        <a:pt x="0" y="4107"/>
                      </a:cubicBezTo>
                    </a:path>
                    <a:path w="39085" h="21600" stroke="0" extrusionOk="0">
                      <a:moveTo>
                        <a:pt x="39085" y="12120"/>
                      </a:moveTo>
                      <a:cubicBezTo>
                        <a:pt x="35065" y="18049"/>
                        <a:pt x="28368" y="21599"/>
                        <a:pt x="21206" y="21600"/>
                      </a:cubicBezTo>
                      <a:cubicBezTo>
                        <a:pt x="10860" y="21600"/>
                        <a:pt x="1967" y="14264"/>
                        <a:pt x="0" y="4107"/>
                      </a:cubicBezTo>
                      <a:lnTo>
                        <a:pt x="21206" y="0"/>
                      </a:lnTo>
                      <a:lnTo>
                        <a:pt x="39085" y="1212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9" name="Arc 30"/>
                <p:cNvSpPr>
                  <a:spLocks/>
                </p:cNvSpPr>
                <p:nvPr/>
              </p:nvSpPr>
              <p:spPr bwMode="auto">
                <a:xfrm>
                  <a:off x="892" y="2279"/>
                  <a:ext cx="370" cy="98"/>
                </a:xfrm>
                <a:custGeom>
                  <a:avLst/>
                  <a:gdLst>
                    <a:gd name="T0" fmla="*/ 0 w 39018"/>
                    <a:gd name="T1" fmla="*/ 0 h 21600"/>
                    <a:gd name="T2" fmla="*/ 0 w 39018"/>
                    <a:gd name="T3" fmla="*/ 0 h 21600"/>
                    <a:gd name="T4" fmla="*/ 0 w 39018"/>
                    <a:gd name="T5" fmla="*/ 0 h 21600"/>
                    <a:gd name="T6" fmla="*/ 0 60000 65536"/>
                    <a:gd name="T7" fmla="*/ 0 60000 65536"/>
                    <a:gd name="T8" fmla="*/ 0 60000 65536"/>
                    <a:gd name="T9" fmla="*/ 0 w 39018"/>
                    <a:gd name="T10" fmla="*/ 0 h 21600"/>
                    <a:gd name="T11" fmla="*/ 39018 w 39018"/>
                    <a:gd name="T12" fmla="*/ 21600 h 21600"/>
                  </a:gdLst>
                  <a:ahLst/>
                  <a:cxnLst>
                    <a:cxn ang="T6">
                      <a:pos x="T0" y="T1"/>
                    </a:cxn>
                    <a:cxn ang="T7">
                      <a:pos x="T2" y="T3"/>
                    </a:cxn>
                    <a:cxn ang="T8">
                      <a:pos x="T4" y="T5"/>
                    </a:cxn>
                  </a:cxnLst>
                  <a:rect l="T9" t="T10" r="T11" b="T12"/>
                  <a:pathLst>
                    <a:path w="39018" h="21600" fill="none" extrusionOk="0">
                      <a:moveTo>
                        <a:pt x="39017" y="12206"/>
                      </a:moveTo>
                      <a:cubicBezTo>
                        <a:pt x="34990" y="18085"/>
                        <a:pt x="28323" y="21599"/>
                        <a:pt x="21198" y="21600"/>
                      </a:cubicBezTo>
                      <a:cubicBezTo>
                        <a:pt x="10868" y="21600"/>
                        <a:pt x="1984" y="14286"/>
                        <a:pt x="0" y="4149"/>
                      </a:cubicBezTo>
                    </a:path>
                    <a:path w="39018" h="21600" stroke="0" extrusionOk="0">
                      <a:moveTo>
                        <a:pt x="39017" y="12206"/>
                      </a:moveTo>
                      <a:cubicBezTo>
                        <a:pt x="34990" y="18085"/>
                        <a:pt x="28323" y="21599"/>
                        <a:pt x="21198" y="21600"/>
                      </a:cubicBezTo>
                      <a:cubicBezTo>
                        <a:pt x="10868" y="21600"/>
                        <a:pt x="1984" y="14286"/>
                        <a:pt x="0" y="4149"/>
                      </a:cubicBezTo>
                      <a:lnTo>
                        <a:pt x="21198" y="0"/>
                      </a:lnTo>
                      <a:lnTo>
                        <a:pt x="39017" y="12206"/>
                      </a:lnTo>
                      <a:close/>
                    </a:path>
                  </a:pathLst>
                </a:custGeom>
                <a:solidFill>
                  <a:srgbClr val="E7EDED"/>
                </a:solidFill>
                <a:ln w="6350">
                  <a:solidFill>
                    <a:srgbClr val="6C8F93"/>
                  </a:solidFill>
                  <a:round/>
                  <a:headEnd/>
                  <a:tailEnd/>
                </a:ln>
              </p:spPr>
              <p:txBody>
                <a:bodyPr/>
                <a:lstStyle/>
                <a:p>
                  <a:endParaRPr lang="en-US"/>
                </a:p>
              </p:txBody>
            </p:sp>
          </p:grpSp>
          <p:sp>
            <p:nvSpPr>
              <p:cNvPr id="29826" name="Freeform 31"/>
              <p:cNvSpPr>
                <a:spLocks/>
              </p:cNvSpPr>
              <p:nvPr/>
            </p:nvSpPr>
            <p:spPr bwMode="auto">
              <a:xfrm>
                <a:off x="1628" y="398"/>
                <a:ext cx="365" cy="183"/>
              </a:xfrm>
              <a:custGeom>
                <a:avLst/>
                <a:gdLst>
                  <a:gd name="T0" fmla="*/ 0 w 1460"/>
                  <a:gd name="T1" fmla="*/ 0 h 730"/>
                  <a:gd name="T2" fmla="*/ 0 w 1460"/>
                  <a:gd name="T3" fmla="*/ 0 h 730"/>
                  <a:gd name="T4" fmla="*/ 0 w 1460"/>
                  <a:gd name="T5" fmla="*/ 0 h 730"/>
                  <a:gd name="T6" fmla="*/ 0 w 1460"/>
                  <a:gd name="T7" fmla="*/ 0 h 730"/>
                  <a:gd name="T8" fmla="*/ 0 60000 65536"/>
                  <a:gd name="T9" fmla="*/ 0 60000 65536"/>
                  <a:gd name="T10" fmla="*/ 0 60000 65536"/>
                  <a:gd name="T11" fmla="*/ 0 60000 65536"/>
                  <a:gd name="T12" fmla="*/ 0 w 1460"/>
                  <a:gd name="T13" fmla="*/ 0 h 730"/>
                  <a:gd name="T14" fmla="*/ 1460 w 1460"/>
                  <a:gd name="T15" fmla="*/ 730 h 730"/>
                </a:gdLst>
                <a:ahLst/>
                <a:cxnLst>
                  <a:cxn ang="T8">
                    <a:pos x="T0" y="T1"/>
                  </a:cxn>
                  <a:cxn ang="T9">
                    <a:pos x="T2" y="T3"/>
                  </a:cxn>
                  <a:cxn ang="T10">
                    <a:pos x="T4" y="T5"/>
                  </a:cxn>
                  <a:cxn ang="T11">
                    <a:pos x="T6" y="T7"/>
                  </a:cxn>
                </a:cxnLst>
                <a:rect l="T12" t="T13" r="T14" b="T15"/>
                <a:pathLst>
                  <a:path w="1460" h="730">
                    <a:moveTo>
                      <a:pt x="177" y="0"/>
                    </a:moveTo>
                    <a:lnTo>
                      <a:pt x="1460" y="0"/>
                    </a:lnTo>
                    <a:lnTo>
                      <a:pt x="726" y="730"/>
                    </a:lnTo>
                    <a:lnTo>
                      <a:pt x="0" y="8"/>
                    </a:lnTo>
                  </a:path>
                </a:pathLst>
              </a:custGeom>
              <a:noFill/>
              <a:ln w="9525">
                <a:solidFill>
                  <a:srgbClr val="CF0E3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9827" name="Group 32"/>
              <p:cNvGrpSpPr>
                <a:grpSpLocks/>
              </p:cNvGrpSpPr>
              <p:nvPr/>
            </p:nvGrpSpPr>
            <p:grpSpPr bwMode="auto">
              <a:xfrm>
                <a:off x="1927" y="332"/>
                <a:ext cx="171" cy="169"/>
                <a:chOff x="1179" y="1966"/>
                <a:chExt cx="171" cy="169"/>
              </a:xfrm>
            </p:grpSpPr>
            <p:sp>
              <p:nvSpPr>
                <p:cNvPr id="29954" name="Freeform 33"/>
                <p:cNvSpPr>
                  <a:spLocks/>
                </p:cNvSpPr>
                <p:nvPr/>
              </p:nvSpPr>
              <p:spPr bwMode="auto">
                <a:xfrm>
                  <a:off x="1203" y="2068"/>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7" y="72"/>
                      </a:lnTo>
                      <a:lnTo>
                        <a:pt x="0" y="7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5" name="Freeform 34"/>
                <p:cNvSpPr>
                  <a:spLocks/>
                </p:cNvSpPr>
                <p:nvPr/>
              </p:nvSpPr>
              <p:spPr bwMode="auto">
                <a:xfrm>
                  <a:off x="1205" y="2070"/>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7" y="72"/>
                      </a:lnTo>
                      <a:lnTo>
                        <a:pt x="0" y="72"/>
                      </a:lnTo>
                      <a:close/>
                    </a:path>
                  </a:pathLst>
                </a:custGeom>
                <a:solidFill>
                  <a:srgbClr val="C9C9B6"/>
                </a:solidFill>
                <a:ln w="3175">
                  <a:solidFill>
                    <a:srgbClr val="494936"/>
                  </a:solidFill>
                  <a:round/>
                  <a:headEnd/>
                  <a:tailEnd/>
                </a:ln>
              </p:spPr>
              <p:txBody>
                <a:bodyPr/>
                <a:lstStyle/>
                <a:p>
                  <a:endParaRPr lang="en-US"/>
                </a:p>
              </p:txBody>
            </p:sp>
            <p:sp>
              <p:nvSpPr>
                <p:cNvPr id="29956" name="Rectangle 35"/>
                <p:cNvSpPr>
                  <a:spLocks noChangeArrowheads="1"/>
                </p:cNvSpPr>
                <p:nvPr/>
              </p:nvSpPr>
              <p:spPr bwMode="auto">
                <a:xfrm>
                  <a:off x="1203" y="2086"/>
                  <a:ext cx="129" cy="2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57" name="Rectangle 36"/>
                <p:cNvSpPr>
                  <a:spLocks noChangeArrowheads="1"/>
                </p:cNvSpPr>
                <p:nvPr/>
              </p:nvSpPr>
              <p:spPr bwMode="auto">
                <a:xfrm>
                  <a:off x="1204" y="2087"/>
                  <a:ext cx="127" cy="20"/>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58" name="Freeform 37"/>
                <p:cNvSpPr>
                  <a:spLocks/>
                </p:cNvSpPr>
                <p:nvPr/>
              </p:nvSpPr>
              <p:spPr bwMode="auto">
                <a:xfrm>
                  <a:off x="1332" y="2068"/>
                  <a:ext cx="16" cy="40"/>
                </a:xfrm>
                <a:custGeom>
                  <a:avLst/>
                  <a:gdLst>
                    <a:gd name="T0" fmla="*/ 0 w 64"/>
                    <a:gd name="T1" fmla="*/ 0 h 160"/>
                    <a:gd name="T2" fmla="*/ 0 w 64"/>
                    <a:gd name="T3" fmla="*/ 0 h 160"/>
                    <a:gd name="T4" fmla="*/ 0 w 64"/>
                    <a:gd name="T5" fmla="*/ 0 h 160"/>
                    <a:gd name="T6" fmla="*/ 0 w 64"/>
                    <a:gd name="T7" fmla="*/ 0 h 160"/>
                    <a:gd name="T8" fmla="*/ 0 w 64"/>
                    <a:gd name="T9" fmla="*/ 0 h 160"/>
                    <a:gd name="T10" fmla="*/ 0 60000 65536"/>
                    <a:gd name="T11" fmla="*/ 0 60000 65536"/>
                    <a:gd name="T12" fmla="*/ 0 60000 65536"/>
                    <a:gd name="T13" fmla="*/ 0 60000 65536"/>
                    <a:gd name="T14" fmla="*/ 0 60000 65536"/>
                    <a:gd name="T15" fmla="*/ 0 w 64"/>
                    <a:gd name="T16" fmla="*/ 0 h 160"/>
                    <a:gd name="T17" fmla="*/ 64 w 64"/>
                    <a:gd name="T18" fmla="*/ 160 h 160"/>
                  </a:gdLst>
                  <a:ahLst/>
                  <a:cxnLst>
                    <a:cxn ang="T10">
                      <a:pos x="T0" y="T1"/>
                    </a:cxn>
                    <a:cxn ang="T11">
                      <a:pos x="T2" y="T3"/>
                    </a:cxn>
                    <a:cxn ang="T12">
                      <a:pos x="T4" y="T5"/>
                    </a:cxn>
                    <a:cxn ang="T13">
                      <a:pos x="T6" y="T7"/>
                    </a:cxn>
                    <a:cxn ang="T14">
                      <a:pos x="T8" y="T9"/>
                    </a:cxn>
                  </a:cxnLst>
                  <a:rect l="T15" t="T16" r="T17" b="T18"/>
                  <a:pathLst>
                    <a:path w="64" h="160">
                      <a:moveTo>
                        <a:pt x="0" y="160"/>
                      </a:moveTo>
                      <a:lnTo>
                        <a:pt x="64" y="96"/>
                      </a:lnTo>
                      <a:lnTo>
                        <a:pt x="64" y="0"/>
                      </a:lnTo>
                      <a:lnTo>
                        <a:pt x="0" y="72"/>
                      </a:lnTo>
                      <a:lnTo>
                        <a:pt x="0" y="160"/>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9" name="Freeform 38"/>
                <p:cNvSpPr>
                  <a:spLocks/>
                </p:cNvSpPr>
                <p:nvPr/>
              </p:nvSpPr>
              <p:spPr bwMode="auto">
                <a:xfrm>
                  <a:off x="1332" y="2068"/>
                  <a:ext cx="16" cy="40"/>
                </a:xfrm>
                <a:custGeom>
                  <a:avLst/>
                  <a:gdLst>
                    <a:gd name="T0" fmla="*/ 0 w 64"/>
                    <a:gd name="T1" fmla="*/ 0 h 160"/>
                    <a:gd name="T2" fmla="*/ 0 w 64"/>
                    <a:gd name="T3" fmla="*/ 0 h 160"/>
                    <a:gd name="T4" fmla="*/ 0 w 64"/>
                    <a:gd name="T5" fmla="*/ 0 h 160"/>
                    <a:gd name="T6" fmla="*/ 0 w 64"/>
                    <a:gd name="T7" fmla="*/ 0 h 160"/>
                    <a:gd name="T8" fmla="*/ 0 w 64"/>
                    <a:gd name="T9" fmla="*/ 0 h 160"/>
                    <a:gd name="T10" fmla="*/ 0 60000 65536"/>
                    <a:gd name="T11" fmla="*/ 0 60000 65536"/>
                    <a:gd name="T12" fmla="*/ 0 60000 65536"/>
                    <a:gd name="T13" fmla="*/ 0 60000 65536"/>
                    <a:gd name="T14" fmla="*/ 0 60000 65536"/>
                    <a:gd name="T15" fmla="*/ 0 w 64"/>
                    <a:gd name="T16" fmla="*/ 0 h 160"/>
                    <a:gd name="T17" fmla="*/ 64 w 64"/>
                    <a:gd name="T18" fmla="*/ 160 h 160"/>
                  </a:gdLst>
                  <a:ahLst/>
                  <a:cxnLst>
                    <a:cxn ang="T10">
                      <a:pos x="T0" y="T1"/>
                    </a:cxn>
                    <a:cxn ang="T11">
                      <a:pos x="T2" y="T3"/>
                    </a:cxn>
                    <a:cxn ang="T12">
                      <a:pos x="T4" y="T5"/>
                    </a:cxn>
                    <a:cxn ang="T13">
                      <a:pos x="T6" y="T7"/>
                    </a:cxn>
                    <a:cxn ang="T14">
                      <a:pos x="T8" y="T9"/>
                    </a:cxn>
                  </a:cxnLst>
                  <a:rect l="T15" t="T16" r="T17" b="T18"/>
                  <a:pathLst>
                    <a:path w="64" h="160">
                      <a:moveTo>
                        <a:pt x="0" y="160"/>
                      </a:moveTo>
                      <a:lnTo>
                        <a:pt x="64" y="96"/>
                      </a:lnTo>
                      <a:lnTo>
                        <a:pt x="64" y="0"/>
                      </a:lnTo>
                      <a:lnTo>
                        <a:pt x="0" y="72"/>
                      </a:lnTo>
                      <a:lnTo>
                        <a:pt x="0" y="160"/>
                      </a:lnTo>
                      <a:close/>
                    </a:path>
                  </a:pathLst>
                </a:custGeom>
                <a:solidFill>
                  <a:srgbClr val="7A7A5A"/>
                </a:solidFill>
                <a:ln w="3175">
                  <a:solidFill>
                    <a:srgbClr val="494936"/>
                  </a:solidFill>
                  <a:round/>
                  <a:headEnd/>
                  <a:tailEnd/>
                </a:ln>
              </p:spPr>
              <p:txBody>
                <a:bodyPr/>
                <a:lstStyle/>
                <a:p>
                  <a:endParaRPr lang="en-US"/>
                </a:p>
              </p:txBody>
            </p:sp>
            <p:sp>
              <p:nvSpPr>
                <p:cNvPr id="29960" name="Freeform 39"/>
                <p:cNvSpPr>
                  <a:spLocks/>
                </p:cNvSpPr>
                <p:nvPr/>
              </p:nvSpPr>
              <p:spPr bwMode="auto">
                <a:xfrm>
                  <a:off x="1207" y="2068"/>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9" y="56"/>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61" name="Freeform 40"/>
                <p:cNvSpPr>
                  <a:spLocks/>
                </p:cNvSpPr>
                <p:nvPr/>
              </p:nvSpPr>
              <p:spPr bwMode="auto">
                <a:xfrm>
                  <a:off x="1207" y="2068"/>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9" y="56"/>
                      </a:lnTo>
                      <a:lnTo>
                        <a:pt x="0" y="56"/>
                      </a:lnTo>
                      <a:close/>
                    </a:path>
                  </a:pathLst>
                </a:custGeom>
                <a:solidFill>
                  <a:srgbClr val="000000"/>
                </a:solidFill>
                <a:ln w="3175">
                  <a:solidFill>
                    <a:srgbClr val="000000"/>
                  </a:solidFill>
                  <a:round/>
                  <a:headEnd/>
                  <a:tailEnd/>
                </a:ln>
              </p:spPr>
              <p:txBody>
                <a:bodyPr/>
                <a:lstStyle/>
                <a:p>
                  <a:endParaRPr lang="en-US"/>
                </a:p>
              </p:txBody>
            </p:sp>
            <p:sp>
              <p:nvSpPr>
                <p:cNvPr id="29962" name="Freeform 41"/>
                <p:cNvSpPr>
                  <a:spLocks/>
                </p:cNvSpPr>
                <p:nvPr/>
              </p:nvSpPr>
              <p:spPr bwMode="auto">
                <a:xfrm>
                  <a:off x="1205" y="1966"/>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9" y="0"/>
                      </a:lnTo>
                      <a:lnTo>
                        <a:pt x="565" y="0"/>
                      </a:lnTo>
                      <a:lnTo>
                        <a:pt x="509" y="56"/>
                      </a:lnTo>
                      <a:lnTo>
                        <a:pt x="0" y="5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63" name="Freeform 42"/>
                <p:cNvSpPr>
                  <a:spLocks/>
                </p:cNvSpPr>
                <p:nvPr/>
              </p:nvSpPr>
              <p:spPr bwMode="auto">
                <a:xfrm>
                  <a:off x="1205" y="1966"/>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9" y="0"/>
                      </a:lnTo>
                      <a:lnTo>
                        <a:pt x="565" y="0"/>
                      </a:lnTo>
                      <a:lnTo>
                        <a:pt x="509" y="56"/>
                      </a:lnTo>
                      <a:lnTo>
                        <a:pt x="0" y="56"/>
                      </a:lnTo>
                      <a:close/>
                    </a:path>
                  </a:pathLst>
                </a:custGeom>
                <a:solidFill>
                  <a:srgbClr val="C9C9B6"/>
                </a:solidFill>
                <a:ln w="3175">
                  <a:solidFill>
                    <a:srgbClr val="494936"/>
                  </a:solidFill>
                  <a:round/>
                  <a:headEnd/>
                  <a:tailEnd/>
                </a:ln>
              </p:spPr>
              <p:txBody>
                <a:bodyPr/>
                <a:lstStyle/>
                <a:p>
                  <a:endParaRPr lang="en-US"/>
                </a:p>
              </p:txBody>
            </p:sp>
            <p:sp>
              <p:nvSpPr>
                <p:cNvPr id="29964" name="Rectangle 43"/>
                <p:cNvSpPr>
                  <a:spLocks noChangeArrowheads="1"/>
                </p:cNvSpPr>
                <p:nvPr/>
              </p:nvSpPr>
              <p:spPr bwMode="auto">
                <a:xfrm>
                  <a:off x="1206" y="1981"/>
                  <a:ext cx="127" cy="98"/>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65" name="Rectangle 44"/>
                <p:cNvSpPr>
                  <a:spLocks noChangeArrowheads="1"/>
                </p:cNvSpPr>
                <p:nvPr/>
              </p:nvSpPr>
              <p:spPr bwMode="auto">
                <a:xfrm>
                  <a:off x="1216" y="1993"/>
                  <a:ext cx="105" cy="76"/>
                </a:xfrm>
                <a:prstGeom prst="rect">
                  <a:avLst/>
                </a:prstGeom>
                <a:solidFill>
                  <a:srgbClr val="FFFFFF"/>
                </a:solidFill>
                <a:ln w="3175">
                  <a:solidFill>
                    <a:srgbClr val="494936"/>
                  </a:solidFill>
                  <a:miter lim="800000"/>
                  <a:headEnd/>
                  <a:tailEnd/>
                </a:ln>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66" name="Freeform 45"/>
                <p:cNvSpPr>
                  <a:spLocks/>
                </p:cNvSpPr>
                <p:nvPr/>
              </p:nvSpPr>
              <p:spPr bwMode="auto">
                <a:xfrm>
                  <a:off x="1332" y="1966"/>
                  <a:ext cx="14" cy="112"/>
                </a:xfrm>
                <a:custGeom>
                  <a:avLst/>
                  <a:gdLst>
                    <a:gd name="T0" fmla="*/ 0 w 56"/>
                    <a:gd name="T1" fmla="*/ 0 h 449"/>
                    <a:gd name="T2" fmla="*/ 0 w 56"/>
                    <a:gd name="T3" fmla="*/ 0 h 449"/>
                    <a:gd name="T4" fmla="*/ 0 w 56"/>
                    <a:gd name="T5" fmla="*/ 0 h 449"/>
                    <a:gd name="T6" fmla="*/ 0 w 56"/>
                    <a:gd name="T7" fmla="*/ 0 h 449"/>
                    <a:gd name="T8" fmla="*/ 0 w 56"/>
                    <a:gd name="T9" fmla="*/ 0 h 449"/>
                    <a:gd name="T10" fmla="*/ 0 60000 65536"/>
                    <a:gd name="T11" fmla="*/ 0 60000 65536"/>
                    <a:gd name="T12" fmla="*/ 0 60000 65536"/>
                    <a:gd name="T13" fmla="*/ 0 60000 65536"/>
                    <a:gd name="T14" fmla="*/ 0 60000 65536"/>
                    <a:gd name="T15" fmla="*/ 0 w 56"/>
                    <a:gd name="T16" fmla="*/ 0 h 449"/>
                    <a:gd name="T17" fmla="*/ 56 w 56"/>
                    <a:gd name="T18" fmla="*/ 449 h 449"/>
                  </a:gdLst>
                  <a:ahLst/>
                  <a:cxnLst>
                    <a:cxn ang="T10">
                      <a:pos x="T0" y="T1"/>
                    </a:cxn>
                    <a:cxn ang="T11">
                      <a:pos x="T2" y="T3"/>
                    </a:cxn>
                    <a:cxn ang="T12">
                      <a:pos x="T4" y="T5"/>
                    </a:cxn>
                    <a:cxn ang="T13">
                      <a:pos x="T6" y="T7"/>
                    </a:cxn>
                    <a:cxn ang="T14">
                      <a:pos x="T8" y="T9"/>
                    </a:cxn>
                  </a:cxnLst>
                  <a:rect l="T15" t="T16" r="T17" b="T18"/>
                  <a:pathLst>
                    <a:path w="56" h="449">
                      <a:moveTo>
                        <a:pt x="0" y="449"/>
                      </a:moveTo>
                      <a:lnTo>
                        <a:pt x="56" y="401"/>
                      </a:lnTo>
                      <a:lnTo>
                        <a:pt x="56" y="0"/>
                      </a:lnTo>
                      <a:lnTo>
                        <a:pt x="0" y="56"/>
                      </a:lnTo>
                      <a:lnTo>
                        <a:pt x="0" y="44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67" name="Freeform 46"/>
                <p:cNvSpPr>
                  <a:spLocks/>
                </p:cNvSpPr>
                <p:nvPr/>
              </p:nvSpPr>
              <p:spPr bwMode="auto">
                <a:xfrm>
                  <a:off x="1332" y="1966"/>
                  <a:ext cx="14" cy="112"/>
                </a:xfrm>
                <a:custGeom>
                  <a:avLst/>
                  <a:gdLst>
                    <a:gd name="T0" fmla="*/ 0 w 56"/>
                    <a:gd name="T1" fmla="*/ 0 h 449"/>
                    <a:gd name="T2" fmla="*/ 0 w 56"/>
                    <a:gd name="T3" fmla="*/ 0 h 449"/>
                    <a:gd name="T4" fmla="*/ 0 w 56"/>
                    <a:gd name="T5" fmla="*/ 0 h 449"/>
                    <a:gd name="T6" fmla="*/ 0 w 56"/>
                    <a:gd name="T7" fmla="*/ 0 h 449"/>
                    <a:gd name="T8" fmla="*/ 0 w 56"/>
                    <a:gd name="T9" fmla="*/ 0 h 449"/>
                    <a:gd name="T10" fmla="*/ 0 60000 65536"/>
                    <a:gd name="T11" fmla="*/ 0 60000 65536"/>
                    <a:gd name="T12" fmla="*/ 0 60000 65536"/>
                    <a:gd name="T13" fmla="*/ 0 60000 65536"/>
                    <a:gd name="T14" fmla="*/ 0 60000 65536"/>
                    <a:gd name="T15" fmla="*/ 0 w 56"/>
                    <a:gd name="T16" fmla="*/ 0 h 449"/>
                    <a:gd name="T17" fmla="*/ 56 w 56"/>
                    <a:gd name="T18" fmla="*/ 449 h 449"/>
                  </a:gdLst>
                  <a:ahLst/>
                  <a:cxnLst>
                    <a:cxn ang="T10">
                      <a:pos x="T0" y="T1"/>
                    </a:cxn>
                    <a:cxn ang="T11">
                      <a:pos x="T2" y="T3"/>
                    </a:cxn>
                    <a:cxn ang="T12">
                      <a:pos x="T4" y="T5"/>
                    </a:cxn>
                    <a:cxn ang="T13">
                      <a:pos x="T6" y="T7"/>
                    </a:cxn>
                    <a:cxn ang="T14">
                      <a:pos x="T8" y="T9"/>
                    </a:cxn>
                  </a:cxnLst>
                  <a:rect l="T15" t="T16" r="T17" b="T18"/>
                  <a:pathLst>
                    <a:path w="56" h="449">
                      <a:moveTo>
                        <a:pt x="0" y="449"/>
                      </a:moveTo>
                      <a:lnTo>
                        <a:pt x="56" y="401"/>
                      </a:lnTo>
                      <a:lnTo>
                        <a:pt x="56" y="0"/>
                      </a:lnTo>
                      <a:lnTo>
                        <a:pt x="0" y="56"/>
                      </a:lnTo>
                      <a:lnTo>
                        <a:pt x="0" y="449"/>
                      </a:lnTo>
                      <a:close/>
                    </a:path>
                  </a:pathLst>
                </a:custGeom>
                <a:solidFill>
                  <a:srgbClr val="7A7A5A"/>
                </a:solidFill>
                <a:ln w="3175">
                  <a:solidFill>
                    <a:srgbClr val="494936"/>
                  </a:solidFill>
                  <a:round/>
                  <a:headEnd/>
                  <a:tailEnd/>
                </a:ln>
              </p:spPr>
              <p:txBody>
                <a:bodyPr/>
                <a:lstStyle/>
                <a:p>
                  <a:endParaRPr lang="en-US"/>
                </a:p>
              </p:txBody>
            </p:sp>
            <p:sp>
              <p:nvSpPr>
                <p:cNvPr id="29968" name="Freeform 47"/>
                <p:cNvSpPr>
                  <a:spLocks/>
                </p:cNvSpPr>
                <p:nvPr/>
              </p:nvSpPr>
              <p:spPr bwMode="auto">
                <a:xfrm>
                  <a:off x="1179" y="2104"/>
                  <a:ext cx="159" cy="25"/>
                </a:xfrm>
                <a:custGeom>
                  <a:avLst/>
                  <a:gdLst>
                    <a:gd name="T0" fmla="*/ 0 w 638"/>
                    <a:gd name="T1" fmla="*/ 0 h 96"/>
                    <a:gd name="T2" fmla="*/ 0 w 638"/>
                    <a:gd name="T3" fmla="*/ 0 h 96"/>
                    <a:gd name="T4" fmla="*/ 0 w 638"/>
                    <a:gd name="T5" fmla="*/ 0 h 96"/>
                    <a:gd name="T6" fmla="*/ 0 w 638"/>
                    <a:gd name="T7" fmla="*/ 0 h 96"/>
                    <a:gd name="T8" fmla="*/ 0 w 638"/>
                    <a:gd name="T9" fmla="*/ 0 h 96"/>
                    <a:gd name="T10" fmla="*/ 0 60000 65536"/>
                    <a:gd name="T11" fmla="*/ 0 60000 65536"/>
                    <a:gd name="T12" fmla="*/ 0 60000 65536"/>
                    <a:gd name="T13" fmla="*/ 0 60000 65536"/>
                    <a:gd name="T14" fmla="*/ 0 60000 65536"/>
                    <a:gd name="T15" fmla="*/ 0 w 638"/>
                    <a:gd name="T16" fmla="*/ 0 h 96"/>
                    <a:gd name="T17" fmla="*/ 638 w 638"/>
                    <a:gd name="T18" fmla="*/ 96 h 96"/>
                  </a:gdLst>
                  <a:ahLst/>
                  <a:cxnLst>
                    <a:cxn ang="T10">
                      <a:pos x="T0" y="T1"/>
                    </a:cxn>
                    <a:cxn ang="T11">
                      <a:pos x="T2" y="T3"/>
                    </a:cxn>
                    <a:cxn ang="T12">
                      <a:pos x="T4" y="T5"/>
                    </a:cxn>
                    <a:cxn ang="T13">
                      <a:pos x="T6" y="T7"/>
                    </a:cxn>
                    <a:cxn ang="T14">
                      <a:pos x="T8" y="T9"/>
                    </a:cxn>
                  </a:cxnLst>
                  <a:rect l="T15" t="T16" r="T17" b="T18"/>
                  <a:pathLst>
                    <a:path w="638" h="96">
                      <a:moveTo>
                        <a:pt x="0" y="96"/>
                      </a:moveTo>
                      <a:lnTo>
                        <a:pt x="81" y="0"/>
                      </a:lnTo>
                      <a:lnTo>
                        <a:pt x="638" y="0"/>
                      </a:lnTo>
                      <a:lnTo>
                        <a:pt x="557" y="96"/>
                      </a:lnTo>
                      <a:lnTo>
                        <a:pt x="0" y="9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69" name="Freeform 48"/>
                <p:cNvSpPr>
                  <a:spLocks/>
                </p:cNvSpPr>
                <p:nvPr/>
              </p:nvSpPr>
              <p:spPr bwMode="auto">
                <a:xfrm>
                  <a:off x="1179" y="2104"/>
                  <a:ext cx="159" cy="25"/>
                </a:xfrm>
                <a:custGeom>
                  <a:avLst/>
                  <a:gdLst>
                    <a:gd name="T0" fmla="*/ 0 w 638"/>
                    <a:gd name="T1" fmla="*/ 0 h 96"/>
                    <a:gd name="T2" fmla="*/ 0 w 638"/>
                    <a:gd name="T3" fmla="*/ 0 h 96"/>
                    <a:gd name="T4" fmla="*/ 0 w 638"/>
                    <a:gd name="T5" fmla="*/ 0 h 96"/>
                    <a:gd name="T6" fmla="*/ 0 w 638"/>
                    <a:gd name="T7" fmla="*/ 0 h 96"/>
                    <a:gd name="T8" fmla="*/ 0 w 638"/>
                    <a:gd name="T9" fmla="*/ 0 h 96"/>
                    <a:gd name="T10" fmla="*/ 0 60000 65536"/>
                    <a:gd name="T11" fmla="*/ 0 60000 65536"/>
                    <a:gd name="T12" fmla="*/ 0 60000 65536"/>
                    <a:gd name="T13" fmla="*/ 0 60000 65536"/>
                    <a:gd name="T14" fmla="*/ 0 60000 65536"/>
                    <a:gd name="T15" fmla="*/ 0 w 638"/>
                    <a:gd name="T16" fmla="*/ 0 h 96"/>
                    <a:gd name="T17" fmla="*/ 638 w 638"/>
                    <a:gd name="T18" fmla="*/ 96 h 96"/>
                  </a:gdLst>
                  <a:ahLst/>
                  <a:cxnLst>
                    <a:cxn ang="T10">
                      <a:pos x="T0" y="T1"/>
                    </a:cxn>
                    <a:cxn ang="T11">
                      <a:pos x="T2" y="T3"/>
                    </a:cxn>
                    <a:cxn ang="T12">
                      <a:pos x="T4" y="T5"/>
                    </a:cxn>
                    <a:cxn ang="T13">
                      <a:pos x="T6" y="T7"/>
                    </a:cxn>
                    <a:cxn ang="T14">
                      <a:pos x="T8" y="T9"/>
                    </a:cxn>
                  </a:cxnLst>
                  <a:rect l="T15" t="T16" r="T17" b="T18"/>
                  <a:pathLst>
                    <a:path w="638" h="96">
                      <a:moveTo>
                        <a:pt x="0" y="96"/>
                      </a:moveTo>
                      <a:lnTo>
                        <a:pt x="81" y="0"/>
                      </a:lnTo>
                      <a:lnTo>
                        <a:pt x="638" y="0"/>
                      </a:lnTo>
                      <a:lnTo>
                        <a:pt x="557" y="96"/>
                      </a:lnTo>
                      <a:lnTo>
                        <a:pt x="0" y="96"/>
                      </a:lnTo>
                      <a:close/>
                    </a:path>
                  </a:pathLst>
                </a:custGeom>
                <a:solidFill>
                  <a:srgbClr val="C9C9B6"/>
                </a:solidFill>
                <a:ln w="3175">
                  <a:solidFill>
                    <a:srgbClr val="494936"/>
                  </a:solidFill>
                  <a:round/>
                  <a:headEnd/>
                  <a:tailEnd/>
                </a:ln>
              </p:spPr>
              <p:txBody>
                <a:bodyPr/>
                <a:lstStyle/>
                <a:p>
                  <a:endParaRPr lang="en-US"/>
                </a:p>
              </p:txBody>
            </p:sp>
            <p:sp>
              <p:nvSpPr>
                <p:cNvPr id="29970" name="Freeform 49"/>
                <p:cNvSpPr>
                  <a:spLocks/>
                </p:cNvSpPr>
                <p:nvPr/>
              </p:nvSpPr>
              <p:spPr bwMode="auto">
                <a:xfrm>
                  <a:off x="1318" y="2104"/>
                  <a:ext cx="20" cy="31"/>
                </a:xfrm>
                <a:custGeom>
                  <a:avLst/>
                  <a:gdLst>
                    <a:gd name="T0" fmla="*/ 0 w 81"/>
                    <a:gd name="T1" fmla="*/ 0 h 120"/>
                    <a:gd name="T2" fmla="*/ 0 w 81"/>
                    <a:gd name="T3" fmla="*/ 0 h 120"/>
                    <a:gd name="T4" fmla="*/ 0 w 81"/>
                    <a:gd name="T5" fmla="*/ 0 h 120"/>
                    <a:gd name="T6" fmla="*/ 0 w 81"/>
                    <a:gd name="T7" fmla="*/ 0 h 120"/>
                    <a:gd name="T8" fmla="*/ 0 w 81"/>
                    <a:gd name="T9" fmla="*/ 0 h 120"/>
                    <a:gd name="T10" fmla="*/ 0 60000 65536"/>
                    <a:gd name="T11" fmla="*/ 0 60000 65536"/>
                    <a:gd name="T12" fmla="*/ 0 60000 65536"/>
                    <a:gd name="T13" fmla="*/ 0 60000 65536"/>
                    <a:gd name="T14" fmla="*/ 0 60000 65536"/>
                    <a:gd name="T15" fmla="*/ 0 w 81"/>
                    <a:gd name="T16" fmla="*/ 0 h 120"/>
                    <a:gd name="T17" fmla="*/ 81 w 81"/>
                    <a:gd name="T18" fmla="*/ 120 h 120"/>
                  </a:gdLst>
                  <a:ahLst/>
                  <a:cxnLst>
                    <a:cxn ang="T10">
                      <a:pos x="T0" y="T1"/>
                    </a:cxn>
                    <a:cxn ang="T11">
                      <a:pos x="T2" y="T3"/>
                    </a:cxn>
                    <a:cxn ang="T12">
                      <a:pos x="T4" y="T5"/>
                    </a:cxn>
                    <a:cxn ang="T13">
                      <a:pos x="T6" y="T7"/>
                    </a:cxn>
                    <a:cxn ang="T14">
                      <a:pos x="T8" y="T9"/>
                    </a:cxn>
                  </a:cxnLst>
                  <a:rect l="T15" t="T16" r="T17" b="T18"/>
                  <a:pathLst>
                    <a:path w="81" h="120">
                      <a:moveTo>
                        <a:pt x="0" y="120"/>
                      </a:moveTo>
                      <a:lnTo>
                        <a:pt x="81" y="40"/>
                      </a:lnTo>
                      <a:lnTo>
                        <a:pt x="81" y="0"/>
                      </a:lnTo>
                      <a:lnTo>
                        <a:pt x="0" y="104"/>
                      </a:lnTo>
                      <a:lnTo>
                        <a:pt x="0" y="120"/>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71" name="Freeform 50"/>
                <p:cNvSpPr>
                  <a:spLocks/>
                </p:cNvSpPr>
                <p:nvPr/>
              </p:nvSpPr>
              <p:spPr bwMode="auto">
                <a:xfrm>
                  <a:off x="1318" y="2104"/>
                  <a:ext cx="20" cy="31"/>
                </a:xfrm>
                <a:custGeom>
                  <a:avLst/>
                  <a:gdLst>
                    <a:gd name="T0" fmla="*/ 0 w 81"/>
                    <a:gd name="T1" fmla="*/ 0 h 120"/>
                    <a:gd name="T2" fmla="*/ 0 w 81"/>
                    <a:gd name="T3" fmla="*/ 0 h 120"/>
                    <a:gd name="T4" fmla="*/ 0 w 81"/>
                    <a:gd name="T5" fmla="*/ 0 h 120"/>
                    <a:gd name="T6" fmla="*/ 0 w 81"/>
                    <a:gd name="T7" fmla="*/ 0 h 120"/>
                    <a:gd name="T8" fmla="*/ 0 w 81"/>
                    <a:gd name="T9" fmla="*/ 0 h 120"/>
                    <a:gd name="T10" fmla="*/ 0 60000 65536"/>
                    <a:gd name="T11" fmla="*/ 0 60000 65536"/>
                    <a:gd name="T12" fmla="*/ 0 60000 65536"/>
                    <a:gd name="T13" fmla="*/ 0 60000 65536"/>
                    <a:gd name="T14" fmla="*/ 0 60000 65536"/>
                    <a:gd name="T15" fmla="*/ 0 w 81"/>
                    <a:gd name="T16" fmla="*/ 0 h 120"/>
                    <a:gd name="T17" fmla="*/ 81 w 81"/>
                    <a:gd name="T18" fmla="*/ 120 h 120"/>
                  </a:gdLst>
                  <a:ahLst/>
                  <a:cxnLst>
                    <a:cxn ang="T10">
                      <a:pos x="T0" y="T1"/>
                    </a:cxn>
                    <a:cxn ang="T11">
                      <a:pos x="T2" y="T3"/>
                    </a:cxn>
                    <a:cxn ang="T12">
                      <a:pos x="T4" y="T5"/>
                    </a:cxn>
                    <a:cxn ang="T13">
                      <a:pos x="T6" y="T7"/>
                    </a:cxn>
                    <a:cxn ang="T14">
                      <a:pos x="T8" y="T9"/>
                    </a:cxn>
                  </a:cxnLst>
                  <a:rect l="T15" t="T16" r="T17" b="T18"/>
                  <a:pathLst>
                    <a:path w="81" h="120">
                      <a:moveTo>
                        <a:pt x="0" y="120"/>
                      </a:moveTo>
                      <a:lnTo>
                        <a:pt x="81" y="40"/>
                      </a:lnTo>
                      <a:lnTo>
                        <a:pt x="81" y="0"/>
                      </a:lnTo>
                      <a:lnTo>
                        <a:pt x="0" y="104"/>
                      </a:lnTo>
                      <a:lnTo>
                        <a:pt x="0" y="120"/>
                      </a:lnTo>
                      <a:close/>
                    </a:path>
                  </a:pathLst>
                </a:custGeom>
                <a:solidFill>
                  <a:srgbClr val="7A7A5A"/>
                </a:solidFill>
                <a:ln w="3175">
                  <a:solidFill>
                    <a:srgbClr val="494936"/>
                  </a:solidFill>
                  <a:round/>
                  <a:headEnd/>
                  <a:tailEnd/>
                </a:ln>
              </p:spPr>
              <p:txBody>
                <a:bodyPr/>
                <a:lstStyle/>
                <a:p>
                  <a:endParaRPr lang="en-US"/>
                </a:p>
              </p:txBody>
            </p:sp>
            <p:sp>
              <p:nvSpPr>
                <p:cNvPr id="29972" name="Rectangle 51"/>
                <p:cNvSpPr>
                  <a:spLocks noChangeArrowheads="1"/>
                </p:cNvSpPr>
                <p:nvPr/>
              </p:nvSpPr>
              <p:spPr bwMode="auto">
                <a:xfrm>
                  <a:off x="1179" y="2129"/>
                  <a:ext cx="139"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73" name="Rectangle 52"/>
                <p:cNvSpPr>
                  <a:spLocks noChangeArrowheads="1"/>
                </p:cNvSpPr>
                <p:nvPr/>
              </p:nvSpPr>
              <p:spPr bwMode="auto">
                <a:xfrm>
                  <a:off x="1180" y="2130"/>
                  <a:ext cx="137" cy="4"/>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grpSp>
          <p:grpSp>
            <p:nvGrpSpPr>
              <p:cNvPr id="29828" name="Group 53"/>
              <p:cNvGrpSpPr>
                <a:grpSpLocks/>
              </p:cNvGrpSpPr>
              <p:nvPr/>
            </p:nvGrpSpPr>
            <p:grpSpPr bwMode="auto">
              <a:xfrm>
                <a:off x="1971" y="370"/>
                <a:ext cx="94" cy="56"/>
                <a:chOff x="1223" y="2004"/>
                <a:chExt cx="94" cy="56"/>
              </a:xfrm>
            </p:grpSpPr>
            <p:grpSp>
              <p:nvGrpSpPr>
                <p:cNvPr id="29927" name="Group 54"/>
                <p:cNvGrpSpPr>
                  <a:grpSpLocks/>
                </p:cNvGrpSpPr>
                <p:nvPr/>
              </p:nvGrpSpPr>
              <p:grpSpPr bwMode="auto">
                <a:xfrm>
                  <a:off x="1223" y="2004"/>
                  <a:ext cx="93" cy="56"/>
                  <a:chOff x="1223" y="2004"/>
                  <a:chExt cx="93" cy="56"/>
                </a:xfrm>
              </p:grpSpPr>
              <p:sp>
                <p:nvSpPr>
                  <p:cNvPr id="29945" name="Oval 55"/>
                  <p:cNvSpPr>
                    <a:spLocks noChangeArrowheads="1"/>
                  </p:cNvSpPr>
                  <p:nvPr/>
                </p:nvSpPr>
                <p:spPr bwMode="auto">
                  <a:xfrm>
                    <a:off x="1255" y="2004"/>
                    <a:ext cx="41"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46" name="Oval 56"/>
                  <p:cNvSpPr>
                    <a:spLocks noChangeArrowheads="1"/>
                  </p:cNvSpPr>
                  <p:nvPr/>
                </p:nvSpPr>
                <p:spPr bwMode="auto">
                  <a:xfrm>
                    <a:off x="1233" y="2010"/>
                    <a:ext cx="30"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47" name="Oval 57"/>
                  <p:cNvSpPr>
                    <a:spLocks noChangeArrowheads="1"/>
                  </p:cNvSpPr>
                  <p:nvPr/>
                </p:nvSpPr>
                <p:spPr bwMode="auto">
                  <a:xfrm>
                    <a:off x="1223" y="2024"/>
                    <a:ext cx="2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48" name="Oval 58"/>
                  <p:cNvSpPr>
                    <a:spLocks noChangeArrowheads="1"/>
                  </p:cNvSpPr>
                  <p:nvPr/>
                </p:nvSpPr>
                <p:spPr bwMode="auto">
                  <a:xfrm>
                    <a:off x="1229" y="2032"/>
                    <a:ext cx="32" cy="2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49" name="Oval 59"/>
                  <p:cNvSpPr>
                    <a:spLocks noChangeArrowheads="1"/>
                  </p:cNvSpPr>
                  <p:nvPr/>
                </p:nvSpPr>
                <p:spPr bwMode="auto">
                  <a:xfrm>
                    <a:off x="1251" y="2036"/>
                    <a:ext cx="49"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50" name="Oval 60"/>
                  <p:cNvSpPr>
                    <a:spLocks noChangeArrowheads="1"/>
                  </p:cNvSpPr>
                  <p:nvPr/>
                </p:nvSpPr>
                <p:spPr bwMode="auto">
                  <a:xfrm>
                    <a:off x="1281" y="2010"/>
                    <a:ext cx="31"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51" name="Oval 61"/>
                  <p:cNvSpPr>
                    <a:spLocks noChangeArrowheads="1"/>
                  </p:cNvSpPr>
                  <p:nvPr/>
                </p:nvSpPr>
                <p:spPr bwMode="auto">
                  <a:xfrm>
                    <a:off x="1285" y="2022"/>
                    <a:ext cx="31"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52" name="Oval 62"/>
                  <p:cNvSpPr>
                    <a:spLocks noChangeArrowheads="1"/>
                  </p:cNvSpPr>
                  <p:nvPr/>
                </p:nvSpPr>
                <p:spPr bwMode="auto">
                  <a:xfrm>
                    <a:off x="1283" y="2026"/>
                    <a:ext cx="31"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53" name="Oval 63"/>
                  <p:cNvSpPr>
                    <a:spLocks noChangeArrowheads="1"/>
                  </p:cNvSpPr>
                  <p:nvPr/>
                </p:nvSpPr>
                <p:spPr bwMode="auto">
                  <a:xfrm>
                    <a:off x="1239" y="2018"/>
                    <a:ext cx="61"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grpSp>
            <p:grpSp>
              <p:nvGrpSpPr>
                <p:cNvPr id="29928" name="Group 64"/>
                <p:cNvGrpSpPr>
                  <a:grpSpLocks/>
                </p:cNvGrpSpPr>
                <p:nvPr/>
              </p:nvGrpSpPr>
              <p:grpSpPr bwMode="auto">
                <a:xfrm>
                  <a:off x="1223" y="2004"/>
                  <a:ext cx="94" cy="56"/>
                  <a:chOff x="1223" y="2004"/>
                  <a:chExt cx="94" cy="56"/>
                </a:xfrm>
              </p:grpSpPr>
              <p:sp>
                <p:nvSpPr>
                  <p:cNvPr id="29929" name="Arc 65"/>
                  <p:cNvSpPr>
                    <a:spLocks/>
                  </p:cNvSpPr>
                  <p:nvPr/>
                </p:nvSpPr>
                <p:spPr bwMode="auto">
                  <a:xfrm>
                    <a:off x="1256" y="2004"/>
                    <a:ext cx="39" cy="12"/>
                  </a:xfrm>
                  <a:custGeom>
                    <a:avLst/>
                    <a:gdLst>
                      <a:gd name="T0" fmla="*/ 0 w 41085"/>
                      <a:gd name="T1" fmla="*/ 0 h 21600"/>
                      <a:gd name="T2" fmla="*/ 0 w 41085"/>
                      <a:gd name="T3" fmla="*/ 0 h 21600"/>
                      <a:gd name="T4" fmla="*/ 0 w 41085"/>
                      <a:gd name="T5" fmla="*/ 0 h 21600"/>
                      <a:gd name="T6" fmla="*/ 0 60000 65536"/>
                      <a:gd name="T7" fmla="*/ 0 60000 65536"/>
                      <a:gd name="T8" fmla="*/ 0 60000 65536"/>
                      <a:gd name="T9" fmla="*/ 0 w 41085"/>
                      <a:gd name="T10" fmla="*/ 0 h 21600"/>
                      <a:gd name="T11" fmla="*/ 41085 w 41085"/>
                      <a:gd name="T12" fmla="*/ 21600 h 21600"/>
                    </a:gdLst>
                    <a:ahLst/>
                    <a:cxnLst>
                      <a:cxn ang="T6">
                        <a:pos x="T0" y="T1"/>
                      </a:cxn>
                      <a:cxn ang="T7">
                        <a:pos x="T2" y="T3"/>
                      </a:cxn>
                      <a:cxn ang="T8">
                        <a:pos x="T4" y="T5"/>
                      </a:cxn>
                    </a:cxnLst>
                    <a:rect l="T9" t="T10" r="T11" b="T12"/>
                    <a:pathLst>
                      <a:path w="41085" h="21600" fill="none" extrusionOk="0">
                        <a:moveTo>
                          <a:pt x="0" y="15905"/>
                        </a:moveTo>
                        <a:cubicBezTo>
                          <a:pt x="2567" y="6513"/>
                          <a:pt x="11099" y="-1"/>
                          <a:pt x="20836" y="0"/>
                        </a:cubicBezTo>
                        <a:cubicBezTo>
                          <a:pt x="29864" y="0"/>
                          <a:pt x="37941" y="5615"/>
                          <a:pt x="41084" y="14080"/>
                        </a:cubicBezTo>
                      </a:path>
                      <a:path w="41085" h="21600" stroke="0" extrusionOk="0">
                        <a:moveTo>
                          <a:pt x="0" y="15905"/>
                        </a:moveTo>
                        <a:cubicBezTo>
                          <a:pt x="2567" y="6513"/>
                          <a:pt x="11099" y="-1"/>
                          <a:pt x="20836" y="0"/>
                        </a:cubicBezTo>
                        <a:cubicBezTo>
                          <a:pt x="29864" y="0"/>
                          <a:pt x="37941" y="5615"/>
                          <a:pt x="41084" y="14080"/>
                        </a:cubicBezTo>
                        <a:lnTo>
                          <a:pt x="20836" y="21600"/>
                        </a:lnTo>
                        <a:lnTo>
                          <a:pt x="0" y="1590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0" name="Arc 66"/>
                  <p:cNvSpPr>
                    <a:spLocks/>
                  </p:cNvSpPr>
                  <p:nvPr/>
                </p:nvSpPr>
                <p:spPr bwMode="auto">
                  <a:xfrm>
                    <a:off x="1257" y="2005"/>
                    <a:ext cx="37" cy="11"/>
                  </a:xfrm>
                  <a:custGeom>
                    <a:avLst/>
                    <a:gdLst>
                      <a:gd name="T0" fmla="*/ 0 w 40935"/>
                      <a:gd name="T1" fmla="*/ 0 h 21600"/>
                      <a:gd name="T2" fmla="*/ 0 w 40935"/>
                      <a:gd name="T3" fmla="*/ 0 h 21600"/>
                      <a:gd name="T4" fmla="*/ 0 w 40935"/>
                      <a:gd name="T5" fmla="*/ 0 h 21600"/>
                      <a:gd name="T6" fmla="*/ 0 60000 65536"/>
                      <a:gd name="T7" fmla="*/ 0 60000 65536"/>
                      <a:gd name="T8" fmla="*/ 0 60000 65536"/>
                      <a:gd name="T9" fmla="*/ 0 w 40935"/>
                      <a:gd name="T10" fmla="*/ 0 h 21600"/>
                      <a:gd name="T11" fmla="*/ 40935 w 40935"/>
                      <a:gd name="T12" fmla="*/ 21600 h 21600"/>
                    </a:gdLst>
                    <a:ahLst/>
                    <a:cxnLst>
                      <a:cxn ang="T6">
                        <a:pos x="T0" y="T1"/>
                      </a:cxn>
                      <a:cxn ang="T7">
                        <a:pos x="T2" y="T3"/>
                      </a:cxn>
                      <a:cxn ang="T8">
                        <a:pos x="T4" y="T5"/>
                      </a:cxn>
                    </a:cxnLst>
                    <a:rect l="T9" t="T10" r="T11" b="T12"/>
                    <a:pathLst>
                      <a:path w="40935" h="21600" fill="none" extrusionOk="0">
                        <a:moveTo>
                          <a:pt x="-1" y="15705"/>
                        </a:moveTo>
                        <a:cubicBezTo>
                          <a:pt x="2635" y="6413"/>
                          <a:pt x="11120" y="-1"/>
                          <a:pt x="20780" y="0"/>
                        </a:cubicBezTo>
                        <a:cubicBezTo>
                          <a:pt x="29712" y="0"/>
                          <a:pt x="37723" y="5498"/>
                          <a:pt x="40935" y="13832"/>
                        </a:cubicBezTo>
                      </a:path>
                      <a:path w="40935" h="21600" stroke="0" extrusionOk="0">
                        <a:moveTo>
                          <a:pt x="-1" y="15705"/>
                        </a:moveTo>
                        <a:cubicBezTo>
                          <a:pt x="2635" y="6413"/>
                          <a:pt x="11120" y="-1"/>
                          <a:pt x="20780" y="0"/>
                        </a:cubicBezTo>
                        <a:cubicBezTo>
                          <a:pt x="29712" y="0"/>
                          <a:pt x="37723" y="5498"/>
                          <a:pt x="40935" y="13832"/>
                        </a:cubicBezTo>
                        <a:lnTo>
                          <a:pt x="20780" y="21600"/>
                        </a:lnTo>
                        <a:lnTo>
                          <a:pt x="-1" y="15705"/>
                        </a:lnTo>
                        <a:close/>
                      </a:path>
                    </a:pathLst>
                  </a:custGeom>
                  <a:solidFill>
                    <a:srgbClr val="E7EDED"/>
                  </a:solidFill>
                  <a:ln w="3175">
                    <a:solidFill>
                      <a:srgbClr val="6C8F93"/>
                    </a:solidFill>
                    <a:round/>
                    <a:headEnd/>
                    <a:tailEnd/>
                  </a:ln>
                </p:spPr>
                <p:txBody>
                  <a:bodyPr/>
                  <a:lstStyle/>
                  <a:p>
                    <a:endParaRPr lang="en-US"/>
                  </a:p>
                </p:txBody>
              </p:sp>
              <p:sp>
                <p:nvSpPr>
                  <p:cNvPr id="29931" name="Arc 67"/>
                  <p:cNvSpPr>
                    <a:spLocks/>
                  </p:cNvSpPr>
                  <p:nvPr/>
                </p:nvSpPr>
                <p:spPr bwMode="auto">
                  <a:xfrm>
                    <a:off x="1233" y="2010"/>
                    <a:ext cx="23" cy="14"/>
                  </a:xfrm>
                  <a:custGeom>
                    <a:avLst/>
                    <a:gdLst>
                      <a:gd name="T0" fmla="*/ 0 w 33372"/>
                      <a:gd name="T1" fmla="*/ 0 h 26005"/>
                      <a:gd name="T2" fmla="*/ 0 w 33372"/>
                      <a:gd name="T3" fmla="*/ 0 h 26005"/>
                      <a:gd name="T4" fmla="*/ 0 w 33372"/>
                      <a:gd name="T5" fmla="*/ 0 h 26005"/>
                      <a:gd name="T6" fmla="*/ 0 60000 65536"/>
                      <a:gd name="T7" fmla="*/ 0 60000 65536"/>
                      <a:gd name="T8" fmla="*/ 0 60000 65536"/>
                      <a:gd name="T9" fmla="*/ 0 w 33372"/>
                      <a:gd name="T10" fmla="*/ 0 h 26005"/>
                      <a:gd name="T11" fmla="*/ 33372 w 33372"/>
                      <a:gd name="T12" fmla="*/ 26005 h 26005"/>
                    </a:gdLst>
                    <a:ahLst/>
                    <a:cxnLst>
                      <a:cxn ang="T6">
                        <a:pos x="T0" y="T1"/>
                      </a:cxn>
                      <a:cxn ang="T7">
                        <a:pos x="T2" y="T3"/>
                      </a:cxn>
                      <a:cxn ang="T8">
                        <a:pos x="T4" y="T5"/>
                      </a:cxn>
                    </a:cxnLst>
                    <a:rect l="T9" t="T10" r="T11" b="T12"/>
                    <a:pathLst>
                      <a:path w="33372" h="26005" fill="none" extrusionOk="0">
                        <a:moveTo>
                          <a:pt x="453" y="26005"/>
                        </a:moveTo>
                        <a:cubicBezTo>
                          <a:pt x="152" y="24556"/>
                          <a:pt x="0" y="23080"/>
                          <a:pt x="0" y="21600"/>
                        </a:cubicBezTo>
                        <a:cubicBezTo>
                          <a:pt x="0" y="9670"/>
                          <a:pt x="9670" y="0"/>
                          <a:pt x="21600" y="0"/>
                        </a:cubicBezTo>
                        <a:cubicBezTo>
                          <a:pt x="25779" y="-1"/>
                          <a:pt x="29868" y="1212"/>
                          <a:pt x="33372" y="3489"/>
                        </a:cubicBezTo>
                      </a:path>
                      <a:path w="33372" h="26005" stroke="0" extrusionOk="0">
                        <a:moveTo>
                          <a:pt x="453" y="26005"/>
                        </a:moveTo>
                        <a:cubicBezTo>
                          <a:pt x="152" y="24556"/>
                          <a:pt x="0" y="23080"/>
                          <a:pt x="0" y="21600"/>
                        </a:cubicBezTo>
                        <a:cubicBezTo>
                          <a:pt x="0" y="9670"/>
                          <a:pt x="9670" y="0"/>
                          <a:pt x="21600" y="0"/>
                        </a:cubicBezTo>
                        <a:cubicBezTo>
                          <a:pt x="25779" y="-1"/>
                          <a:pt x="29868" y="1212"/>
                          <a:pt x="33372" y="3489"/>
                        </a:cubicBezTo>
                        <a:lnTo>
                          <a:pt x="21600" y="21600"/>
                        </a:lnTo>
                        <a:lnTo>
                          <a:pt x="453" y="2600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2" name="Arc 68"/>
                  <p:cNvSpPr>
                    <a:spLocks/>
                  </p:cNvSpPr>
                  <p:nvPr/>
                </p:nvSpPr>
                <p:spPr bwMode="auto">
                  <a:xfrm>
                    <a:off x="1234" y="2011"/>
                    <a:ext cx="22" cy="13"/>
                  </a:xfrm>
                  <a:custGeom>
                    <a:avLst/>
                    <a:gdLst>
                      <a:gd name="T0" fmla="*/ 0 w 33223"/>
                      <a:gd name="T1" fmla="*/ 0 h 26082"/>
                      <a:gd name="T2" fmla="*/ 0 w 33223"/>
                      <a:gd name="T3" fmla="*/ 0 h 26082"/>
                      <a:gd name="T4" fmla="*/ 0 w 33223"/>
                      <a:gd name="T5" fmla="*/ 0 h 26082"/>
                      <a:gd name="T6" fmla="*/ 0 60000 65536"/>
                      <a:gd name="T7" fmla="*/ 0 60000 65536"/>
                      <a:gd name="T8" fmla="*/ 0 60000 65536"/>
                      <a:gd name="T9" fmla="*/ 0 w 33223"/>
                      <a:gd name="T10" fmla="*/ 0 h 26082"/>
                      <a:gd name="T11" fmla="*/ 33223 w 33223"/>
                      <a:gd name="T12" fmla="*/ 26082 h 26082"/>
                    </a:gdLst>
                    <a:ahLst/>
                    <a:cxnLst>
                      <a:cxn ang="T6">
                        <a:pos x="T0" y="T1"/>
                      </a:cxn>
                      <a:cxn ang="T7">
                        <a:pos x="T2" y="T3"/>
                      </a:cxn>
                      <a:cxn ang="T8">
                        <a:pos x="T4" y="T5"/>
                      </a:cxn>
                    </a:cxnLst>
                    <a:rect l="T9" t="T10" r="T11" b="T12"/>
                    <a:pathLst>
                      <a:path w="33223" h="26082" fill="none" extrusionOk="0">
                        <a:moveTo>
                          <a:pt x="470" y="26081"/>
                        </a:moveTo>
                        <a:cubicBezTo>
                          <a:pt x="157" y="24608"/>
                          <a:pt x="0" y="23106"/>
                          <a:pt x="0" y="21600"/>
                        </a:cubicBezTo>
                        <a:cubicBezTo>
                          <a:pt x="0" y="9670"/>
                          <a:pt x="9670" y="0"/>
                          <a:pt x="21600" y="0"/>
                        </a:cubicBezTo>
                        <a:cubicBezTo>
                          <a:pt x="25718" y="-1"/>
                          <a:pt x="29751" y="1177"/>
                          <a:pt x="33223" y="3393"/>
                        </a:cubicBezTo>
                      </a:path>
                      <a:path w="33223" h="26082" stroke="0" extrusionOk="0">
                        <a:moveTo>
                          <a:pt x="470" y="26081"/>
                        </a:moveTo>
                        <a:cubicBezTo>
                          <a:pt x="157" y="24608"/>
                          <a:pt x="0" y="23106"/>
                          <a:pt x="0" y="21600"/>
                        </a:cubicBezTo>
                        <a:cubicBezTo>
                          <a:pt x="0" y="9670"/>
                          <a:pt x="9670" y="0"/>
                          <a:pt x="21600" y="0"/>
                        </a:cubicBezTo>
                        <a:cubicBezTo>
                          <a:pt x="25718" y="-1"/>
                          <a:pt x="29751" y="1177"/>
                          <a:pt x="33223" y="3393"/>
                        </a:cubicBezTo>
                        <a:lnTo>
                          <a:pt x="21600" y="21600"/>
                        </a:lnTo>
                        <a:lnTo>
                          <a:pt x="470" y="26081"/>
                        </a:lnTo>
                        <a:close/>
                      </a:path>
                    </a:pathLst>
                  </a:custGeom>
                  <a:solidFill>
                    <a:srgbClr val="E7EDED"/>
                  </a:solidFill>
                  <a:ln w="3175">
                    <a:solidFill>
                      <a:srgbClr val="6C8F93"/>
                    </a:solidFill>
                    <a:round/>
                    <a:headEnd/>
                    <a:tailEnd/>
                  </a:ln>
                </p:spPr>
                <p:txBody>
                  <a:bodyPr/>
                  <a:lstStyle/>
                  <a:p>
                    <a:endParaRPr lang="en-US"/>
                  </a:p>
                </p:txBody>
              </p:sp>
              <p:sp>
                <p:nvSpPr>
                  <p:cNvPr id="29933" name="Arc 69"/>
                  <p:cNvSpPr>
                    <a:spLocks/>
                  </p:cNvSpPr>
                  <p:nvPr/>
                </p:nvSpPr>
                <p:spPr bwMode="auto">
                  <a:xfrm>
                    <a:off x="1229" y="2042"/>
                    <a:ext cx="24" cy="10"/>
                  </a:xfrm>
                  <a:custGeom>
                    <a:avLst/>
                    <a:gdLst>
                      <a:gd name="T0" fmla="*/ 0 w 31800"/>
                      <a:gd name="T1" fmla="*/ 0 h 21600"/>
                      <a:gd name="T2" fmla="*/ 0 w 31800"/>
                      <a:gd name="T3" fmla="*/ 0 h 21600"/>
                      <a:gd name="T4" fmla="*/ 0 w 31800"/>
                      <a:gd name="T5" fmla="*/ 0 h 21600"/>
                      <a:gd name="T6" fmla="*/ 0 60000 65536"/>
                      <a:gd name="T7" fmla="*/ 0 60000 65536"/>
                      <a:gd name="T8" fmla="*/ 0 60000 65536"/>
                      <a:gd name="T9" fmla="*/ 0 w 31800"/>
                      <a:gd name="T10" fmla="*/ 0 h 21600"/>
                      <a:gd name="T11" fmla="*/ 31800 w 31800"/>
                      <a:gd name="T12" fmla="*/ 21600 h 21600"/>
                    </a:gdLst>
                    <a:ahLst/>
                    <a:cxnLst>
                      <a:cxn ang="T6">
                        <a:pos x="T0" y="T1"/>
                      </a:cxn>
                      <a:cxn ang="T7">
                        <a:pos x="T2" y="T3"/>
                      </a:cxn>
                      <a:cxn ang="T8">
                        <a:pos x="T4" y="T5"/>
                      </a:cxn>
                    </a:cxnLst>
                    <a:rect l="T9" t="T10" r="T11" b="T12"/>
                    <a:pathLst>
                      <a:path w="31800" h="21600" fill="none" extrusionOk="0">
                        <a:moveTo>
                          <a:pt x="31799" y="19039"/>
                        </a:moveTo>
                        <a:cubicBezTo>
                          <a:pt x="28662" y="20720"/>
                          <a:pt x="25158" y="21599"/>
                          <a:pt x="21600" y="21600"/>
                        </a:cubicBezTo>
                        <a:cubicBezTo>
                          <a:pt x="9670" y="21600"/>
                          <a:pt x="0" y="11929"/>
                          <a:pt x="0" y="0"/>
                        </a:cubicBezTo>
                      </a:path>
                      <a:path w="31800" h="21600" stroke="0" extrusionOk="0">
                        <a:moveTo>
                          <a:pt x="31799" y="19039"/>
                        </a:moveTo>
                        <a:cubicBezTo>
                          <a:pt x="28662" y="20720"/>
                          <a:pt x="25158" y="21599"/>
                          <a:pt x="21600" y="21600"/>
                        </a:cubicBezTo>
                        <a:cubicBezTo>
                          <a:pt x="9670" y="21600"/>
                          <a:pt x="0" y="11929"/>
                          <a:pt x="0" y="0"/>
                        </a:cubicBezTo>
                        <a:lnTo>
                          <a:pt x="21600" y="0"/>
                        </a:lnTo>
                        <a:lnTo>
                          <a:pt x="31799" y="1903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4" name="Arc 70"/>
                  <p:cNvSpPr>
                    <a:spLocks/>
                  </p:cNvSpPr>
                  <p:nvPr/>
                </p:nvSpPr>
                <p:spPr bwMode="auto">
                  <a:xfrm>
                    <a:off x="1230" y="2042"/>
                    <a:ext cx="22" cy="9"/>
                  </a:xfrm>
                  <a:custGeom>
                    <a:avLst/>
                    <a:gdLst>
                      <a:gd name="T0" fmla="*/ 0 w 31479"/>
                      <a:gd name="T1" fmla="*/ 0 h 21600"/>
                      <a:gd name="T2" fmla="*/ 0 w 31479"/>
                      <a:gd name="T3" fmla="*/ 0 h 21600"/>
                      <a:gd name="T4" fmla="*/ 0 w 31479"/>
                      <a:gd name="T5" fmla="*/ 0 h 21600"/>
                      <a:gd name="T6" fmla="*/ 0 60000 65536"/>
                      <a:gd name="T7" fmla="*/ 0 60000 65536"/>
                      <a:gd name="T8" fmla="*/ 0 60000 65536"/>
                      <a:gd name="T9" fmla="*/ 0 w 31479"/>
                      <a:gd name="T10" fmla="*/ 0 h 21600"/>
                      <a:gd name="T11" fmla="*/ 31479 w 31479"/>
                      <a:gd name="T12" fmla="*/ 21600 h 21600"/>
                    </a:gdLst>
                    <a:ahLst/>
                    <a:cxnLst>
                      <a:cxn ang="T6">
                        <a:pos x="T0" y="T1"/>
                      </a:cxn>
                      <a:cxn ang="T7">
                        <a:pos x="T2" y="T3"/>
                      </a:cxn>
                      <a:cxn ang="T8">
                        <a:pos x="T4" y="T5"/>
                      </a:cxn>
                    </a:cxnLst>
                    <a:rect l="T9" t="T10" r="T11" b="T12"/>
                    <a:pathLst>
                      <a:path w="31479" h="21600" fill="none" extrusionOk="0">
                        <a:moveTo>
                          <a:pt x="31478" y="19208"/>
                        </a:moveTo>
                        <a:cubicBezTo>
                          <a:pt x="28422" y="20780"/>
                          <a:pt x="25036" y="21599"/>
                          <a:pt x="21600" y="21600"/>
                        </a:cubicBezTo>
                        <a:cubicBezTo>
                          <a:pt x="9670" y="21600"/>
                          <a:pt x="0" y="11929"/>
                          <a:pt x="0" y="0"/>
                        </a:cubicBezTo>
                      </a:path>
                      <a:path w="31479" h="21600" stroke="0" extrusionOk="0">
                        <a:moveTo>
                          <a:pt x="31478" y="19208"/>
                        </a:moveTo>
                        <a:cubicBezTo>
                          <a:pt x="28422" y="20780"/>
                          <a:pt x="25036" y="21599"/>
                          <a:pt x="21600" y="21600"/>
                        </a:cubicBezTo>
                        <a:cubicBezTo>
                          <a:pt x="9670" y="21600"/>
                          <a:pt x="0" y="11929"/>
                          <a:pt x="0" y="0"/>
                        </a:cubicBezTo>
                        <a:lnTo>
                          <a:pt x="21600" y="0"/>
                        </a:lnTo>
                        <a:lnTo>
                          <a:pt x="31478" y="19208"/>
                        </a:lnTo>
                        <a:close/>
                      </a:path>
                    </a:pathLst>
                  </a:custGeom>
                  <a:solidFill>
                    <a:srgbClr val="E7EDED"/>
                  </a:solidFill>
                  <a:ln w="3175">
                    <a:solidFill>
                      <a:srgbClr val="6C8F93"/>
                    </a:solidFill>
                    <a:round/>
                    <a:headEnd/>
                    <a:tailEnd/>
                  </a:ln>
                </p:spPr>
                <p:txBody>
                  <a:bodyPr/>
                  <a:lstStyle/>
                  <a:p>
                    <a:endParaRPr lang="en-US"/>
                  </a:p>
                </p:txBody>
              </p:sp>
              <p:sp>
                <p:nvSpPr>
                  <p:cNvPr id="29935" name="Arc 71"/>
                  <p:cNvSpPr>
                    <a:spLocks/>
                  </p:cNvSpPr>
                  <p:nvPr/>
                </p:nvSpPr>
                <p:spPr bwMode="auto">
                  <a:xfrm>
                    <a:off x="1294" y="2010"/>
                    <a:ext cx="19" cy="14"/>
                  </a:xfrm>
                  <a:custGeom>
                    <a:avLst/>
                    <a:gdLst>
                      <a:gd name="T0" fmla="*/ 0 w 25986"/>
                      <a:gd name="T1" fmla="*/ 0 h 33449"/>
                      <a:gd name="T2" fmla="*/ 0 w 25986"/>
                      <a:gd name="T3" fmla="*/ 0 h 33449"/>
                      <a:gd name="T4" fmla="*/ 0 w 25986"/>
                      <a:gd name="T5" fmla="*/ 0 h 33449"/>
                      <a:gd name="T6" fmla="*/ 0 60000 65536"/>
                      <a:gd name="T7" fmla="*/ 0 60000 65536"/>
                      <a:gd name="T8" fmla="*/ 0 60000 65536"/>
                      <a:gd name="T9" fmla="*/ 0 w 25986"/>
                      <a:gd name="T10" fmla="*/ 0 h 33449"/>
                      <a:gd name="T11" fmla="*/ 25986 w 25986"/>
                      <a:gd name="T12" fmla="*/ 33449 h 33449"/>
                    </a:gdLst>
                    <a:ahLst/>
                    <a:cxnLst>
                      <a:cxn ang="T6">
                        <a:pos x="T0" y="T1"/>
                      </a:cxn>
                      <a:cxn ang="T7">
                        <a:pos x="T2" y="T3"/>
                      </a:cxn>
                      <a:cxn ang="T8">
                        <a:pos x="T4" y="T5"/>
                      </a:cxn>
                    </a:cxnLst>
                    <a:rect l="T9" t="T10" r="T11" b="T12"/>
                    <a:pathLst>
                      <a:path w="25986" h="33449" fill="none" extrusionOk="0">
                        <a:moveTo>
                          <a:pt x="-1" y="449"/>
                        </a:moveTo>
                        <a:cubicBezTo>
                          <a:pt x="1442" y="150"/>
                          <a:pt x="2912" y="-1"/>
                          <a:pt x="4386" y="0"/>
                        </a:cubicBezTo>
                        <a:cubicBezTo>
                          <a:pt x="16315" y="0"/>
                          <a:pt x="25986" y="9670"/>
                          <a:pt x="25986" y="21600"/>
                        </a:cubicBezTo>
                        <a:cubicBezTo>
                          <a:pt x="25986" y="25810"/>
                          <a:pt x="24755" y="29928"/>
                          <a:pt x="22445" y="33448"/>
                        </a:cubicBezTo>
                      </a:path>
                      <a:path w="25986" h="33449" stroke="0" extrusionOk="0">
                        <a:moveTo>
                          <a:pt x="-1" y="449"/>
                        </a:moveTo>
                        <a:cubicBezTo>
                          <a:pt x="1442" y="150"/>
                          <a:pt x="2912" y="-1"/>
                          <a:pt x="4386" y="0"/>
                        </a:cubicBezTo>
                        <a:cubicBezTo>
                          <a:pt x="16315" y="0"/>
                          <a:pt x="25986" y="9670"/>
                          <a:pt x="25986" y="21600"/>
                        </a:cubicBezTo>
                        <a:cubicBezTo>
                          <a:pt x="25986" y="25810"/>
                          <a:pt x="24755" y="29928"/>
                          <a:pt x="22445" y="33448"/>
                        </a:cubicBezTo>
                        <a:lnTo>
                          <a:pt x="4386" y="21600"/>
                        </a:lnTo>
                        <a:lnTo>
                          <a:pt x="-1" y="44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6" name="Arc 72"/>
                  <p:cNvSpPr>
                    <a:spLocks/>
                  </p:cNvSpPr>
                  <p:nvPr/>
                </p:nvSpPr>
                <p:spPr bwMode="auto">
                  <a:xfrm>
                    <a:off x="1294" y="2011"/>
                    <a:ext cx="17" cy="13"/>
                  </a:xfrm>
                  <a:custGeom>
                    <a:avLst/>
                    <a:gdLst>
                      <a:gd name="T0" fmla="*/ 0 w 25776"/>
                      <a:gd name="T1" fmla="*/ 0 h 33873"/>
                      <a:gd name="T2" fmla="*/ 0 w 25776"/>
                      <a:gd name="T3" fmla="*/ 0 h 33873"/>
                      <a:gd name="T4" fmla="*/ 0 w 25776"/>
                      <a:gd name="T5" fmla="*/ 0 h 33873"/>
                      <a:gd name="T6" fmla="*/ 0 60000 65536"/>
                      <a:gd name="T7" fmla="*/ 0 60000 65536"/>
                      <a:gd name="T8" fmla="*/ 0 60000 65536"/>
                      <a:gd name="T9" fmla="*/ 0 w 25776"/>
                      <a:gd name="T10" fmla="*/ 0 h 33873"/>
                      <a:gd name="T11" fmla="*/ 25776 w 25776"/>
                      <a:gd name="T12" fmla="*/ 33873 h 33873"/>
                    </a:gdLst>
                    <a:ahLst/>
                    <a:cxnLst>
                      <a:cxn ang="T6">
                        <a:pos x="T0" y="T1"/>
                      </a:cxn>
                      <a:cxn ang="T7">
                        <a:pos x="T2" y="T3"/>
                      </a:cxn>
                      <a:cxn ang="T8">
                        <a:pos x="T4" y="T5"/>
                      </a:cxn>
                    </a:cxnLst>
                    <a:rect l="T9" t="T10" r="T11" b="T12"/>
                    <a:pathLst>
                      <a:path w="25776" h="33873" fill="none" extrusionOk="0">
                        <a:moveTo>
                          <a:pt x="0" y="407"/>
                        </a:moveTo>
                        <a:cubicBezTo>
                          <a:pt x="1375" y="136"/>
                          <a:pt x="2774" y="-1"/>
                          <a:pt x="4176" y="0"/>
                        </a:cubicBezTo>
                        <a:cubicBezTo>
                          <a:pt x="16105" y="0"/>
                          <a:pt x="25776" y="9670"/>
                          <a:pt x="25776" y="21600"/>
                        </a:cubicBezTo>
                        <a:cubicBezTo>
                          <a:pt x="25776" y="25984"/>
                          <a:pt x="24441" y="30264"/>
                          <a:pt x="21950" y="33872"/>
                        </a:cubicBezTo>
                      </a:path>
                      <a:path w="25776" h="33873" stroke="0" extrusionOk="0">
                        <a:moveTo>
                          <a:pt x="0" y="407"/>
                        </a:moveTo>
                        <a:cubicBezTo>
                          <a:pt x="1375" y="136"/>
                          <a:pt x="2774" y="-1"/>
                          <a:pt x="4176" y="0"/>
                        </a:cubicBezTo>
                        <a:cubicBezTo>
                          <a:pt x="16105" y="0"/>
                          <a:pt x="25776" y="9670"/>
                          <a:pt x="25776" y="21600"/>
                        </a:cubicBezTo>
                        <a:cubicBezTo>
                          <a:pt x="25776" y="25984"/>
                          <a:pt x="24441" y="30264"/>
                          <a:pt x="21950" y="33872"/>
                        </a:cubicBezTo>
                        <a:lnTo>
                          <a:pt x="4176" y="21600"/>
                        </a:lnTo>
                        <a:lnTo>
                          <a:pt x="0" y="407"/>
                        </a:lnTo>
                        <a:close/>
                      </a:path>
                    </a:pathLst>
                  </a:custGeom>
                  <a:solidFill>
                    <a:srgbClr val="E7EDED"/>
                  </a:solidFill>
                  <a:ln w="3175">
                    <a:solidFill>
                      <a:srgbClr val="6C8F93"/>
                    </a:solidFill>
                    <a:round/>
                    <a:headEnd/>
                    <a:tailEnd/>
                  </a:ln>
                </p:spPr>
                <p:txBody>
                  <a:bodyPr/>
                  <a:lstStyle/>
                  <a:p>
                    <a:endParaRPr lang="en-US"/>
                  </a:p>
                </p:txBody>
              </p:sp>
              <p:sp>
                <p:nvSpPr>
                  <p:cNvPr id="29937" name="Arc 73"/>
                  <p:cNvSpPr>
                    <a:spLocks/>
                  </p:cNvSpPr>
                  <p:nvPr/>
                </p:nvSpPr>
                <p:spPr bwMode="auto">
                  <a:xfrm>
                    <a:off x="1300" y="2024"/>
                    <a:ext cx="17" cy="14"/>
                  </a:xfrm>
                  <a:custGeom>
                    <a:avLst/>
                    <a:gdLst>
                      <a:gd name="T0" fmla="*/ 0 w 21600"/>
                      <a:gd name="T1" fmla="*/ 0 h 30094"/>
                      <a:gd name="T2" fmla="*/ 0 w 21600"/>
                      <a:gd name="T3" fmla="*/ 0 h 30094"/>
                      <a:gd name="T4" fmla="*/ 0 w 21600"/>
                      <a:gd name="T5" fmla="*/ 0 h 30094"/>
                      <a:gd name="T6" fmla="*/ 0 60000 65536"/>
                      <a:gd name="T7" fmla="*/ 0 60000 65536"/>
                      <a:gd name="T8" fmla="*/ 0 60000 65536"/>
                      <a:gd name="T9" fmla="*/ 0 w 21600"/>
                      <a:gd name="T10" fmla="*/ 0 h 30094"/>
                      <a:gd name="T11" fmla="*/ 21600 w 21600"/>
                      <a:gd name="T12" fmla="*/ 30094 h 30094"/>
                    </a:gdLst>
                    <a:ahLst/>
                    <a:cxnLst>
                      <a:cxn ang="T6">
                        <a:pos x="T0" y="T1"/>
                      </a:cxn>
                      <a:cxn ang="T7">
                        <a:pos x="T2" y="T3"/>
                      </a:cxn>
                      <a:cxn ang="T8">
                        <a:pos x="T4" y="T5"/>
                      </a:cxn>
                    </a:cxnLst>
                    <a:rect l="T9" t="T10" r="T11" b="T12"/>
                    <a:pathLst>
                      <a:path w="21600" h="30094" fill="none" extrusionOk="0">
                        <a:moveTo>
                          <a:pt x="13043" y="-1"/>
                        </a:moveTo>
                        <a:cubicBezTo>
                          <a:pt x="18433" y="4083"/>
                          <a:pt x="21600" y="10454"/>
                          <a:pt x="21600" y="17217"/>
                        </a:cubicBezTo>
                        <a:cubicBezTo>
                          <a:pt x="21600" y="21855"/>
                          <a:pt x="20107" y="26370"/>
                          <a:pt x="17341" y="30093"/>
                        </a:cubicBezTo>
                      </a:path>
                      <a:path w="21600" h="30094" stroke="0" extrusionOk="0">
                        <a:moveTo>
                          <a:pt x="13043" y="-1"/>
                        </a:moveTo>
                        <a:cubicBezTo>
                          <a:pt x="18433" y="4083"/>
                          <a:pt x="21600" y="10454"/>
                          <a:pt x="21600" y="17217"/>
                        </a:cubicBezTo>
                        <a:cubicBezTo>
                          <a:pt x="21600" y="21855"/>
                          <a:pt x="20107" y="26370"/>
                          <a:pt x="17341" y="30093"/>
                        </a:cubicBezTo>
                        <a:lnTo>
                          <a:pt x="0" y="17217"/>
                        </a:lnTo>
                        <a:lnTo>
                          <a:pt x="13043"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8" name="Arc 74"/>
                  <p:cNvSpPr>
                    <a:spLocks/>
                  </p:cNvSpPr>
                  <p:nvPr/>
                </p:nvSpPr>
                <p:spPr bwMode="auto">
                  <a:xfrm>
                    <a:off x="1300" y="2025"/>
                    <a:ext cx="16" cy="13"/>
                  </a:xfrm>
                  <a:custGeom>
                    <a:avLst/>
                    <a:gdLst>
                      <a:gd name="T0" fmla="*/ 0 w 21600"/>
                      <a:gd name="T1" fmla="*/ 0 h 30713"/>
                      <a:gd name="T2" fmla="*/ 0 w 21600"/>
                      <a:gd name="T3" fmla="*/ 0 h 30713"/>
                      <a:gd name="T4" fmla="*/ 0 w 21600"/>
                      <a:gd name="T5" fmla="*/ 0 h 30713"/>
                      <a:gd name="T6" fmla="*/ 0 60000 65536"/>
                      <a:gd name="T7" fmla="*/ 0 60000 65536"/>
                      <a:gd name="T8" fmla="*/ 0 60000 65536"/>
                      <a:gd name="T9" fmla="*/ 0 w 21600"/>
                      <a:gd name="T10" fmla="*/ 0 h 30713"/>
                      <a:gd name="T11" fmla="*/ 21600 w 21600"/>
                      <a:gd name="T12" fmla="*/ 30713 h 30713"/>
                    </a:gdLst>
                    <a:ahLst/>
                    <a:cxnLst>
                      <a:cxn ang="T6">
                        <a:pos x="T0" y="T1"/>
                      </a:cxn>
                      <a:cxn ang="T7">
                        <a:pos x="T2" y="T3"/>
                      </a:cxn>
                      <a:cxn ang="T8">
                        <a:pos x="T4" y="T5"/>
                      </a:cxn>
                    </a:cxnLst>
                    <a:rect l="T9" t="T10" r="T11" b="T12"/>
                    <a:pathLst>
                      <a:path w="21600" h="30713" fill="none" extrusionOk="0">
                        <a:moveTo>
                          <a:pt x="12687" y="0"/>
                        </a:moveTo>
                        <a:cubicBezTo>
                          <a:pt x="18286" y="4063"/>
                          <a:pt x="21600" y="10563"/>
                          <a:pt x="21600" y="17481"/>
                        </a:cubicBezTo>
                        <a:cubicBezTo>
                          <a:pt x="21600" y="22271"/>
                          <a:pt x="20007" y="26926"/>
                          <a:pt x="17072" y="30712"/>
                        </a:cubicBezTo>
                      </a:path>
                      <a:path w="21600" h="30713" stroke="0" extrusionOk="0">
                        <a:moveTo>
                          <a:pt x="12687" y="0"/>
                        </a:moveTo>
                        <a:cubicBezTo>
                          <a:pt x="18286" y="4063"/>
                          <a:pt x="21600" y="10563"/>
                          <a:pt x="21600" y="17481"/>
                        </a:cubicBezTo>
                        <a:cubicBezTo>
                          <a:pt x="21600" y="22271"/>
                          <a:pt x="20007" y="26926"/>
                          <a:pt x="17072" y="30712"/>
                        </a:cubicBezTo>
                        <a:lnTo>
                          <a:pt x="0" y="17481"/>
                        </a:lnTo>
                        <a:lnTo>
                          <a:pt x="12687" y="0"/>
                        </a:lnTo>
                        <a:close/>
                      </a:path>
                    </a:pathLst>
                  </a:custGeom>
                  <a:solidFill>
                    <a:srgbClr val="E7EDED"/>
                  </a:solidFill>
                  <a:ln w="3175">
                    <a:solidFill>
                      <a:srgbClr val="6C8F93"/>
                    </a:solidFill>
                    <a:round/>
                    <a:headEnd/>
                    <a:tailEnd/>
                  </a:ln>
                </p:spPr>
                <p:txBody>
                  <a:bodyPr/>
                  <a:lstStyle/>
                  <a:p>
                    <a:endParaRPr lang="en-US"/>
                  </a:p>
                </p:txBody>
              </p:sp>
              <p:sp>
                <p:nvSpPr>
                  <p:cNvPr id="29939" name="Arc 75"/>
                  <p:cNvSpPr>
                    <a:spLocks/>
                  </p:cNvSpPr>
                  <p:nvPr/>
                </p:nvSpPr>
                <p:spPr bwMode="auto">
                  <a:xfrm>
                    <a:off x="1294" y="2037"/>
                    <a:ext cx="20" cy="19"/>
                  </a:xfrm>
                  <a:custGeom>
                    <a:avLst/>
                    <a:gdLst>
                      <a:gd name="T0" fmla="*/ 0 w 28231"/>
                      <a:gd name="T1" fmla="*/ 0 h 27833"/>
                      <a:gd name="T2" fmla="*/ 0 w 28231"/>
                      <a:gd name="T3" fmla="*/ 0 h 27833"/>
                      <a:gd name="T4" fmla="*/ 0 w 28231"/>
                      <a:gd name="T5" fmla="*/ 0 h 27833"/>
                      <a:gd name="T6" fmla="*/ 0 60000 65536"/>
                      <a:gd name="T7" fmla="*/ 0 60000 65536"/>
                      <a:gd name="T8" fmla="*/ 0 60000 65536"/>
                      <a:gd name="T9" fmla="*/ 0 w 28231"/>
                      <a:gd name="T10" fmla="*/ 0 h 27833"/>
                      <a:gd name="T11" fmla="*/ 28231 w 28231"/>
                      <a:gd name="T12" fmla="*/ 27833 h 27833"/>
                    </a:gdLst>
                    <a:ahLst/>
                    <a:cxnLst>
                      <a:cxn ang="T6">
                        <a:pos x="T0" y="T1"/>
                      </a:cxn>
                      <a:cxn ang="T7">
                        <a:pos x="T2" y="T3"/>
                      </a:cxn>
                      <a:cxn ang="T8">
                        <a:pos x="T4" y="T5"/>
                      </a:cxn>
                    </a:cxnLst>
                    <a:rect l="T9" t="T10" r="T11" b="T12"/>
                    <a:pathLst>
                      <a:path w="28231" h="27833" fill="none" extrusionOk="0">
                        <a:moveTo>
                          <a:pt x="27312" y="-1"/>
                        </a:moveTo>
                        <a:cubicBezTo>
                          <a:pt x="27921" y="2021"/>
                          <a:pt x="28231" y="4121"/>
                          <a:pt x="28231" y="6233"/>
                        </a:cubicBezTo>
                        <a:cubicBezTo>
                          <a:pt x="28231" y="18162"/>
                          <a:pt x="18560" y="27833"/>
                          <a:pt x="6631" y="27833"/>
                        </a:cubicBezTo>
                        <a:cubicBezTo>
                          <a:pt x="4379" y="27833"/>
                          <a:pt x="2142" y="27481"/>
                          <a:pt x="0" y="26789"/>
                        </a:cubicBezTo>
                      </a:path>
                      <a:path w="28231" h="27833" stroke="0" extrusionOk="0">
                        <a:moveTo>
                          <a:pt x="27312" y="-1"/>
                        </a:moveTo>
                        <a:cubicBezTo>
                          <a:pt x="27921" y="2021"/>
                          <a:pt x="28231" y="4121"/>
                          <a:pt x="28231" y="6233"/>
                        </a:cubicBezTo>
                        <a:cubicBezTo>
                          <a:pt x="28231" y="18162"/>
                          <a:pt x="18560" y="27833"/>
                          <a:pt x="6631" y="27833"/>
                        </a:cubicBezTo>
                        <a:cubicBezTo>
                          <a:pt x="4379" y="27833"/>
                          <a:pt x="2142" y="27481"/>
                          <a:pt x="0" y="26789"/>
                        </a:cubicBezTo>
                        <a:lnTo>
                          <a:pt x="6631" y="6233"/>
                        </a:lnTo>
                        <a:lnTo>
                          <a:pt x="27312"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0" name="Arc 76"/>
                  <p:cNvSpPr>
                    <a:spLocks/>
                  </p:cNvSpPr>
                  <p:nvPr/>
                </p:nvSpPr>
                <p:spPr bwMode="auto">
                  <a:xfrm>
                    <a:off x="1295" y="2037"/>
                    <a:ext cx="19" cy="18"/>
                  </a:xfrm>
                  <a:custGeom>
                    <a:avLst/>
                    <a:gdLst>
                      <a:gd name="T0" fmla="*/ 0 w 28217"/>
                      <a:gd name="T1" fmla="*/ 0 h 27846"/>
                      <a:gd name="T2" fmla="*/ 0 w 28217"/>
                      <a:gd name="T3" fmla="*/ 0 h 27846"/>
                      <a:gd name="T4" fmla="*/ 0 w 28217"/>
                      <a:gd name="T5" fmla="*/ 0 h 27846"/>
                      <a:gd name="T6" fmla="*/ 0 60000 65536"/>
                      <a:gd name="T7" fmla="*/ 0 60000 65536"/>
                      <a:gd name="T8" fmla="*/ 0 60000 65536"/>
                      <a:gd name="T9" fmla="*/ 0 w 28217"/>
                      <a:gd name="T10" fmla="*/ 0 h 27846"/>
                      <a:gd name="T11" fmla="*/ 28217 w 28217"/>
                      <a:gd name="T12" fmla="*/ 27846 h 27846"/>
                    </a:gdLst>
                    <a:ahLst/>
                    <a:cxnLst>
                      <a:cxn ang="T6">
                        <a:pos x="T0" y="T1"/>
                      </a:cxn>
                      <a:cxn ang="T7">
                        <a:pos x="T2" y="T3"/>
                      </a:cxn>
                      <a:cxn ang="T8">
                        <a:pos x="T4" y="T5"/>
                      </a:cxn>
                    </a:cxnLst>
                    <a:rect l="T9" t="T10" r="T11" b="T12"/>
                    <a:pathLst>
                      <a:path w="28217" h="27846" fill="none" extrusionOk="0">
                        <a:moveTo>
                          <a:pt x="27294" y="-1"/>
                        </a:moveTo>
                        <a:cubicBezTo>
                          <a:pt x="27906" y="2025"/>
                          <a:pt x="28217" y="4130"/>
                          <a:pt x="28217" y="6246"/>
                        </a:cubicBezTo>
                        <a:cubicBezTo>
                          <a:pt x="28217" y="18175"/>
                          <a:pt x="18546" y="27846"/>
                          <a:pt x="6617" y="27846"/>
                        </a:cubicBezTo>
                        <a:cubicBezTo>
                          <a:pt x="4370" y="27846"/>
                          <a:pt x="2138" y="27495"/>
                          <a:pt x="-1" y="26807"/>
                        </a:cubicBezTo>
                      </a:path>
                      <a:path w="28217" h="27846" stroke="0" extrusionOk="0">
                        <a:moveTo>
                          <a:pt x="27294" y="-1"/>
                        </a:moveTo>
                        <a:cubicBezTo>
                          <a:pt x="27906" y="2025"/>
                          <a:pt x="28217" y="4130"/>
                          <a:pt x="28217" y="6246"/>
                        </a:cubicBezTo>
                        <a:cubicBezTo>
                          <a:pt x="28217" y="18175"/>
                          <a:pt x="18546" y="27846"/>
                          <a:pt x="6617" y="27846"/>
                        </a:cubicBezTo>
                        <a:cubicBezTo>
                          <a:pt x="4370" y="27846"/>
                          <a:pt x="2138" y="27495"/>
                          <a:pt x="-1" y="26807"/>
                        </a:cubicBezTo>
                        <a:lnTo>
                          <a:pt x="6617" y="6246"/>
                        </a:lnTo>
                        <a:lnTo>
                          <a:pt x="27294" y="-1"/>
                        </a:lnTo>
                        <a:close/>
                      </a:path>
                    </a:pathLst>
                  </a:custGeom>
                  <a:solidFill>
                    <a:srgbClr val="E7EDED"/>
                  </a:solidFill>
                  <a:ln w="3175">
                    <a:solidFill>
                      <a:srgbClr val="6C8F93"/>
                    </a:solidFill>
                    <a:round/>
                    <a:headEnd/>
                    <a:tailEnd/>
                  </a:ln>
                </p:spPr>
                <p:txBody>
                  <a:bodyPr/>
                  <a:lstStyle/>
                  <a:p>
                    <a:endParaRPr lang="en-US"/>
                  </a:p>
                </p:txBody>
              </p:sp>
              <p:sp>
                <p:nvSpPr>
                  <p:cNvPr id="29941" name="Arc 77"/>
                  <p:cNvSpPr>
                    <a:spLocks/>
                  </p:cNvSpPr>
                  <p:nvPr/>
                </p:nvSpPr>
                <p:spPr bwMode="auto">
                  <a:xfrm>
                    <a:off x="1223" y="2024"/>
                    <a:ext cx="10" cy="17"/>
                  </a:xfrm>
                  <a:custGeom>
                    <a:avLst/>
                    <a:gdLst>
                      <a:gd name="T0" fmla="*/ 0 w 21600"/>
                      <a:gd name="T1" fmla="*/ 0 h 41436"/>
                      <a:gd name="T2" fmla="*/ 0 w 21600"/>
                      <a:gd name="T3" fmla="*/ 0 h 41436"/>
                      <a:gd name="T4" fmla="*/ 0 w 21600"/>
                      <a:gd name="T5" fmla="*/ 0 h 41436"/>
                      <a:gd name="T6" fmla="*/ 0 60000 65536"/>
                      <a:gd name="T7" fmla="*/ 0 60000 65536"/>
                      <a:gd name="T8" fmla="*/ 0 60000 65536"/>
                      <a:gd name="T9" fmla="*/ 0 w 21600"/>
                      <a:gd name="T10" fmla="*/ 0 h 41436"/>
                      <a:gd name="T11" fmla="*/ 21600 w 21600"/>
                      <a:gd name="T12" fmla="*/ 41436 h 41436"/>
                    </a:gdLst>
                    <a:ahLst/>
                    <a:cxnLst>
                      <a:cxn ang="T6">
                        <a:pos x="T0" y="T1"/>
                      </a:cxn>
                      <a:cxn ang="T7">
                        <a:pos x="T2" y="T3"/>
                      </a:cxn>
                      <a:cxn ang="T8">
                        <a:pos x="T4" y="T5"/>
                      </a:cxn>
                    </a:cxnLst>
                    <a:rect l="T9" t="T10" r="T11" b="T12"/>
                    <a:pathLst>
                      <a:path w="21600" h="41436" fill="none" extrusionOk="0">
                        <a:moveTo>
                          <a:pt x="13091" y="41435"/>
                        </a:moveTo>
                        <a:cubicBezTo>
                          <a:pt x="5149" y="38031"/>
                          <a:pt x="0" y="30222"/>
                          <a:pt x="0" y="21582"/>
                        </a:cubicBezTo>
                        <a:cubicBezTo>
                          <a:pt x="-1" y="9996"/>
                          <a:pt x="9140" y="473"/>
                          <a:pt x="20717" y="0"/>
                        </a:cubicBezTo>
                      </a:path>
                      <a:path w="21600" h="41436" stroke="0" extrusionOk="0">
                        <a:moveTo>
                          <a:pt x="13091" y="41435"/>
                        </a:moveTo>
                        <a:cubicBezTo>
                          <a:pt x="5149" y="38031"/>
                          <a:pt x="0" y="30222"/>
                          <a:pt x="0" y="21582"/>
                        </a:cubicBezTo>
                        <a:cubicBezTo>
                          <a:pt x="-1" y="9996"/>
                          <a:pt x="9140" y="473"/>
                          <a:pt x="20717" y="0"/>
                        </a:cubicBezTo>
                        <a:lnTo>
                          <a:pt x="21600" y="21582"/>
                        </a:lnTo>
                        <a:lnTo>
                          <a:pt x="13091" y="4143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2" name="Arc 78"/>
                  <p:cNvSpPr>
                    <a:spLocks/>
                  </p:cNvSpPr>
                  <p:nvPr/>
                </p:nvSpPr>
                <p:spPr bwMode="auto">
                  <a:xfrm>
                    <a:off x="1224" y="2025"/>
                    <a:ext cx="9" cy="15"/>
                  </a:xfrm>
                  <a:custGeom>
                    <a:avLst/>
                    <a:gdLst>
                      <a:gd name="T0" fmla="*/ 0 w 21600"/>
                      <a:gd name="T1" fmla="*/ 0 h 41473"/>
                      <a:gd name="T2" fmla="*/ 0 w 21600"/>
                      <a:gd name="T3" fmla="*/ 0 h 41473"/>
                      <a:gd name="T4" fmla="*/ 0 w 21600"/>
                      <a:gd name="T5" fmla="*/ 0 h 41473"/>
                      <a:gd name="T6" fmla="*/ 0 60000 65536"/>
                      <a:gd name="T7" fmla="*/ 0 60000 65536"/>
                      <a:gd name="T8" fmla="*/ 0 60000 65536"/>
                      <a:gd name="T9" fmla="*/ 0 w 21600"/>
                      <a:gd name="T10" fmla="*/ 0 h 41473"/>
                      <a:gd name="T11" fmla="*/ 21600 w 21600"/>
                      <a:gd name="T12" fmla="*/ 41473 h 41473"/>
                    </a:gdLst>
                    <a:ahLst/>
                    <a:cxnLst>
                      <a:cxn ang="T6">
                        <a:pos x="T0" y="T1"/>
                      </a:cxn>
                      <a:cxn ang="T7">
                        <a:pos x="T2" y="T3"/>
                      </a:cxn>
                      <a:cxn ang="T8">
                        <a:pos x="T4" y="T5"/>
                      </a:cxn>
                    </a:cxnLst>
                    <a:rect l="T9" t="T10" r="T11" b="T12"/>
                    <a:pathLst>
                      <a:path w="21600" h="41473" fill="none" extrusionOk="0">
                        <a:moveTo>
                          <a:pt x="13179" y="41473"/>
                        </a:moveTo>
                        <a:cubicBezTo>
                          <a:pt x="5190" y="38091"/>
                          <a:pt x="0" y="30257"/>
                          <a:pt x="0" y="21582"/>
                        </a:cubicBezTo>
                        <a:cubicBezTo>
                          <a:pt x="-1" y="9991"/>
                          <a:pt x="9147" y="467"/>
                          <a:pt x="20727" y="-1"/>
                        </a:cubicBezTo>
                      </a:path>
                      <a:path w="21600" h="41473" stroke="0" extrusionOk="0">
                        <a:moveTo>
                          <a:pt x="13179" y="41473"/>
                        </a:moveTo>
                        <a:cubicBezTo>
                          <a:pt x="5190" y="38091"/>
                          <a:pt x="0" y="30257"/>
                          <a:pt x="0" y="21582"/>
                        </a:cubicBezTo>
                        <a:cubicBezTo>
                          <a:pt x="-1" y="9991"/>
                          <a:pt x="9147" y="467"/>
                          <a:pt x="20727" y="-1"/>
                        </a:cubicBezTo>
                        <a:lnTo>
                          <a:pt x="21600" y="21582"/>
                        </a:lnTo>
                        <a:lnTo>
                          <a:pt x="13179" y="41473"/>
                        </a:lnTo>
                        <a:close/>
                      </a:path>
                    </a:pathLst>
                  </a:custGeom>
                  <a:solidFill>
                    <a:srgbClr val="E7EDED"/>
                  </a:solidFill>
                  <a:ln w="3175">
                    <a:solidFill>
                      <a:srgbClr val="6C8F93"/>
                    </a:solidFill>
                    <a:round/>
                    <a:headEnd/>
                    <a:tailEnd/>
                  </a:ln>
                </p:spPr>
                <p:txBody>
                  <a:bodyPr/>
                  <a:lstStyle/>
                  <a:p>
                    <a:endParaRPr lang="en-US"/>
                  </a:p>
                </p:txBody>
              </p:sp>
              <p:sp>
                <p:nvSpPr>
                  <p:cNvPr id="29943" name="Arc 79"/>
                  <p:cNvSpPr>
                    <a:spLocks/>
                  </p:cNvSpPr>
                  <p:nvPr/>
                </p:nvSpPr>
                <p:spPr bwMode="auto">
                  <a:xfrm>
                    <a:off x="1252" y="2048"/>
                    <a:ext cx="42" cy="12"/>
                  </a:xfrm>
                  <a:custGeom>
                    <a:avLst/>
                    <a:gdLst>
                      <a:gd name="T0" fmla="*/ 0 w 38844"/>
                      <a:gd name="T1" fmla="*/ 0 h 21600"/>
                      <a:gd name="T2" fmla="*/ 0 w 38844"/>
                      <a:gd name="T3" fmla="*/ 0 h 21600"/>
                      <a:gd name="T4" fmla="*/ 0 w 38844"/>
                      <a:gd name="T5" fmla="*/ 0 h 21600"/>
                      <a:gd name="T6" fmla="*/ 0 60000 65536"/>
                      <a:gd name="T7" fmla="*/ 0 60000 65536"/>
                      <a:gd name="T8" fmla="*/ 0 60000 65536"/>
                      <a:gd name="T9" fmla="*/ 0 w 38844"/>
                      <a:gd name="T10" fmla="*/ 0 h 21600"/>
                      <a:gd name="T11" fmla="*/ 38844 w 38844"/>
                      <a:gd name="T12" fmla="*/ 21600 h 21600"/>
                    </a:gdLst>
                    <a:ahLst/>
                    <a:cxnLst>
                      <a:cxn ang="T6">
                        <a:pos x="T0" y="T1"/>
                      </a:cxn>
                      <a:cxn ang="T7">
                        <a:pos x="T2" y="T3"/>
                      </a:cxn>
                      <a:cxn ang="T8">
                        <a:pos x="T4" y="T5"/>
                      </a:cxn>
                    </a:cxnLst>
                    <a:rect l="T9" t="T10" r="T11" b="T12"/>
                    <a:pathLst>
                      <a:path w="38844" h="21600" fill="none" extrusionOk="0">
                        <a:moveTo>
                          <a:pt x="38843" y="12211"/>
                        </a:moveTo>
                        <a:cubicBezTo>
                          <a:pt x="34816" y="18087"/>
                          <a:pt x="28150" y="21599"/>
                          <a:pt x="21027" y="21600"/>
                        </a:cubicBezTo>
                        <a:cubicBezTo>
                          <a:pt x="11001" y="21600"/>
                          <a:pt x="2293" y="14701"/>
                          <a:pt x="-1" y="4941"/>
                        </a:cubicBezTo>
                      </a:path>
                      <a:path w="38844" h="21600" stroke="0" extrusionOk="0">
                        <a:moveTo>
                          <a:pt x="38843" y="12211"/>
                        </a:moveTo>
                        <a:cubicBezTo>
                          <a:pt x="34816" y="18087"/>
                          <a:pt x="28150" y="21599"/>
                          <a:pt x="21027" y="21600"/>
                        </a:cubicBezTo>
                        <a:cubicBezTo>
                          <a:pt x="11001" y="21600"/>
                          <a:pt x="2293" y="14701"/>
                          <a:pt x="-1" y="4941"/>
                        </a:cubicBezTo>
                        <a:lnTo>
                          <a:pt x="21027" y="0"/>
                        </a:lnTo>
                        <a:lnTo>
                          <a:pt x="38843" y="1221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4" name="Arc 80"/>
                  <p:cNvSpPr>
                    <a:spLocks/>
                  </p:cNvSpPr>
                  <p:nvPr/>
                </p:nvSpPr>
                <p:spPr bwMode="auto">
                  <a:xfrm>
                    <a:off x="1253" y="2048"/>
                    <a:ext cx="40" cy="11"/>
                  </a:xfrm>
                  <a:custGeom>
                    <a:avLst/>
                    <a:gdLst>
                      <a:gd name="T0" fmla="*/ 0 w 38540"/>
                      <a:gd name="T1" fmla="*/ 0 h 21600"/>
                      <a:gd name="T2" fmla="*/ 0 w 38540"/>
                      <a:gd name="T3" fmla="*/ 0 h 21600"/>
                      <a:gd name="T4" fmla="*/ 0 w 38540"/>
                      <a:gd name="T5" fmla="*/ 0 h 21600"/>
                      <a:gd name="T6" fmla="*/ 0 60000 65536"/>
                      <a:gd name="T7" fmla="*/ 0 60000 65536"/>
                      <a:gd name="T8" fmla="*/ 0 60000 65536"/>
                      <a:gd name="T9" fmla="*/ 0 w 38540"/>
                      <a:gd name="T10" fmla="*/ 0 h 21600"/>
                      <a:gd name="T11" fmla="*/ 38540 w 38540"/>
                      <a:gd name="T12" fmla="*/ 21600 h 21600"/>
                    </a:gdLst>
                    <a:ahLst/>
                    <a:cxnLst>
                      <a:cxn ang="T6">
                        <a:pos x="T0" y="T1"/>
                      </a:cxn>
                      <a:cxn ang="T7">
                        <a:pos x="T2" y="T3"/>
                      </a:cxn>
                      <a:cxn ang="T8">
                        <a:pos x="T4" y="T5"/>
                      </a:cxn>
                    </a:cxnLst>
                    <a:rect l="T9" t="T10" r="T11" b="T12"/>
                    <a:pathLst>
                      <a:path w="38540" h="21600" fill="none" extrusionOk="0">
                        <a:moveTo>
                          <a:pt x="38539" y="12573"/>
                        </a:moveTo>
                        <a:cubicBezTo>
                          <a:pt x="34483" y="18239"/>
                          <a:pt x="27944" y="21599"/>
                          <a:pt x="20977" y="21600"/>
                        </a:cubicBezTo>
                        <a:cubicBezTo>
                          <a:pt x="11030" y="21600"/>
                          <a:pt x="2370" y="14808"/>
                          <a:pt x="-1" y="5149"/>
                        </a:cubicBezTo>
                      </a:path>
                      <a:path w="38540" h="21600" stroke="0" extrusionOk="0">
                        <a:moveTo>
                          <a:pt x="38539" y="12573"/>
                        </a:moveTo>
                        <a:cubicBezTo>
                          <a:pt x="34483" y="18239"/>
                          <a:pt x="27944" y="21599"/>
                          <a:pt x="20977" y="21600"/>
                        </a:cubicBezTo>
                        <a:cubicBezTo>
                          <a:pt x="11030" y="21600"/>
                          <a:pt x="2370" y="14808"/>
                          <a:pt x="-1" y="5149"/>
                        </a:cubicBezTo>
                        <a:lnTo>
                          <a:pt x="20977" y="0"/>
                        </a:lnTo>
                        <a:lnTo>
                          <a:pt x="38539" y="12573"/>
                        </a:lnTo>
                        <a:close/>
                      </a:path>
                    </a:pathLst>
                  </a:custGeom>
                  <a:solidFill>
                    <a:srgbClr val="E7EDED"/>
                  </a:solidFill>
                  <a:ln w="3175">
                    <a:solidFill>
                      <a:srgbClr val="6C8F93"/>
                    </a:solidFill>
                    <a:round/>
                    <a:headEnd/>
                    <a:tailEnd/>
                  </a:ln>
                </p:spPr>
                <p:txBody>
                  <a:bodyPr/>
                  <a:lstStyle/>
                  <a:p>
                    <a:endParaRPr lang="en-US"/>
                  </a:p>
                </p:txBody>
              </p:sp>
            </p:grpSp>
          </p:grpSp>
          <p:grpSp>
            <p:nvGrpSpPr>
              <p:cNvPr id="29829" name="Group 81"/>
              <p:cNvGrpSpPr>
                <a:grpSpLocks/>
              </p:cNvGrpSpPr>
              <p:nvPr/>
            </p:nvGrpSpPr>
            <p:grpSpPr bwMode="auto">
              <a:xfrm>
                <a:off x="1709" y="533"/>
                <a:ext cx="169" cy="168"/>
                <a:chOff x="961" y="2167"/>
                <a:chExt cx="169" cy="168"/>
              </a:xfrm>
            </p:grpSpPr>
            <p:sp>
              <p:nvSpPr>
                <p:cNvPr id="29907" name="Freeform 82"/>
                <p:cNvSpPr>
                  <a:spLocks/>
                </p:cNvSpPr>
                <p:nvPr/>
              </p:nvSpPr>
              <p:spPr bwMode="auto">
                <a:xfrm>
                  <a:off x="985" y="2269"/>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6" y="72"/>
                      </a:lnTo>
                      <a:lnTo>
                        <a:pt x="0" y="7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08" name="Freeform 83"/>
                <p:cNvSpPr>
                  <a:spLocks/>
                </p:cNvSpPr>
                <p:nvPr/>
              </p:nvSpPr>
              <p:spPr bwMode="auto">
                <a:xfrm>
                  <a:off x="985" y="2269"/>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6" y="72"/>
                      </a:lnTo>
                      <a:lnTo>
                        <a:pt x="0" y="72"/>
                      </a:lnTo>
                      <a:close/>
                    </a:path>
                  </a:pathLst>
                </a:custGeom>
                <a:solidFill>
                  <a:srgbClr val="C9C9B6"/>
                </a:solidFill>
                <a:ln w="3175">
                  <a:solidFill>
                    <a:srgbClr val="494936"/>
                  </a:solidFill>
                  <a:round/>
                  <a:headEnd/>
                  <a:tailEnd/>
                </a:ln>
              </p:spPr>
              <p:txBody>
                <a:bodyPr/>
                <a:lstStyle/>
                <a:p>
                  <a:endParaRPr lang="en-US"/>
                </a:p>
              </p:txBody>
            </p:sp>
            <p:sp>
              <p:nvSpPr>
                <p:cNvPr id="29909" name="Rectangle 84"/>
                <p:cNvSpPr>
                  <a:spLocks noChangeArrowheads="1"/>
                </p:cNvSpPr>
                <p:nvPr/>
              </p:nvSpPr>
              <p:spPr bwMode="auto">
                <a:xfrm>
                  <a:off x="985" y="2287"/>
                  <a:ext cx="129" cy="2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10" name="Rectangle 85"/>
                <p:cNvSpPr>
                  <a:spLocks noChangeArrowheads="1"/>
                </p:cNvSpPr>
                <p:nvPr/>
              </p:nvSpPr>
              <p:spPr bwMode="auto">
                <a:xfrm>
                  <a:off x="986" y="2288"/>
                  <a:ext cx="127" cy="20"/>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11" name="Freeform 86"/>
                <p:cNvSpPr>
                  <a:spLocks/>
                </p:cNvSpPr>
                <p:nvPr/>
              </p:nvSpPr>
              <p:spPr bwMode="auto">
                <a:xfrm>
                  <a:off x="1114" y="2269"/>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2" name="Freeform 87"/>
                <p:cNvSpPr>
                  <a:spLocks/>
                </p:cNvSpPr>
                <p:nvPr/>
              </p:nvSpPr>
              <p:spPr bwMode="auto">
                <a:xfrm>
                  <a:off x="1114" y="2269"/>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w="3175">
                  <a:solidFill>
                    <a:srgbClr val="494936"/>
                  </a:solidFill>
                  <a:round/>
                  <a:headEnd/>
                  <a:tailEnd/>
                </a:ln>
              </p:spPr>
              <p:txBody>
                <a:bodyPr/>
                <a:lstStyle/>
                <a:p>
                  <a:endParaRPr lang="en-US"/>
                </a:p>
              </p:txBody>
            </p:sp>
            <p:sp>
              <p:nvSpPr>
                <p:cNvPr id="29913" name="Freeform 88"/>
                <p:cNvSpPr>
                  <a:spLocks/>
                </p:cNvSpPr>
                <p:nvPr/>
              </p:nvSpPr>
              <p:spPr bwMode="auto">
                <a:xfrm>
                  <a:off x="989" y="2269"/>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8" y="56"/>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4" name="Freeform 89"/>
                <p:cNvSpPr>
                  <a:spLocks/>
                </p:cNvSpPr>
                <p:nvPr/>
              </p:nvSpPr>
              <p:spPr bwMode="auto">
                <a:xfrm>
                  <a:off x="989" y="2269"/>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8" y="56"/>
                      </a:lnTo>
                      <a:lnTo>
                        <a:pt x="0" y="56"/>
                      </a:lnTo>
                      <a:close/>
                    </a:path>
                  </a:pathLst>
                </a:custGeom>
                <a:solidFill>
                  <a:srgbClr val="000000"/>
                </a:solidFill>
                <a:ln w="3175">
                  <a:solidFill>
                    <a:srgbClr val="000000"/>
                  </a:solidFill>
                  <a:round/>
                  <a:headEnd/>
                  <a:tailEnd/>
                </a:ln>
              </p:spPr>
              <p:txBody>
                <a:bodyPr/>
                <a:lstStyle/>
                <a:p>
                  <a:endParaRPr lang="en-US"/>
                </a:p>
              </p:txBody>
            </p:sp>
            <p:sp>
              <p:nvSpPr>
                <p:cNvPr id="29915" name="Freeform 90"/>
                <p:cNvSpPr>
                  <a:spLocks/>
                </p:cNvSpPr>
                <p:nvPr/>
              </p:nvSpPr>
              <p:spPr bwMode="auto">
                <a:xfrm>
                  <a:off x="987" y="2167"/>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6" name="Freeform 91"/>
                <p:cNvSpPr>
                  <a:spLocks/>
                </p:cNvSpPr>
                <p:nvPr/>
              </p:nvSpPr>
              <p:spPr bwMode="auto">
                <a:xfrm>
                  <a:off x="987" y="2167"/>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w="3175">
                  <a:solidFill>
                    <a:srgbClr val="494936"/>
                  </a:solidFill>
                  <a:round/>
                  <a:headEnd/>
                  <a:tailEnd/>
                </a:ln>
              </p:spPr>
              <p:txBody>
                <a:bodyPr/>
                <a:lstStyle/>
                <a:p>
                  <a:endParaRPr lang="en-US"/>
                </a:p>
              </p:txBody>
            </p:sp>
            <p:sp>
              <p:nvSpPr>
                <p:cNvPr id="29917" name="Rectangle 92"/>
                <p:cNvSpPr>
                  <a:spLocks noChangeArrowheads="1"/>
                </p:cNvSpPr>
                <p:nvPr/>
              </p:nvSpPr>
              <p:spPr bwMode="auto">
                <a:xfrm>
                  <a:off x="988" y="2182"/>
                  <a:ext cx="127" cy="98"/>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18" name="Rectangle 93"/>
                <p:cNvSpPr>
                  <a:spLocks noChangeArrowheads="1"/>
                </p:cNvSpPr>
                <p:nvPr/>
              </p:nvSpPr>
              <p:spPr bwMode="auto">
                <a:xfrm>
                  <a:off x="998" y="2194"/>
                  <a:ext cx="105" cy="76"/>
                </a:xfrm>
                <a:prstGeom prst="rect">
                  <a:avLst/>
                </a:prstGeom>
                <a:solidFill>
                  <a:srgbClr val="FFFFFF"/>
                </a:solidFill>
                <a:ln w="3175">
                  <a:solidFill>
                    <a:srgbClr val="494936"/>
                  </a:solidFill>
                  <a:miter lim="800000"/>
                  <a:headEnd/>
                  <a:tailEnd/>
                </a:ln>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19" name="Freeform 94"/>
                <p:cNvSpPr>
                  <a:spLocks/>
                </p:cNvSpPr>
                <p:nvPr/>
              </p:nvSpPr>
              <p:spPr bwMode="auto">
                <a:xfrm>
                  <a:off x="1114" y="2167"/>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20" name="Freeform 95"/>
                <p:cNvSpPr>
                  <a:spLocks/>
                </p:cNvSpPr>
                <p:nvPr/>
              </p:nvSpPr>
              <p:spPr bwMode="auto">
                <a:xfrm>
                  <a:off x="1114" y="2167"/>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w="3175">
                  <a:solidFill>
                    <a:srgbClr val="494936"/>
                  </a:solidFill>
                  <a:round/>
                  <a:headEnd/>
                  <a:tailEnd/>
                </a:ln>
              </p:spPr>
              <p:txBody>
                <a:bodyPr/>
                <a:lstStyle/>
                <a:p>
                  <a:endParaRPr lang="en-US"/>
                </a:p>
              </p:txBody>
            </p:sp>
            <p:sp>
              <p:nvSpPr>
                <p:cNvPr id="29921" name="Freeform 96"/>
                <p:cNvSpPr>
                  <a:spLocks/>
                </p:cNvSpPr>
                <p:nvPr/>
              </p:nvSpPr>
              <p:spPr bwMode="auto">
                <a:xfrm>
                  <a:off x="961" y="2305"/>
                  <a:ext cx="159" cy="24"/>
                </a:xfrm>
                <a:custGeom>
                  <a:avLst/>
                  <a:gdLst>
                    <a:gd name="T0" fmla="*/ 0 w 637"/>
                    <a:gd name="T1" fmla="*/ 0 h 97"/>
                    <a:gd name="T2" fmla="*/ 0 w 637"/>
                    <a:gd name="T3" fmla="*/ 0 h 97"/>
                    <a:gd name="T4" fmla="*/ 0 w 637"/>
                    <a:gd name="T5" fmla="*/ 0 h 97"/>
                    <a:gd name="T6" fmla="*/ 0 w 637"/>
                    <a:gd name="T7" fmla="*/ 0 h 97"/>
                    <a:gd name="T8" fmla="*/ 0 w 637"/>
                    <a:gd name="T9" fmla="*/ 0 h 97"/>
                    <a:gd name="T10" fmla="*/ 0 60000 65536"/>
                    <a:gd name="T11" fmla="*/ 0 60000 65536"/>
                    <a:gd name="T12" fmla="*/ 0 60000 65536"/>
                    <a:gd name="T13" fmla="*/ 0 60000 65536"/>
                    <a:gd name="T14" fmla="*/ 0 60000 65536"/>
                    <a:gd name="T15" fmla="*/ 0 w 637"/>
                    <a:gd name="T16" fmla="*/ 0 h 97"/>
                    <a:gd name="T17" fmla="*/ 637 w 637"/>
                    <a:gd name="T18" fmla="*/ 97 h 97"/>
                  </a:gdLst>
                  <a:ahLst/>
                  <a:cxnLst>
                    <a:cxn ang="T10">
                      <a:pos x="T0" y="T1"/>
                    </a:cxn>
                    <a:cxn ang="T11">
                      <a:pos x="T2" y="T3"/>
                    </a:cxn>
                    <a:cxn ang="T12">
                      <a:pos x="T4" y="T5"/>
                    </a:cxn>
                    <a:cxn ang="T13">
                      <a:pos x="T6" y="T7"/>
                    </a:cxn>
                    <a:cxn ang="T14">
                      <a:pos x="T8" y="T9"/>
                    </a:cxn>
                  </a:cxnLst>
                  <a:rect l="T15" t="T16" r="T17" b="T18"/>
                  <a:pathLst>
                    <a:path w="637" h="97">
                      <a:moveTo>
                        <a:pt x="0" y="97"/>
                      </a:moveTo>
                      <a:lnTo>
                        <a:pt x="81" y="0"/>
                      </a:lnTo>
                      <a:lnTo>
                        <a:pt x="637" y="0"/>
                      </a:lnTo>
                      <a:lnTo>
                        <a:pt x="557" y="97"/>
                      </a:lnTo>
                      <a:lnTo>
                        <a:pt x="0" y="9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22" name="Freeform 97"/>
                <p:cNvSpPr>
                  <a:spLocks/>
                </p:cNvSpPr>
                <p:nvPr/>
              </p:nvSpPr>
              <p:spPr bwMode="auto">
                <a:xfrm>
                  <a:off x="961" y="2305"/>
                  <a:ext cx="159" cy="24"/>
                </a:xfrm>
                <a:custGeom>
                  <a:avLst/>
                  <a:gdLst>
                    <a:gd name="T0" fmla="*/ 0 w 637"/>
                    <a:gd name="T1" fmla="*/ 0 h 97"/>
                    <a:gd name="T2" fmla="*/ 0 w 637"/>
                    <a:gd name="T3" fmla="*/ 0 h 97"/>
                    <a:gd name="T4" fmla="*/ 0 w 637"/>
                    <a:gd name="T5" fmla="*/ 0 h 97"/>
                    <a:gd name="T6" fmla="*/ 0 w 637"/>
                    <a:gd name="T7" fmla="*/ 0 h 97"/>
                    <a:gd name="T8" fmla="*/ 0 w 637"/>
                    <a:gd name="T9" fmla="*/ 0 h 97"/>
                    <a:gd name="T10" fmla="*/ 0 60000 65536"/>
                    <a:gd name="T11" fmla="*/ 0 60000 65536"/>
                    <a:gd name="T12" fmla="*/ 0 60000 65536"/>
                    <a:gd name="T13" fmla="*/ 0 60000 65536"/>
                    <a:gd name="T14" fmla="*/ 0 60000 65536"/>
                    <a:gd name="T15" fmla="*/ 0 w 637"/>
                    <a:gd name="T16" fmla="*/ 0 h 97"/>
                    <a:gd name="T17" fmla="*/ 637 w 637"/>
                    <a:gd name="T18" fmla="*/ 97 h 97"/>
                  </a:gdLst>
                  <a:ahLst/>
                  <a:cxnLst>
                    <a:cxn ang="T10">
                      <a:pos x="T0" y="T1"/>
                    </a:cxn>
                    <a:cxn ang="T11">
                      <a:pos x="T2" y="T3"/>
                    </a:cxn>
                    <a:cxn ang="T12">
                      <a:pos x="T4" y="T5"/>
                    </a:cxn>
                    <a:cxn ang="T13">
                      <a:pos x="T6" y="T7"/>
                    </a:cxn>
                    <a:cxn ang="T14">
                      <a:pos x="T8" y="T9"/>
                    </a:cxn>
                  </a:cxnLst>
                  <a:rect l="T15" t="T16" r="T17" b="T18"/>
                  <a:pathLst>
                    <a:path w="637" h="97">
                      <a:moveTo>
                        <a:pt x="0" y="97"/>
                      </a:moveTo>
                      <a:lnTo>
                        <a:pt x="81" y="0"/>
                      </a:lnTo>
                      <a:lnTo>
                        <a:pt x="637" y="0"/>
                      </a:lnTo>
                      <a:lnTo>
                        <a:pt x="557" y="97"/>
                      </a:lnTo>
                      <a:lnTo>
                        <a:pt x="0" y="97"/>
                      </a:lnTo>
                      <a:close/>
                    </a:path>
                  </a:pathLst>
                </a:custGeom>
                <a:solidFill>
                  <a:srgbClr val="C9C9B6"/>
                </a:solidFill>
                <a:ln w="3175">
                  <a:solidFill>
                    <a:srgbClr val="494936"/>
                  </a:solidFill>
                  <a:round/>
                  <a:headEnd/>
                  <a:tailEnd/>
                </a:ln>
              </p:spPr>
              <p:txBody>
                <a:bodyPr/>
                <a:lstStyle/>
                <a:p>
                  <a:endParaRPr lang="en-US"/>
                </a:p>
              </p:txBody>
            </p:sp>
            <p:sp>
              <p:nvSpPr>
                <p:cNvPr id="29923" name="Freeform 98"/>
                <p:cNvSpPr>
                  <a:spLocks/>
                </p:cNvSpPr>
                <p:nvPr/>
              </p:nvSpPr>
              <p:spPr bwMode="auto">
                <a:xfrm>
                  <a:off x="1100" y="2305"/>
                  <a:ext cx="20" cy="30"/>
                </a:xfrm>
                <a:custGeom>
                  <a:avLst/>
                  <a:gdLst>
                    <a:gd name="T0" fmla="*/ 0 w 80"/>
                    <a:gd name="T1" fmla="*/ 0 h 121"/>
                    <a:gd name="T2" fmla="*/ 0 w 80"/>
                    <a:gd name="T3" fmla="*/ 0 h 121"/>
                    <a:gd name="T4" fmla="*/ 0 w 80"/>
                    <a:gd name="T5" fmla="*/ 0 h 121"/>
                    <a:gd name="T6" fmla="*/ 0 w 80"/>
                    <a:gd name="T7" fmla="*/ 0 h 121"/>
                    <a:gd name="T8" fmla="*/ 0 w 80"/>
                    <a:gd name="T9" fmla="*/ 0 h 121"/>
                    <a:gd name="T10" fmla="*/ 0 60000 65536"/>
                    <a:gd name="T11" fmla="*/ 0 60000 65536"/>
                    <a:gd name="T12" fmla="*/ 0 60000 65536"/>
                    <a:gd name="T13" fmla="*/ 0 60000 65536"/>
                    <a:gd name="T14" fmla="*/ 0 60000 65536"/>
                    <a:gd name="T15" fmla="*/ 0 w 80"/>
                    <a:gd name="T16" fmla="*/ 0 h 121"/>
                    <a:gd name="T17" fmla="*/ 80 w 80"/>
                    <a:gd name="T18" fmla="*/ 121 h 121"/>
                  </a:gdLst>
                  <a:ahLst/>
                  <a:cxnLst>
                    <a:cxn ang="T10">
                      <a:pos x="T0" y="T1"/>
                    </a:cxn>
                    <a:cxn ang="T11">
                      <a:pos x="T2" y="T3"/>
                    </a:cxn>
                    <a:cxn ang="T12">
                      <a:pos x="T4" y="T5"/>
                    </a:cxn>
                    <a:cxn ang="T13">
                      <a:pos x="T6" y="T7"/>
                    </a:cxn>
                    <a:cxn ang="T14">
                      <a:pos x="T8" y="T9"/>
                    </a:cxn>
                  </a:cxnLst>
                  <a:rect l="T15" t="T16" r="T17" b="T18"/>
                  <a:pathLst>
                    <a:path w="80" h="121">
                      <a:moveTo>
                        <a:pt x="0" y="121"/>
                      </a:moveTo>
                      <a:lnTo>
                        <a:pt x="80" y="40"/>
                      </a:lnTo>
                      <a:lnTo>
                        <a:pt x="80" y="0"/>
                      </a:lnTo>
                      <a:lnTo>
                        <a:pt x="0" y="105"/>
                      </a:lnTo>
                      <a:lnTo>
                        <a:pt x="0" y="121"/>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24" name="Freeform 99"/>
                <p:cNvSpPr>
                  <a:spLocks/>
                </p:cNvSpPr>
                <p:nvPr/>
              </p:nvSpPr>
              <p:spPr bwMode="auto">
                <a:xfrm>
                  <a:off x="1100" y="2305"/>
                  <a:ext cx="20" cy="30"/>
                </a:xfrm>
                <a:custGeom>
                  <a:avLst/>
                  <a:gdLst>
                    <a:gd name="T0" fmla="*/ 0 w 80"/>
                    <a:gd name="T1" fmla="*/ 0 h 121"/>
                    <a:gd name="T2" fmla="*/ 0 w 80"/>
                    <a:gd name="T3" fmla="*/ 0 h 121"/>
                    <a:gd name="T4" fmla="*/ 0 w 80"/>
                    <a:gd name="T5" fmla="*/ 0 h 121"/>
                    <a:gd name="T6" fmla="*/ 0 w 80"/>
                    <a:gd name="T7" fmla="*/ 0 h 121"/>
                    <a:gd name="T8" fmla="*/ 0 w 80"/>
                    <a:gd name="T9" fmla="*/ 0 h 121"/>
                    <a:gd name="T10" fmla="*/ 0 60000 65536"/>
                    <a:gd name="T11" fmla="*/ 0 60000 65536"/>
                    <a:gd name="T12" fmla="*/ 0 60000 65536"/>
                    <a:gd name="T13" fmla="*/ 0 60000 65536"/>
                    <a:gd name="T14" fmla="*/ 0 60000 65536"/>
                    <a:gd name="T15" fmla="*/ 0 w 80"/>
                    <a:gd name="T16" fmla="*/ 0 h 121"/>
                    <a:gd name="T17" fmla="*/ 80 w 80"/>
                    <a:gd name="T18" fmla="*/ 121 h 121"/>
                  </a:gdLst>
                  <a:ahLst/>
                  <a:cxnLst>
                    <a:cxn ang="T10">
                      <a:pos x="T0" y="T1"/>
                    </a:cxn>
                    <a:cxn ang="T11">
                      <a:pos x="T2" y="T3"/>
                    </a:cxn>
                    <a:cxn ang="T12">
                      <a:pos x="T4" y="T5"/>
                    </a:cxn>
                    <a:cxn ang="T13">
                      <a:pos x="T6" y="T7"/>
                    </a:cxn>
                    <a:cxn ang="T14">
                      <a:pos x="T8" y="T9"/>
                    </a:cxn>
                  </a:cxnLst>
                  <a:rect l="T15" t="T16" r="T17" b="T18"/>
                  <a:pathLst>
                    <a:path w="80" h="121">
                      <a:moveTo>
                        <a:pt x="0" y="121"/>
                      </a:moveTo>
                      <a:lnTo>
                        <a:pt x="80" y="40"/>
                      </a:lnTo>
                      <a:lnTo>
                        <a:pt x="80" y="0"/>
                      </a:lnTo>
                      <a:lnTo>
                        <a:pt x="0" y="105"/>
                      </a:lnTo>
                      <a:lnTo>
                        <a:pt x="0" y="121"/>
                      </a:lnTo>
                      <a:close/>
                    </a:path>
                  </a:pathLst>
                </a:custGeom>
                <a:solidFill>
                  <a:srgbClr val="7A7A5A"/>
                </a:solidFill>
                <a:ln w="3175">
                  <a:solidFill>
                    <a:srgbClr val="494936"/>
                  </a:solidFill>
                  <a:round/>
                  <a:headEnd/>
                  <a:tailEnd/>
                </a:ln>
              </p:spPr>
              <p:txBody>
                <a:bodyPr/>
                <a:lstStyle/>
                <a:p>
                  <a:endParaRPr lang="en-US"/>
                </a:p>
              </p:txBody>
            </p:sp>
            <p:sp>
              <p:nvSpPr>
                <p:cNvPr id="29925" name="Rectangle 100"/>
                <p:cNvSpPr>
                  <a:spLocks noChangeArrowheads="1"/>
                </p:cNvSpPr>
                <p:nvPr/>
              </p:nvSpPr>
              <p:spPr bwMode="auto">
                <a:xfrm>
                  <a:off x="961" y="2329"/>
                  <a:ext cx="139"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26" name="Rectangle 101"/>
                <p:cNvSpPr>
                  <a:spLocks noChangeArrowheads="1"/>
                </p:cNvSpPr>
                <p:nvPr/>
              </p:nvSpPr>
              <p:spPr bwMode="auto">
                <a:xfrm>
                  <a:off x="962" y="2330"/>
                  <a:ext cx="137" cy="4"/>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grpSp>
          <p:grpSp>
            <p:nvGrpSpPr>
              <p:cNvPr id="29830" name="Group 102"/>
              <p:cNvGrpSpPr>
                <a:grpSpLocks/>
              </p:cNvGrpSpPr>
              <p:nvPr/>
            </p:nvGrpSpPr>
            <p:grpSpPr bwMode="auto">
              <a:xfrm>
                <a:off x="1753" y="571"/>
                <a:ext cx="93" cy="56"/>
                <a:chOff x="1005" y="2205"/>
                <a:chExt cx="93" cy="56"/>
              </a:xfrm>
            </p:grpSpPr>
            <p:grpSp>
              <p:nvGrpSpPr>
                <p:cNvPr id="29880" name="Group 103"/>
                <p:cNvGrpSpPr>
                  <a:grpSpLocks/>
                </p:cNvGrpSpPr>
                <p:nvPr/>
              </p:nvGrpSpPr>
              <p:grpSpPr bwMode="auto">
                <a:xfrm>
                  <a:off x="1005" y="2205"/>
                  <a:ext cx="93" cy="56"/>
                  <a:chOff x="1005" y="2205"/>
                  <a:chExt cx="93" cy="56"/>
                </a:xfrm>
              </p:grpSpPr>
              <p:sp>
                <p:nvSpPr>
                  <p:cNvPr id="29898" name="Oval 104"/>
                  <p:cNvSpPr>
                    <a:spLocks noChangeArrowheads="1"/>
                  </p:cNvSpPr>
                  <p:nvPr/>
                </p:nvSpPr>
                <p:spPr bwMode="auto">
                  <a:xfrm>
                    <a:off x="1037" y="2205"/>
                    <a:ext cx="41"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99" name="Oval 105"/>
                  <p:cNvSpPr>
                    <a:spLocks noChangeArrowheads="1"/>
                  </p:cNvSpPr>
                  <p:nvPr/>
                </p:nvSpPr>
                <p:spPr bwMode="auto">
                  <a:xfrm>
                    <a:off x="1015" y="2211"/>
                    <a:ext cx="31"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00" name="Oval 106"/>
                  <p:cNvSpPr>
                    <a:spLocks noChangeArrowheads="1"/>
                  </p:cNvSpPr>
                  <p:nvPr/>
                </p:nvSpPr>
                <p:spPr bwMode="auto">
                  <a:xfrm>
                    <a:off x="1005" y="2225"/>
                    <a:ext cx="2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01" name="Oval 107"/>
                  <p:cNvSpPr>
                    <a:spLocks noChangeArrowheads="1"/>
                  </p:cNvSpPr>
                  <p:nvPr/>
                </p:nvSpPr>
                <p:spPr bwMode="auto">
                  <a:xfrm>
                    <a:off x="1011" y="2233"/>
                    <a:ext cx="32" cy="2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02" name="Oval 108"/>
                  <p:cNvSpPr>
                    <a:spLocks noChangeArrowheads="1"/>
                  </p:cNvSpPr>
                  <p:nvPr/>
                </p:nvSpPr>
                <p:spPr bwMode="auto">
                  <a:xfrm>
                    <a:off x="1033" y="2237"/>
                    <a:ext cx="49"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03" name="Oval 109"/>
                  <p:cNvSpPr>
                    <a:spLocks noChangeArrowheads="1"/>
                  </p:cNvSpPr>
                  <p:nvPr/>
                </p:nvSpPr>
                <p:spPr bwMode="auto">
                  <a:xfrm>
                    <a:off x="1064" y="2211"/>
                    <a:ext cx="3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04" name="Oval 110"/>
                  <p:cNvSpPr>
                    <a:spLocks noChangeArrowheads="1"/>
                  </p:cNvSpPr>
                  <p:nvPr/>
                </p:nvSpPr>
                <p:spPr bwMode="auto">
                  <a:xfrm>
                    <a:off x="1068" y="2223"/>
                    <a:ext cx="3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05" name="Oval 111"/>
                  <p:cNvSpPr>
                    <a:spLocks noChangeArrowheads="1"/>
                  </p:cNvSpPr>
                  <p:nvPr/>
                </p:nvSpPr>
                <p:spPr bwMode="auto">
                  <a:xfrm>
                    <a:off x="1066" y="2227"/>
                    <a:ext cx="30"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906" name="Oval 112"/>
                  <p:cNvSpPr>
                    <a:spLocks noChangeArrowheads="1"/>
                  </p:cNvSpPr>
                  <p:nvPr/>
                </p:nvSpPr>
                <p:spPr bwMode="auto">
                  <a:xfrm>
                    <a:off x="1021" y="2219"/>
                    <a:ext cx="61"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grpSp>
            <p:grpSp>
              <p:nvGrpSpPr>
                <p:cNvPr id="29881" name="Group 113"/>
                <p:cNvGrpSpPr>
                  <a:grpSpLocks/>
                </p:cNvGrpSpPr>
                <p:nvPr/>
              </p:nvGrpSpPr>
              <p:grpSpPr bwMode="auto">
                <a:xfrm>
                  <a:off x="1005" y="2205"/>
                  <a:ext cx="93" cy="56"/>
                  <a:chOff x="1005" y="2205"/>
                  <a:chExt cx="93" cy="56"/>
                </a:xfrm>
              </p:grpSpPr>
              <p:sp>
                <p:nvSpPr>
                  <p:cNvPr id="29882" name="Arc 114"/>
                  <p:cNvSpPr>
                    <a:spLocks/>
                  </p:cNvSpPr>
                  <p:nvPr/>
                </p:nvSpPr>
                <p:spPr bwMode="auto">
                  <a:xfrm>
                    <a:off x="1039" y="2205"/>
                    <a:ext cx="38" cy="12"/>
                  </a:xfrm>
                  <a:custGeom>
                    <a:avLst/>
                    <a:gdLst>
                      <a:gd name="T0" fmla="*/ 0 w 40079"/>
                      <a:gd name="T1" fmla="*/ 0 h 21600"/>
                      <a:gd name="T2" fmla="*/ 0 w 40079"/>
                      <a:gd name="T3" fmla="*/ 0 h 21600"/>
                      <a:gd name="T4" fmla="*/ 0 w 40079"/>
                      <a:gd name="T5" fmla="*/ 0 h 21600"/>
                      <a:gd name="T6" fmla="*/ 0 60000 65536"/>
                      <a:gd name="T7" fmla="*/ 0 60000 65536"/>
                      <a:gd name="T8" fmla="*/ 0 60000 65536"/>
                      <a:gd name="T9" fmla="*/ 0 w 40079"/>
                      <a:gd name="T10" fmla="*/ 0 h 21600"/>
                      <a:gd name="T11" fmla="*/ 40079 w 40079"/>
                      <a:gd name="T12" fmla="*/ 21600 h 21600"/>
                    </a:gdLst>
                    <a:ahLst/>
                    <a:cxnLst>
                      <a:cxn ang="T6">
                        <a:pos x="T0" y="T1"/>
                      </a:cxn>
                      <a:cxn ang="T7">
                        <a:pos x="T2" y="T3"/>
                      </a:cxn>
                      <a:cxn ang="T8">
                        <a:pos x="T4" y="T5"/>
                      </a:cxn>
                    </a:cxnLst>
                    <a:rect l="T9" t="T10" r="T11" b="T12"/>
                    <a:pathLst>
                      <a:path w="40079" h="21600" fill="none" extrusionOk="0">
                        <a:moveTo>
                          <a:pt x="0" y="14358"/>
                        </a:moveTo>
                        <a:cubicBezTo>
                          <a:pt x="3063" y="5749"/>
                          <a:pt x="11212" y="-1"/>
                          <a:pt x="20350" y="0"/>
                        </a:cubicBezTo>
                        <a:cubicBezTo>
                          <a:pt x="28878" y="0"/>
                          <a:pt x="36608" y="5017"/>
                          <a:pt x="40079" y="12807"/>
                        </a:cubicBezTo>
                      </a:path>
                      <a:path w="40079" h="21600" stroke="0" extrusionOk="0">
                        <a:moveTo>
                          <a:pt x="0" y="14358"/>
                        </a:moveTo>
                        <a:cubicBezTo>
                          <a:pt x="3063" y="5749"/>
                          <a:pt x="11212" y="-1"/>
                          <a:pt x="20350" y="0"/>
                        </a:cubicBezTo>
                        <a:cubicBezTo>
                          <a:pt x="28878" y="0"/>
                          <a:pt x="36608" y="5017"/>
                          <a:pt x="40079" y="12807"/>
                        </a:cubicBezTo>
                        <a:lnTo>
                          <a:pt x="20350" y="21600"/>
                        </a:lnTo>
                        <a:lnTo>
                          <a:pt x="0" y="14358"/>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83" name="Arc 115"/>
                  <p:cNvSpPr>
                    <a:spLocks/>
                  </p:cNvSpPr>
                  <p:nvPr/>
                </p:nvSpPr>
                <p:spPr bwMode="auto">
                  <a:xfrm>
                    <a:off x="1040" y="2206"/>
                    <a:ext cx="36" cy="11"/>
                  </a:xfrm>
                  <a:custGeom>
                    <a:avLst/>
                    <a:gdLst>
                      <a:gd name="T0" fmla="*/ 0 w 39867"/>
                      <a:gd name="T1" fmla="*/ 0 h 21600"/>
                      <a:gd name="T2" fmla="*/ 0 w 39867"/>
                      <a:gd name="T3" fmla="*/ 0 h 21600"/>
                      <a:gd name="T4" fmla="*/ 0 w 39867"/>
                      <a:gd name="T5" fmla="*/ 0 h 21600"/>
                      <a:gd name="T6" fmla="*/ 0 60000 65536"/>
                      <a:gd name="T7" fmla="*/ 0 60000 65536"/>
                      <a:gd name="T8" fmla="*/ 0 60000 65536"/>
                      <a:gd name="T9" fmla="*/ 0 w 39867"/>
                      <a:gd name="T10" fmla="*/ 0 h 21600"/>
                      <a:gd name="T11" fmla="*/ 39867 w 39867"/>
                      <a:gd name="T12" fmla="*/ 21600 h 21600"/>
                    </a:gdLst>
                    <a:ahLst/>
                    <a:cxnLst>
                      <a:cxn ang="T6">
                        <a:pos x="T0" y="T1"/>
                      </a:cxn>
                      <a:cxn ang="T7">
                        <a:pos x="T2" y="T3"/>
                      </a:cxn>
                      <a:cxn ang="T8">
                        <a:pos x="T4" y="T5"/>
                      </a:cxn>
                    </a:cxnLst>
                    <a:rect l="T9" t="T10" r="T11" b="T12"/>
                    <a:pathLst>
                      <a:path w="39867" h="21600" fill="none" extrusionOk="0">
                        <a:moveTo>
                          <a:pt x="-1" y="14116"/>
                        </a:moveTo>
                        <a:cubicBezTo>
                          <a:pt x="3132" y="5633"/>
                          <a:pt x="11218" y="-1"/>
                          <a:pt x="20262" y="0"/>
                        </a:cubicBezTo>
                        <a:cubicBezTo>
                          <a:pt x="28681" y="0"/>
                          <a:pt x="36333" y="4892"/>
                          <a:pt x="39867" y="12533"/>
                        </a:cubicBezTo>
                      </a:path>
                      <a:path w="39867" h="21600" stroke="0" extrusionOk="0">
                        <a:moveTo>
                          <a:pt x="-1" y="14116"/>
                        </a:moveTo>
                        <a:cubicBezTo>
                          <a:pt x="3132" y="5633"/>
                          <a:pt x="11218" y="-1"/>
                          <a:pt x="20262" y="0"/>
                        </a:cubicBezTo>
                        <a:cubicBezTo>
                          <a:pt x="28681" y="0"/>
                          <a:pt x="36333" y="4892"/>
                          <a:pt x="39867" y="12533"/>
                        </a:cubicBezTo>
                        <a:lnTo>
                          <a:pt x="20262" y="21600"/>
                        </a:lnTo>
                        <a:lnTo>
                          <a:pt x="-1" y="14116"/>
                        </a:lnTo>
                        <a:close/>
                      </a:path>
                    </a:pathLst>
                  </a:custGeom>
                  <a:solidFill>
                    <a:srgbClr val="E7EDED"/>
                  </a:solidFill>
                  <a:ln w="3175">
                    <a:solidFill>
                      <a:srgbClr val="6C8F93"/>
                    </a:solidFill>
                    <a:round/>
                    <a:headEnd/>
                    <a:tailEnd/>
                  </a:ln>
                </p:spPr>
                <p:txBody>
                  <a:bodyPr/>
                  <a:lstStyle/>
                  <a:p>
                    <a:endParaRPr lang="en-US"/>
                  </a:p>
                </p:txBody>
              </p:sp>
              <p:sp>
                <p:nvSpPr>
                  <p:cNvPr id="29884" name="Arc 116"/>
                  <p:cNvSpPr>
                    <a:spLocks/>
                  </p:cNvSpPr>
                  <p:nvPr/>
                </p:nvSpPr>
                <p:spPr bwMode="auto">
                  <a:xfrm>
                    <a:off x="1015" y="2211"/>
                    <a:ext cx="23" cy="14"/>
                  </a:xfrm>
                  <a:custGeom>
                    <a:avLst/>
                    <a:gdLst>
                      <a:gd name="T0" fmla="*/ 0 w 31958"/>
                      <a:gd name="T1" fmla="*/ 0 h 25972"/>
                      <a:gd name="T2" fmla="*/ 0 w 31958"/>
                      <a:gd name="T3" fmla="*/ 0 h 25972"/>
                      <a:gd name="T4" fmla="*/ 0 w 31958"/>
                      <a:gd name="T5" fmla="*/ 0 h 25972"/>
                      <a:gd name="T6" fmla="*/ 0 60000 65536"/>
                      <a:gd name="T7" fmla="*/ 0 60000 65536"/>
                      <a:gd name="T8" fmla="*/ 0 60000 65536"/>
                      <a:gd name="T9" fmla="*/ 0 w 31958"/>
                      <a:gd name="T10" fmla="*/ 0 h 25972"/>
                      <a:gd name="T11" fmla="*/ 31958 w 31958"/>
                      <a:gd name="T12" fmla="*/ 25972 h 25972"/>
                    </a:gdLst>
                    <a:ahLst/>
                    <a:cxnLst>
                      <a:cxn ang="T6">
                        <a:pos x="T0" y="T1"/>
                      </a:cxn>
                      <a:cxn ang="T7">
                        <a:pos x="T2" y="T3"/>
                      </a:cxn>
                      <a:cxn ang="T8">
                        <a:pos x="T4" y="T5"/>
                      </a:cxn>
                    </a:cxnLst>
                    <a:rect l="T9" t="T10" r="T11" b="T12"/>
                    <a:pathLst>
                      <a:path w="31958" h="25972" fill="none" extrusionOk="0">
                        <a:moveTo>
                          <a:pt x="447" y="25971"/>
                        </a:moveTo>
                        <a:cubicBezTo>
                          <a:pt x="149" y="24533"/>
                          <a:pt x="0" y="23068"/>
                          <a:pt x="0" y="21600"/>
                        </a:cubicBezTo>
                        <a:cubicBezTo>
                          <a:pt x="0" y="9670"/>
                          <a:pt x="9670" y="0"/>
                          <a:pt x="21600" y="0"/>
                        </a:cubicBezTo>
                        <a:cubicBezTo>
                          <a:pt x="25219" y="-1"/>
                          <a:pt x="28781" y="909"/>
                          <a:pt x="31958" y="2645"/>
                        </a:cubicBezTo>
                      </a:path>
                      <a:path w="31958" h="25972" stroke="0" extrusionOk="0">
                        <a:moveTo>
                          <a:pt x="447" y="25971"/>
                        </a:moveTo>
                        <a:cubicBezTo>
                          <a:pt x="149" y="24533"/>
                          <a:pt x="0" y="23068"/>
                          <a:pt x="0" y="21600"/>
                        </a:cubicBezTo>
                        <a:cubicBezTo>
                          <a:pt x="0" y="9670"/>
                          <a:pt x="9670" y="0"/>
                          <a:pt x="21600" y="0"/>
                        </a:cubicBezTo>
                        <a:cubicBezTo>
                          <a:pt x="25219" y="-1"/>
                          <a:pt x="28781" y="909"/>
                          <a:pt x="31958" y="2645"/>
                        </a:cubicBezTo>
                        <a:lnTo>
                          <a:pt x="21600" y="21600"/>
                        </a:lnTo>
                        <a:lnTo>
                          <a:pt x="447" y="2597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85" name="Arc 117"/>
                  <p:cNvSpPr>
                    <a:spLocks/>
                  </p:cNvSpPr>
                  <p:nvPr/>
                </p:nvSpPr>
                <p:spPr bwMode="auto">
                  <a:xfrm>
                    <a:off x="1016" y="2212"/>
                    <a:ext cx="21" cy="13"/>
                  </a:xfrm>
                  <a:custGeom>
                    <a:avLst/>
                    <a:gdLst>
                      <a:gd name="T0" fmla="*/ 0 w 31797"/>
                      <a:gd name="T1" fmla="*/ 0 h 26058"/>
                      <a:gd name="T2" fmla="*/ 0 w 31797"/>
                      <a:gd name="T3" fmla="*/ 0 h 26058"/>
                      <a:gd name="T4" fmla="*/ 0 w 31797"/>
                      <a:gd name="T5" fmla="*/ 0 h 26058"/>
                      <a:gd name="T6" fmla="*/ 0 60000 65536"/>
                      <a:gd name="T7" fmla="*/ 0 60000 65536"/>
                      <a:gd name="T8" fmla="*/ 0 60000 65536"/>
                      <a:gd name="T9" fmla="*/ 0 w 31797"/>
                      <a:gd name="T10" fmla="*/ 0 h 26058"/>
                      <a:gd name="T11" fmla="*/ 31797 w 31797"/>
                      <a:gd name="T12" fmla="*/ 26058 h 26058"/>
                    </a:gdLst>
                    <a:ahLst/>
                    <a:cxnLst>
                      <a:cxn ang="T6">
                        <a:pos x="T0" y="T1"/>
                      </a:cxn>
                      <a:cxn ang="T7">
                        <a:pos x="T2" y="T3"/>
                      </a:cxn>
                      <a:cxn ang="T8">
                        <a:pos x="T4" y="T5"/>
                      </a:cxn>
                    </a:cxnLst>
                    <a:rect l="T9" t="T10" r="T11" b="T12"/>
                    <a:pathLst>
                      <a:path w="31797" h="26058" fill="none" extrusionOk="0">
                        <a:moveTo>
                          <a:pt x="465" y="26057"/>
                        </a:moveTo>
                        <a:cubicBezTo>
                          <a:pt x="155" y="24592"/>
                          <a:pt x="0" y="23098"/>
                          <a:pt x="0" y="21600"/>
                        </a:cubicBezTo>
                        <a:cubicBezTo>
                          <a:pt x="0" y="9670"/>
                          <a:pt x="9670" y="0"/>
                          <a:pt x="21600" y="0"/>
                        </a:cubicBezTo>
                        <a:cubicBezTo>
                          <a:pt x="25157" y="-1"/>
                          <a:pt x="28660" y="878"/>
                          <a:pt x="31796" y="2558"/>
                        </a:cubicBezTo>
                      </a:path>
                      <a:path w="31797" h="26058" stroke="0" extrusionOk="0">
                        <a:moveTo>
                          <a:pt x="465" y="26057"/>
                        </a:moveTo>
                        <a:cubicBezTo>
                          <a:pt x="155" y="24592"/>
                          <a:pt x="0" y="23098"/>
                          <a:pt x="0" y="21600"/>
                        </a:cubicBezTo>
                        <a:cubicBezTo>
                          <a:pt x="0" y="9670"/>
                          <a:pt x="9670" y="0"/>
                          <a:pt x="21600" y="0"/>
                        </a:cubicBezTo>
                        <a:cubicBezTo>
                          <a:pt x="25157" y="-1"/>
                          <a:pt x="28660" y="878"/>
                          <a:pt x="31796" y="2558"/>
                        </a:cubicBezTo>
                        <a:lnTo>
                          <a:pt x="21600" y="21600"/>
                        </a:lnTo>
                        <a:lnTo>
                          <a:pt x="465" y="26057"/>
                        </a:lnTo>
                        <a:close/>
                      </a:path>
                    </a:pathLst>
                  </a:custGeom>
                  <a:solidFill>
                    <a:srgbClr val="E7EDED"/>
                  </a:solidFill>
                  <a:ln w="3175">
                    <a:solidFill>
                      <a:srgbClr val="6C8F93"/>
                    </a:solidFill>
                    <a:round/>
                    <a:headEnd/>
                    <a:tailEnd/>
                  </a:ln>
                </p:spPr>
                <p:txBody>
                  <a:bodyPr/>
                  <a:lstStyle/>
                  <a:p>
                    <a:endParaRPr lang="en-US"/>
                  </a:p>
                </p:txBody>
              </p:sp>
              <p:sp>
                <p:nvSpPr>
                  <p:cNvPr id="29886" name="Arc 118"/>
                  <p:cNvSpPr>
                    <a:spLocks/>
                  </p:cNvSpPr>
                  <p:nvPr/>
                </p:nvSpPr>
                <p:spPr bwMode="auto">
                  <a:xfrm>
                    <a:off x="1011" y="2242"/>
                    <a:ext cx="24" cy="11"/>
                  </a:xfrm>
                  <a:custGeom>
                    <a:avLst/>
                    <a:gdLst>
                      <a:gd name="T0" fmla="*/ 0 w 32394"/>
                      <a:gd name="T1" fmla="*/ 0 h 22980"/>
                      <a:gd name="T2" fmla="*/ 0 w 32394"/>
                      <a:gd name="T3" fmla="*/ 0 h 22980"/>
                      <a:gd name="T4" fmla="*/ 0 w 32394"/>
                      <a:gd name="T5" fmla="*/ 0 h 22980"/>
                      <a:gd name="T6" fmla="*/ 0 60000 65536"/>
                      <a:gd name="T7" fmla="*/ 0 60000 65536"/>
                      <a:gd name="T8" fmla="*/ 0 60000 65536"/>
                      <a:gd name="T9" fmla="*/ 0 w 32394"/>
                      <a:gd name="T10" fmla="*/ 0 h 22980"/>
                      <a:gd name="T11" fmla="*/ 32394 w 32394"/>
                      <a:gd name="T12" fmla="*/ 22980 h 22980"/>
                    </a:gdLst>
                    <a:ahLst/>
                    <a:cxnLst>
                      <a:cxn ang="T6">
                        <a:pos x="T0" y="T1"/>
                      </a:cxn>
                      <a:cxn ang="T7">
                        <a:pos x="T2" y="T3"/>
                      </a:cxn>
                      <a:cxn ang="T8">
                        <a:pos x="T4" y="T5"/>
                      </a:cxn>
                    </a:cxnLst>
                    <a:rect l="T9" t="T10" r="T11" b="T12"/>
                    <a:pathLst>
                      <a:path w="32394" h="22980" fill="none" extrusionOk="0">
                        <a:moveTo>
                          <a:pt x="32393" y="20089"/>
                        </a:moveTo>
                        <a:cubicBezTo>
                          <a:pt x="29111" y="21983"/>
                          <a:pt x="25389" y="22979"/>
                          <a:pt x="21600" y="22980"/>
                        </a:cubicBezTo>
                        <a:cubicBezTo>
                          <a:pt x="9670" y="22980"/>
                          <a:pt x="0" y="13309"/>
                          <a:pt x="0" y="1380"/>
                        </a:cubicBezTo>
                        <a:cubicBezTo>
                          <a:pt x="-1" y="919"/>
                          <a:pt x="14" y="459"/>
                          <a:pt x="44" y="0"/>
                        </a:cubicBezTo>
                      </a:path>
                      <a:path w="32394" h="22980" stroke="0" extrusionOk="0">
                        <a:moveTo>
                          <a:pt x="32393" y="20089"/>
                        </a:moveTo>
                        <a:cubicBezTo>
                          <a:pt x="29111" y="21983"/>
                          <a:pt x="25389" y="22979"/>
                          <a:pt x="21600" y="22980"/>
                        </a:cubicBezTo>
                        <a:cubicBezTo>
                          <a:pt x="9670" y="22980"/>
                          <a:pt x="0" y="13309"/>
                          <a:pt x="0" y="1380"/>
                        </a:cubicBezTo>
                        <a:cubicBezTo>
                          <a:pt x="-1" y="919"/>
                          <a:pt x="14" y="459"/>
                          <a:pt x="44" y="0"/>
                        </a:cubicBezTo>
                        <a:lnTo>
                          <a:pt x="21600" y="1380"/>
                        </a:lnTo>
                        <a:lnTo>
                          <a:pt x="32393" y="2008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87" name="Arc 119"/>
                  <p:cNvSpPr>
                    <a:spLocks/>
                  </p:cNvSpPr>
                  <p:nvPr/>
                </p:nvSpPr>
                <p:spPr bwMode="auto">
                  <a:xfrm>
                    <a:off x="1012" y="2242"/>
                    <a:ext cx="22" cy="10"/>
                  </a:xfrm>
                  <a:custGeom>
                    <a:avLst/>
                    <a:gdLst>
                      <a:gd name="T0" fmla="*/ 0 w 32065"/>
                      <a:gd name="T1" fmla="*/ 0 h 23037"/>
                      <a:gd name="T2" fmla="*/ 0 w 32065"/>
                      <a:gd name="T3" fmla="*/ 0 h 23037"/>
                      <a:gd name="T4" fmla="*/ 0 w 32065"/>
                      <a:gd name="T5" fmla="*/ 0 h 23037"/>
                      <a:gd name="T6" fmla="*/ 0 60000 65536"/>
                      <a:gd name="T7" fmla="*/ 0 60000 65536"/>
                      <a:gd name="T8" fmla="*/ 0 60000 65536"/>
                      <a:gd name="T9" fmla="*/ 0 w 32065"/>
                      <a:gd name="T10" fmla="*/ 0 h 23037"/>
                      <a:gd name="T11" fmla="*/ 32065 w 32065"/>
                      <a:gd name="T12" fmla="*/ 23037 h 23037"/>
                    </a:gdLst>
                    <a:ahLst/>
                    <a:cxnLst>
                      <a:cxn ang="T6">
                        <a:pos x="T0" y="T1"/>
                      </a:cxn>
                      <a:cxn ang="T7">
                        <a:pos x="T2" y="T3"/>
                      </a:cxn>
                      <a:cxn ang="T8">
                        <a:pos x="T4" y="T5"/>
                      </a:cxn>
                    </a:cxnLst>
                    <a:rect l="T9" t="T10" r="T11" b="T12"/>
                    <a:pathLst>
                      <a:path w="32065" h="23037" fill="none" extrusionOk="0">
                        <a:moveTo>
                          <a:pt x="32065" y="20332"/>
                        </a:moveTo>
                        <a:cubicBezTo>
                          <a:pt x="28862" y="22106"/>
                          <a:pt x="25261" y="23036"/>
                          <a:pt x="21600" y="23037"/>
                        </a:cubicBezTo>
                        <a:cubicBezTo>
                          <a:pt x="9670" y="23037"/>
                          <a:pt x="0" y="13366"/>
                          <a:pt x="0" y="1437"/>
                        </a:cubicBezTo>
                        <a:cubicBezTo>
                          <a:pt x="-1" y="957"/>
                          <a:pt x="15" y="478"/>
                          <a:pt x="47" y="-1"/>
                        </a:cubicBezTo>
                      </a:path>
                      <a:path w="32065" h="23037" stroke="0" extrusionOk="0">
                        <a:moveTo>
                          <a:pt x="32065" y="20332"/>
                        </a:moveTo>
                        <a:cubicBezTo>
                          <a:pt x="28862" y="22106"/>
                          <a:pt x="25261" y="23036"/>
                          <a:pt x="21600" y="23037"/>
                        </a:cubicBezTo>
                        <a:cubicBezTo>
                          <a:pt x="9670" y="23037"/>
                          <a:pt x="0" y="13366"/>
                          <a:pt x="0" y="1437"/>
                        </a:cubicBezTo>
                        <a:cubicBezTo>
                          <a:pt x="-1" y="957"/>
                          <a:pt x="15" y="478"/>
                          <a:pt x="47" y="-1"/>
                        </a:cubicBezTo>
                        <a:lnTo>
                          <a:pt x="21600" y="1437"/>
                        </a:lnTo>
                        <a:lnTo>
                          <a:pt x="32065" y="20332"/>
                        </a:lnTo>
                        <a:close/>
                      </a:path>
                    </a:pathLst>
                  </a:custGeom>
                  <a:solidFill>
                    <a:srgbClr val="E7EDED"/>
                  </a:solidFill>
                  <a:ln w="3175">
                    <a:solidFill>
                      <a:srgbClr val="6C8F93"/>
                    </a:solidFill>
                    <a:round/>
                    <a:headEnd/>
                    <a:tailEnd/>
                  </a:ln>
                </p:spPr>
                <p:txBody>
                  <a:bodyPr/>
                  <a:lstStyle/>
                  <a:p>
                    <a:endParaRPr lang="en-US"/>
                  </a:p>
                </p:txBody>
              </p:sp>
              <p:sp>
                <p:nvSpPr>
                  <p:cNvPr id="29888" name="Arc 120"/>
                  <p:cNvSpPr>
                    <a:spLocks/>
                  </p:cNvSpPr>
                  <p:nvPr/>
                </p:nvSpPr>
                <p:spPr bwMode="auto">
                  <a:xfrm>
                    <a:off x="1076" y="2211"/>
                    <a:ext cx="18" cy="13"/>
                  </a:xfrm>
                  <a:custGeom>
                    <a:avLst/>
                    <a:gdLst>
                      <a:gd name="T0" fmla="*/ 0 w 25836"/>
                      <a:gd name="T1" fmla="*/ 0 h 32090"/>
                      <a:gd name="T2" fmla="*/ 0 w 25836"/>
                      <a:gd name="T3" fmla="*/ 0 h 32090"/>
                      <a:gd name="T4" fmla="*/ 0 w 25836"/>
                      <a:gd name="T5" fmla="*/ 0 h 32090"/>
                      <a:gd name="T6" fmla="*/ 0 60000 65536"/>
                      <a:gd name="T7" fmla="*/ 0 60000 65536"/>
                      <a:gd name="T8" fmla="*/ 0 60000 65536"/>
                      <a:gd name="T9" fmla="*/ 0 w 25836"/>
                      <a:gd name="T10" fmla="*/ 0 h 32090"/>
                      <a:gd name="T11" fmla="*/ 25836 w 25836"/>
                      <a:gd name="T12" fmla="*/ 32090 h 32090"/>
                    </a:gdLst>
                    <a:ahLst/>
                    <a:cxnLst>
                      <a:cxn ang="T6">
                        <a:pos x="T0" y="T1"/>
                      </a:cxn>
                      <a:cxn ang="T7">
                        <a:pos x="T2" y="T3"/>
                      </a:cxn>
                      <a:cxn ang="T8">
                        <a:pos x="T4" y="T5"/>
                      </a:cxn>
                    </a:cxnLst>
                    <a:rect l="T9" t="T10" r="T11" b="T12"/>
                    <a:pathLst>
                      <a:path w="25836" h="32090" fill="none" extrusionOk="0">
                        <a:moveTo>
                          <a:pt x="0" y="419"/>
                        </a:moveTo>
                        <a:cubicBezTo>
                          <a:pt x="1394" y="140"/>
                          <a:pt x="2813" y="-1"/>
                          <a:pt x="4236" y="0"/>
                        </a:cubicBezTo>
                        <a:cubicBezTo>
                          <a:pt x="16165" y="0"/>
                          <a:pt x="25836" y="9670"/>
                          <a:pt x="25836" y="21600"/>
                        </a:cubicBezTo>
                        <a:cubicBezTo>
                          <a:pt x="25836" y="25270"/>
                          <a:pt x="24900" y="28881"/>
                          <a:pt x="23117" y="32089"/>
                        </a:cubicBezTo>
                      </a:path>
                      <a:path w="25836" h="32090" stroke="0" extrusionOk="0">
                        <a:moveTo>
                          <a:pt x="0" y="419"/>
                        </a:moveTo>
                        <a:cubicBezTo>
                          <a:pt x="1394" y="140"/>
                          <a:pt x="2813" y="-1"/>
                          <a:pt x="4236" y="0"/>
                        </a:cubicBezTo>
                        <a:cubicBezTo>
                          <a:pt x="16165" y="0"/>
                          <a:pt x="25836" y="9670"/>
                          <a:pt x="25836" y="21600"/>
                        </a:cubicBezTo>
                        <a:cubicBezTo>
                          <a:pt x="25836" y="25270"/>
                          <a:pt x="24900" y="28881"/>
                          <a:pt x="23117" y="32089"/>
                        </a:cubicBezTo>
                        <a:lnTo>
                          <a:pt x="4236" y="21600"/>
                        </a:lnTo>
                        <a:lnTo>
                          <a:pt x="0" y="41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89" name="Arc 121"/>
                  <p:cNvSpPr>
                    <a:spLocks/>
                  </p:cNvSpPr>
                  <p:nvPr/>
                </p:nvSpPr>
                <p:spPr bwMode="auto">
                  <a:xfrm>
                    <a:off x="1076" y="2212"/>
                    <a:ext cx="17" cy="12"/>
                  </a:xfrm>
                  <a:custGeom>
                    <a:avLst/>
                    <a:gdLst>
                      <a:gd name="T0" fmla="*/ 0 w 25642"/>
                      <a:gd name="T1" fmla="*/ 0 h 32484"/>
                      <a:gd name="T2" fmla="*/ 0 w 25642"/>
                      <a:gd name="T3" fmla="*/ 0 h 32484"/>
                      <a:gd name="T4" fmla="*/ 0 w 25642"/>
                      <a:gd name="T5" fmla="*/ 0 h 32484"/>
                      <a:gd name="T6" fmla="*/ 0 60000 65536"/>
                      <a:gd name="T7" fmla="*/ 0 60000 65536"/>
                      <a:gd name="T8" fmla="*/ 0 60000 65536"/>
                      <a:gd name="T9" fmla="*/ 0 w 25642"/>
                      <a:gd name="T10" fmla="*/ 0 h 32484"/>
                      <a:gd name="T11" fmla="*/ 25642 w 25642"/>
                      <a:gd name="T12" fmla="*/ 32484 h 32484"/>
                    </a:gdLst>
                    <a:ahLst/>
                    <a:cxnLst>
                      <a:cxn ang="T6">
                        <a:pos x="T0" y="T1"/>
                      </a:cxn>
                      <a:cxn ang="T7">
                        <a:pos x="T2" y="T3"/>
                      </a:cxn>
                      <a:cxn ang="T8">
                        <a:pos x="T4" y="T5"/>
                      </a:cxn>
                    </a:cxnLst>
                    <a:rect l="T9" t="T10" r="T11" b="T12"/>
                    <a:pathLst>
                      <a:path w="25642" h="32484" fill="none" extrusionOk="0">
                        <a:moveTo>
                          <a:pt x="0" y="381"/>
                        </a:moveTo>
                        <a:cubicBezTo>
                          <a:pt x="1332" y="127"/>
                          <a:pt x="2685" y="-1"/>
                          <a:pt x="4042" y="0"/>
                        </a:cubicBezTo>
                        <a:cubicBezTo>
                          <a:pt x="15971" y="0"/>
                          <a:pt x="25642" y="9670"/>
                          <a:pt x="25642" y="21600"/>
                        </a:cubicBezTo>
                        <a:cubicBezTo>
                          <a:pt x="25642" y="25424"/>
                          <a:pt x="24626" y="29180"/>
                          <a:pt x="22699" y="32483"/>
                        </a:cubicBezTo>
                      </a:path>
                      <a:path w="25642" h="32484" stroke="0" extrusionOk="0">
                        <a:moveTo>
                          <a:pt x="0" y="381"/>
                        </a:moveTo>
                        <a:cubicBezTo>
                          <a:pt x="1332" y="127"/>
                          <a:pt x="2685" y="-1"/>
                          <a:pt x="4042" y="0"/>
                        </a:cubicBezTo>
                        <a:cubicBezTo>
                          <a:pt x="15971" y="0"/>
                          <a:pt x="25642" y="9670"/>
                          <a:pt x="25642" y="21600"/>
                        </a:cubicBezTo>
                        <a:cubicBezTo>
                          <a:pt x="25642" y="25424"/>
                          <a:pt x="24626" y="29180"/>
                          <a:pt x="22699" y="32483"/>
                        </a:cubicBezTo>
                        <a:lnTo>
                          <a:pt x="4042" y="21600"/>
                        </a:lnTo>
                        <a:lnTo>
                          <a:pt x="0" y="381"/>
                        </a:lnTo>
                        <a:close/>
                      </a:path>
                    </a:pathLst>
                  </a:custGeom>
                  <a:solidFill>
                    <a:srgbClr val="E7EDED"/>
                  </a:solidFill>
                  <a:ln w="3175">
                    <a:solidFill>
                      <a:srgbClr val="6C8F93"/>
                    </a:solidFill>
                    <a:round/>
                    <a:headEnd/>
                    <a:tailEnd/>
                  </a:ln>
                </p:spPr>
                <p:txBody>
                  <a:bodyPr/>
                  <a:lstStyle/>
                  <a:p>
                    <a:endParaRPr lang="en-US"/>
                  </a:p>
                </p:txBody>
              </p:sp>
              <p:sp>
                <p:nvSpPr>
                  <p:cNvPr id="29890" name="Arc 122"/>
                  <p:cNvSpPr>
                    <a:spLocks/>
                  </p:cNvSpPr>
                  <p:nvPr/>
                </p:nvSpPr>
                <p:spPr bwMode="auto">
                  <a:xfrm>
                    <a:off x="1082" y="2225"/>
                    <a:ext cx="16" cy="13"/>
                  </a:xfrm>
                  <a:custGeom>
                    <a:avLst/>
                    <a:gdLst>
                      <a:gd name="T0" fmla="*/ 0 w 21600"/>
                      <a:gd name="T1" fmla="*/ 0 h 28665"/>
                      <a:gd name="T2" fmla="*/ 0 w 21600"/>
                      <a:gd name="T3" fmla="*/ 0 h 28665"/>
                      <a:gd name="T4" fmla="*/ 0 w 21600"/>
                      <a:gd name="T5" fmla="*/ 0 h 28665"/>
                      <a:gd name="T6" fmla="*/ 0 60000 65536"/>
                      <a:gd name="T7" fmla="*/ 0 60000 65536"/>
                      <a:gd name="T8" fmla="*/ 0 60000 65536"/>
                      <a:gd name="T9" fmla="*/ 0 w 21600"/>
                      <a:gd name="T10" fmla="*/ 0 h 28665"/>
                      <a:gd name="T11" fmla="*/ 21600 w 21600"/>
                      <a:gd name="T12" fmla="*/ 28665 h 28665"/>
                    </a:gdLst>
                    <a:ahLst/>
                    <a:cxnLst>
                      <a:cxn ang="T6">
                        <a:pos x="T0" y="T1"/>
                      </a:cxn>
                      <a:cxn ang="T7">
                        <a:pos x="T2" y="T3"/>
                      </a:cxn>
                      <a:cxn ang="T8">
                        <a:pos x="T4" y="T5"/>
                      </a:cxn>
                    </a:cxnLst>
                    <a:rect l="T9" t="T10" r="T11" b="T12"/>
                    <a:pathLst>
                      <a:path w="21600" h="28665" fill="none" extrusionOk="0">
                        <a:moveTo>
                          <a:pt x="13298" y="-1"/>
                        </a:moveTo>
                        <a:cubicBezTo>
                          <a:pt x="18537" y="4093"/>
                          <a:pt x="21600" y="10371"/>
                          <a:pt x="21600" y="17021"/>
                        </a:cubicBezTo>
                        <a:cubicBezTo>
                          <a:pt x="21600" y="21148"/>
                          <a:pt x="20417" y="25188"/>
                          <a:pt x="18192" y="28664"/>
                        </a:cubicBezTo>
                      </a:path>
                      <a:path w="21600" h="28665" stroke="0" extrusionOk="0">
                        <a:moveTo>
                          <a:pt x="13298" y="-1"/>
                        </a:moveTo>
                        <a:cubicBezTo>
                          <a:pt x="18537" y="4093"/>
                          <a:pt x="21600" y="10371"/>
                          <a:pt x="21600" y="17021"/>
                        </a:cubicBezTo>
                        <a:cubicBezTo>
                          <a:pt x="21600" y="21148"/>
                          <a:pt x="20417" y="25188"/>
                          <a:pt x="18192" y="28664"/>
                        </a:cubicBezTo>
                        <a:lnTo>
                          <a:pt x="0" y="17021"/>
                        </a:lnTo>
                        <a:lnTo>
                          <a:pt x="13298"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1" name="Arc 123"/>
                  <p:cNvSpPr>
                    <a:spLocks/>
                  </p:cNvSpPr>
                  <p:nvPr/>
                </p:nvSpPr>
                <p:spPr bwMode="auto">
                  <a:xfrm>
                    <a:off x="1082" y="2226"/>
                    <a:ext cx="15" cy="12"/>
                  </a:xfrm>
                  <a:custGeom>
                    <a:avLst/>
                    <a:gdLst>
                      <a:gd name="T0" fmla="*/ 0 w 21600"/>
                      <a:gd name="T1" fmla="*/ 0 h 29262"/>
                      <a:gd name="T2" fmla="*/ 0 w 21600"/>
                      <a:gd name="T3" fmla="*/ 0 h 29262"/>
                      <a:gd name="T4" fmla="*/ 0 w 21600"/>
                      <a:gd name="T5" fmla="*/ 0 h 29262"/>
                      <a:gd name="T6" fmla="*/ 0 60000 65536"/>
                      <a:gd name="T7" fmla="*/ 0 60000 65536"/>
                      <a:gd name="T8" fmla="*/ 0 60000 65536"/>
                      <a:gd name="T9" fmla="*/ 0 w 21600"/>
                      <a:gd name="T10" fmla="*/ 0 h 29262"/>
                      <a:gd name="T11" fmla="*/ 21600 w 21600"/>
                      <a:gd name="T12" fmla="*/ 29262 h 29262"/>
                    </a:gdLst>
                    <a:ahLst/>
                    <a:cxnLst>
                      <a:cxn ang="T6">
                        <a:pos x="T0" y="T1"/>
                      </a:cxn>
                      <a:cxn ang="T7">
                        <a:pos x="T2" y="T3"/>
                      </a:cxn>
                      <a:cxn ang="T8">
                        <a:pos x="T4" y="T5"/>
                      </a:cxn>
                    </a:cxnLst>
                    <a:rect l="T9" t="T10" r="T11" b="T12"/>
                    <a:pathLst>
                      <a:path w="21600" h="29262" fill="none" extrusionOk="0">
                        <a:moveTo>
                          <a:pt x="12959" y="-1"/>
                        </a:moveTo>
                        <a:cubicBezTo>
                          <a:pt x="18399" y="4079"/>
                          <a:pt x="21600" y="10481"/>
                          <a:pt x="21600" y="17280"/>
                        </a:cubicBezTo>
                        <a:cubicBezTo>
                          <a:pt x="21600" y="21544"/>
                          <a:pt x="20337" y="25713"/>
                          <a:pt x="17971" y="29261"/>
                        </a:cubicBezTo>
                      </a:path>
                      <a:path w="21600" h="29262" stroke="0" extrusionOk="0">
                        <a:moveTo>
                          <a:pt x="12959" y="-1"/>
                        </a:moveTo>
                        <a:cubicBezTo>
                          <a:pt x="18399" y="4079"/>
                          <a:pt x="21600" y="10481"/>
                          <a:pt x="21600" y="17280"/>
                        </a:cubicBezTo>
                        <a:cubicBezTo>
                          <a:pt x="21600" y="21544"/>
                          <a:pt x="20337" y="25713"/>
                          <a:pt x="17971" y="29261"/>
                        </a:cubicBezTo>
                        <a:lnTo>
                          <a:pt x="0" y="17280"/>
                        </a:lnTo>
                        <a:lnTo>
                          <a:pt x="12959" y="-1"/>
                        </a:lnTo>
                        <a:close/>
                      </a:path>
                    </a:pathLst>
                  </a:custGeom>
                  <a:solidFill>
                    <a:srgbClr val="E7EDED"/>
                  </a:solidFill>
                  <a:ln w="3175">
                    <a:solidFill>
                      <a:srgbClr val="6C8F93"/>
                    </a:solidFill>
                    <a:round/>
                    <a:headEnd/>
                    <a:tailEnd/>
                  </a:ln>
                </p:spPr>
                <p:txBody>
                  <a:bodyPr/>
                  <a:lstStyle/>
                  <a:p>
                    <a:endParaRPr lang="en-US"/>
                  </a:p>
                </p:txBody>
              </p:sp>
              <p:sp>
                <p:nvSpPr>
                  <p:cNvPr id="29892" name="Arc 124"/>
                  <p:cNvSpPr>
                    <a:spLocks/>
                  </p:cNvSpPr>
                  <p:nvPr/>
                </p:nvSpPr>
                <p:spPr bwMode="auto">
                  <a:xfrm>
                    <a:off x="1076" y="2237"/>
                    <a:ext cx="20" cy="20"/>
                  </a:xfrm>
                  <a:custGeom>
                    <a:avLst/>
                    <a:gdLst>
                      <a:gd name="T0" fmla="*/ 0 w 28696"/>
                      <a:gd name="T1" fmla="*/ 0 h 28431"/>
                      <a:gd name="T2" fmla="*/ 0 w 28696"/>
                      <a:gd name="T3" fmla="*/ 0 h 28431"/>
                      <a:gd name="T4" fmla="*/ 0 w 28696"/>
                      <a:gd name="T5" fmla="*/ 0 h 28431"/>
                      <a:gd name="T6" fmla="*/ 0 60000 65536"/>
                      <a:gd name="T7" fmla="*/ 0 60000 65536"/>
                      <a:gd name="T8" fmla="*/ 0 60000 65536"/>
                      <a:gd name="T9" fmla="*/ 0 w 28696"/>
                      <a:gd name="T10" fmla="*/ 0 h 28431"/>
                      <a:gd name="T11" fmla="*/ 28696 w 28696"/>
                      <a:gd name="T12" fmla="*/ 28431 h 28431"/>
                    </a:gdLst>
                    <a:ahLst/>
                    <a:cxnLst>
                      <a:cxn ang="T6">
                        <a:pos x="T0" y="T1"/>
                      </a:cxn>
                      <a:cxn ang="T7">
                        <a:pos x="T2" y="T3"/>
                      </a:cxn>
                      <a:cxn ang="T8">
                        <a:pos x="T4" y="T5"/>
                      </a:cxn>
                    </a:cxnLst>
                    <a:rect l="T9" t="T10" r="T11" b="T12"/>
                    <a:pathLst>
                      <a:path w="28696" h="28431" fill="none" extrusionOk="0">
                        <a:moveTo>
                          <a:pt x="27587" y="0"/>
                        </a:moveTo>
                        <a:cubicBezTo>
                          <a:pt x="28321" y="2202"/>
                          <a:pt x="28696" y="4509"/>
                          <a:pt x="28696" y="6831"/>
                        </a:cubicBezTo>
                        <a:cubicBezTo>
                          <a:pt x="28696" y="18760"/>
                          <a:pt x="19025" y="28431"/>
                          <a:pt x="7096" y="28431"/>
                        </a:cubicBezTo>
                        <a:cubicBezTo>
                          <a:pt x="4680" y="28431"/>
                          <a:pt x="2281" y="28025"/>
                          <a:pt x="-1" y="27232"/>
                        </a:cubicBezTo>
                      </a:path>
                      <a:path w="28696" h="28431" stroke="0" extrusionOk="0">
                        <a:moveTo>
                          <a:pt x="27587" y="0"/>
                        </a:moveTo>
                        <a:cubicBezTo>
                          <a:pt x="28321" y="2202"/>
                          <a:pt x="28696" y="4509"/>
                          <a:pt x="28696" y="6831"/>
                        </a:cubicBezTo>
                        <a:cubicBezTo>
                          <a:pt x="28696" y="18760"/>
                          <a:pt x="19025" y="28431"/>
                          <a:pt x="7096" y="28431"/>
                        </a:cubicBezTo>
                        <a:cubicBezTo>
                          <a:pt x="4680" y="28431"/>
                          <a:pt x="2281" y="28025"/>
                          <a:pt x="-1" y="27232"/>
                        </a:cubicBezTo>
                        <a:lnTo>
                          <a:pt x="7096" y="6831"/>
                        </a:lnTo>
                        <a:lnTo>
                          <a:pt x="27587" y="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3" name="Arc 125"/>
                  <p:cNvSpPr>
                    <a:spLocks/>
                  </p:cNvSpPr>
                  <p:nvPr/>
                </p:nvSpPr>
                <p:spPr bwMode="auto">
                  <a:xfrm>
                    <a:off x="1076" y="2238"/>
                    <a:ext cx="19" cy="18"/>
                  </a:xfrm>
                  <a:custGeom>
                    <a:avLst/>
                    <a:gdLst>
                      <a:gd name="T0" fmla="*/ 0 w 28696"/>
                      <a:gd name="T1" fmla="*/ 0 h 28431"/>
                      <a:gd name="T2" fmla="*/ 0 w 28696"/>
                      <a:gd name="T3" fmla="*/ 0 h 28431"/>
                      <a:gd name="T4" fmla="*/ 0 w 28696"/>
                      <a:gd name="T5" fmla="*/ 0 h 28431"/>
                      <a:gd name="T6" fmla="*/ 0 60000 65536"/>
                      <a:gd name="T7" fmla="*/ 0 60000 65536"/>
                      <a:gd name="T8" fmla="*/ 0 60000 65536"/>
                      <a:gd name="T9" fmla="*/ 0 w 28696"/>
                      <a:gd name="T10" fmla="*/ 0 h 28431"/>
                      <a:gd name="T11" fmla="*/ 28696 w 28696"/>
                      <a:gd name="T12" fmla="*/ 28431 h 28431"/>
                    </a:gdLst>
                    <a:ahLst/>
                    <a:cxnLst>
                      <a:cxn ang="T6">
                        <a:pos x="T0" y="T1"/>
                      </a:cxn>
                      <a:cxn ang="T7">
                        <a:pos x="T2" y="T3"/>
                      </a:cxn>
                      <a:cxn ang="T8">
                        <a:pos x="T4" y="T5"/>
                      </a:cxn>
                    </a:cxnLst>
                    <a:rect l="T9" t="T10" r="T11" b="T12"/>
                    <a:pathLst>
                      <a:path w="28696" h="28431" fill="none" extrusionOk="0">
                        <a:moveTo>
                          <a:pt x="27587" y="0"/>
                        </a:moveTo>
                        <a:cubicBezTo>
                          <a:pt x="28321" y="2202"/>
                          <a:pt x="28696" y="4509"/>
                          <a:pt x="28696" y="6831"/>
                        </a:cubicBezTo>
                        <a:cubicBezTo>
                          <a:pt x="28696" y="18760"/>
                          <a:pt x="19025" y="28431"/>
                          <a:pt x="7096" y="28431"/>
                        </a:cubicBezTo>
                        <a:cubicBezTo>
                          <a:pt x="4680" y="28431"/>
                          <a:pt x="2281" y="28025"/>
                          <a:pt x="-1" y="27232"/>
                        </a:cubicBezTo>
                      </a:path>
                      <a:path w="28696" h="28431" stroke="0" extrusionOk="0">
                        <a:moveTo>
                          <a:pt x="27587" y="0"/>
                        </a:moveTo>
                        <a:cubicBezTo>
                          <a:pt x="28321" y="2202"/>
                          <a:pt x="28696" y="4509"/>
                          <a:pt x="28696" y="6831"/>
                        </a:cubicBezTo>
                        <a:cubicBezTo>
                          <a:pt x="28696" y="18760"/>
                          <a:pt x="19025" y="28431"/>
                          <a:pt x="7096" y="28431"/>
                        </a:cubicBezTo>
                        <a:cubicBezTo>
                          <a:pt x="4680" y="28431"/>
                          <a:pt x="2281" y="28025"/>
                          <a:pt x="-1" y="27232"/>
                        </a:cubicBezTo>
                        <a:lnTo>
                          <a:pt x="7096" y="6831"/>
                        </a:lnTo>
                        <a:lnTo>
                          <a:pt x="27587" y="0"/>
                        </a:lnTo>
                        <a:close/>
                      </a:path>
                    </a:pathLst>
                  </a:custGeom>
                  <a:solidFill>
                    <a:srgbClr val="E7EDED"/>
                  </a:solidFill>
                  <a:ln w="3175">
                    <a:solidFill>
                      <a:srgbClr val="6C8F93"/>
                    </a:solidFill>
                    <a:round/>
                    <a:headEnd/>
                    <a:tailEnd/>
                  </a:ln>
                </p:spPr>
                <p:txBody>
                  <a:bodyPr/>
                  <a:lstStyle/>
                  <a:p>
                    <a:endParaRPr lang="en-US"/>
                  </a:p>
                </p:txBody>
              </p:sp>
              <p:sp>
                <p:nvSpPr>
                  <p:cNvPr id="29894" name="Arc 126"/>
                  <p:cNvSpPr>
                    <a:spLocks/>
                  </p:cNvSpPr>
                  <p:nvPr/>
                </p:nvSpPr>
                <p:spPr bwMode="auto">
                  <a:xfrm>
                    <a:off x="1005" y="2225"/>
                    <a:ext cx="10" cy="17"/>
                  </a:xfrm>
                  <a:custGeom>
                    <a:avLst/>
                    <a:gdLst>
                      <a:gd name="T0" fmla="*/ 0 w 21600"/>
                      <a:gd name="T1" fmla="*/ 0 h 41281"/>
                      <a:gd name="T2" fmla="*/ 0 w 21600"/>
                      <a:gd name="T3" fmla="*/ 0 h 41281"/>
                      <a:gd name="T4" fmla="*/ 0 w 21600"/>
                      <a:gd name="T5" fmla="*/ 0 h 41281"/>
                      <a:gd name="T6" fmla="*/ 0 60000 65536"/>
                      <a:gd name="T7" fmla="*/ 0 60000 65536"/>
                      <a:gd name="T8" fmla="*/ 0 60000 65536"/>
                      <a:gd name="T9" fmla="*/ 0 w 21600"/>
                      <a:gd name="T10" fmla="*/ 0 h 41281"/>
                      <a:gd name="T11" fmla="*/ 21600 w 21600"/>
                      <a:gd name="T12" fmla="*/ 41281 h 41281"/>
                    </a:gdLst>
                    <a:ahLst/>
                    <a:cxnLst>
                      <a:cxn ang="T6">
                        <a:pos x="T0" y="T1"/>
                      </a:cxn>
                      <a:cxn ang="T7">
                        <a:pos x="T2" y="T3"/>
                      </a:cxn>
                      <a:cxn ang="T8">
                        <a:pos x="T4" y="T5"/>
                      </a:cxn>
                    </a:cxnLst>
                    <a:rect l="T9" t="T10" r="T11" b="T12"/>
                    <a:pathLst>
                      <a:path w="21600" h="41281" fill="none" extrusionOk="0">
                        <a:moveTo>
                          <a:pt x="12736" y="41280"/>
                        </a:moveTo>
                        <a:cubicBezTo>
                          <a:pt x="4984" y="37792"/>
                          <a:pt x="0" y="30082"/>
                          <a:pt x="0" y="21583"/>
                        </a:cubicBezTo>
                        <a:cubicBezTo>
                          <a:pt x="-1" y="9982"/>
                          <a:pt x="9163" y="453"/>
                          <a:pt x="20754" y="-1"/>
                        </a:cubicBezTo>
                      </a:path>
                      <a:path w="21600" h="41281" stroke="0" extrusionOk="0">
                        <a:moveTo>
                          <a:pt x="12736" y="41280"/>
                        </a:moveTo>
                        <a:cubicBezTo>
                          <a:pt x="4984" y="37792"/>
                          <a:pt x="0" y="30082"/>
                          <a:pt x="0" y="21583"/>
                        </a:cubicBezTo>
                        <a:cubicBezTo>
                          <a:pt x="-1" y="9982"/>
                          <a:pt x="9163" y="453"/>
                          <a:pt x="20754" y="-1"/>
                        </a:cubicBezTo>
                        <a:lnTo>
                          <a:pt x="21600" y="21583"/>
                        </a:lnTo>
                        <a:lnTo>
                          <a:pt x="12736" y="4128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5" name="Arc 127"/>
                  <p:cNvSpPr>
                    <a:spLocks/>
                  </p:cNvSpPr>
                  <p:nvPr/>
                </p:nvSpPr>
                <p:spPr bwMode="auto">
                  <a:xfrm>
                    <a:off x="1006" y="2226"/>
                    <a:ext cx="9" cy="15"/>
                  </a:xfrm>
                  <a:custGeom>
                    <a:avLst/>
                    <a:gdLst>
                      <a:gd name="T0" fmla="*/ 0 w 21600"/>
                      <a:gd name="T1" fmla="*/ 0 h 41322"/>
                      <a:gd name="T2" fmla="*/ 0 w 21600"/>
                      <a:gd name="T3" fmla="*/ 0 h 41322"/>
                      <a:gd name="T4" fmla="*/ 0 w 21600"/>
                      <a:gd name="T5" fmla="*/ 0 h 41322"/>
                      <a:gd name="T6" fmla="*/ 0 60000 65536"/>
                      <a:gd name="T7" fmla="*/ 0 60000 65536"/>
                      <a:gd name="T8" fmla="*/ 0 60000 65536"/>
                      <a:gd name="T9" fmla="*/ 0 w 21600"/>
                      <a:gd name="T10" fmla="*/ 0 h 41322"/>
                      <a:gd name="T11" fmla="*/ 21600 w 21600"/>
                      <a:gd name="T12" fmla="*/ 41322 h 41322"/>
                    </a:gdLst>
                    <a:ahLst/>
                    <a:cxnLst>
                      <a:cxn ang="T6">
                        <a:pos x="T0" y="T1"/>
                      </a:cxn>
                      <a:cxn ang="T7">
                        <a:pos x="T2" y="T3"/>
                      </a:cxn>
                      <a:cxn ang="T8">
                        <a:pos x="T4" y="T5"/>
                      </a:cxn>
                    </a:cxnLst>
                    <a:rect l="T9" t="T10" r="T11" b="T12"/>
                    <a:pathLst>
                      <a:path w="21600" h="41322" fill="none" extrusionOk="0">
                        <a:moveTo>
                          <a:pt x="12826" y="41322"/>
                        </a:moveTo>
                        <a:cubicBezTo>
                          <a:pt x="5026" y="37855"/>
                          <a:pt x="0" y="30119"/>
                          <a:pt x="0" y="21584"/>
                        </a:cubicBezTo>
                        <a:cubicBezTo>
                          <a:pt x="-1" y="9979"/>
                          <a:pt x="9169" y="448"/>
                          <a:pt x="20766" y="0"/>
                        </a:cubicBezTo>
                      </a:path>
                      <a:path w="21600" h="41322" stroke="0" extrusionOk="0">
                        <a:moveTo>
                          <a:pt x="12826" y="41322"/>
                        </a:moveTo>
                        <a:cubicBezTo>
                          <a:pt x="5026" y="37855"/>
                          <a:pt x="0" y="30119"/>
                          <a:pt x="0" y="21584"/>
                        </a:cubicBezTo>
                        <a:cubicBezTo>
                          <a:pt x="-1" y="9979"/>
                          <a:pt x="9169" y="448"/>
                          <a:pt x="20766" y="0"/>
                        </a:cubicBezTo>
                        <a:lnTo>
                          <a:pt x="21600" y="21584"/>
                        </a:lnTo>
                        <a:lnTo>
                          <a:pt x="12826" y="41322"/>
                        </a:lnTo>
                        <a:close/>
                      </a:path>
                    </a:pathLst>
                  </a:custGeom>
                  <a:solidFill>
                    <a:srgbClr val="E7EDED"/>
                  </a:solidFill>
                  <a:ln w="3175">
                    <a:solidFill>
                      <a:srgbClr val="6C8F93"/>
                    </a:solidFill>
                    <a:round/>
                    <a:headEnd/>
                    <a:tailEnd/>
                  </a:ln>
                </p:spPr>
                <p:txBody>
                  <a:bodyPr/>
                  <a:lstStyle/>
                  <a:p>
                    <a:endParaRPr lang="en-US"/>
                  </a:p>
                </p:txBody>
              </p:sp>
              <p:sp>
                <p:nvSpPr>
                  <p:cNvPr id="29896" name="Arc 128"/>
                  <p:cNvSpPr>
                    <a:spLocks/>
                  </p:cNvSpPr>
                  <p:nvPr/>
                </p:nvSpPr>
                <p:spPr bwMode="auto">
                  <a:xfrm>
                    <a:off x="1034" y="2249"/>
                    <a:ext cx="43" cy="12"/>
                  </a:xfrm>
                  <a:custGeom>
                    <a:avLst/>
                    <a:gdLst>
                      <a:gd name="T0" fmla="*/ 0 w 39157"/>
                      <a:gd name="T1" fmla="*/ 0 h 21600"/>
                      <a:gd name="T2" fmla="*/ 0 w 39157"/>
                      <a:gd name="T3" fmla="*/ 0 h 21600"/>
                      <a:gd name="T4" fmla="*/ 0 w 39157"/>
                      <a:gd name="T5" fmla="*/ 0 h 21600"/>
                      <a:gd name="T6" fmla="*/ 0 60000 65536"/>
                      <a:gd name="T7" fmla="*/ 0 60000 65536"/>
                      <a:gd name="T8" fmla="*/ 0 60000 65536"/>
                      <a:gd name="T9" fmla="*/ 0 w 39157"/>
                      <a:gd name="T10" fmla="*/ 0 h 21600"/>
                      <a:gd name="T11" fmla="*/ 39157 w 39157"/>
                      <a:gd name="T12" fmla="*/ 21600 h 21600"/>
                    </a:gdLst>
                    <a:ahLst/>
                    <a:cxnLst>
                      <a:cxn ang="T6">
                        <a:pos x="T0" y="T1"/>
                      </a:cxn>
                      <a:cxn ang="T7">
                        <a:pos x="T2" y="T3"/>
                      </a:cxn>
                      <a:cxn ang="T8">
                        <a:pos x="T4" y="T5"/>
                      </a:cxn>
                    </a:cxnLst>
                    <a:rect l="T9" t="T10" r="T11" b="T12"/>
                    <a:pathLst>
                      <a:path w="39157" h="21600" fill="none" extrusionOk="0">
                        <a:moveTo>
                          <a:pt x="39156" y="12211"/>
                        </a:moveTo>
                        <a:cubicBezTo>
                          <a:pt x="35129" y="18087"/>
                          <a:pt x="28463" y="21599"/>
                          <a:pt x="21340" y="21600"/>
                        </a:cubicBezTo>
                        <a:cubicBezTo>
                          <a:pt x="10701" y="21600"/>
                          <a:pt x="1646" y="13853"/>
                          <a:pt x="0" y="3342"/>
                        </a:cubicBezTo>
                      </a:path>
                      <a:path w="39157" h="21600" stroke="0" extrusionOk="0">
                        <a:moveTo>
                          <a:pt x="39156" y="12211"/>
                        </a:moveTo>
                        <a:cubicBezTo>
                          <a:pt x="35129" y="18087"/>
                          <a:pt x="28463" y="21599"/>
                          <a:pt x="21340" y="21600"/>
                        </a:cubicBezTo>
                        <a:cubicBezTo>
                          <a:pt x="10701" y="21600"/>
                          <a:pt x="1646" y="13853"/>
                          <a:pt x="0" y="3342"/>
                        </a:cubicBezTo>
                        <a:lnTo>
                          <a:pt x="21340" y="0"/>
                        </a:lnTo>
                        <a:lnTo>
                          <a:pt x="39156" y="1221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7" name="Arc 129"/>
                  <p:cNvSpPr>
                    <a:spLocks/>
                  </p:cNvSpPr>
                  <p:nvPr/>
                </p:nvSpPr>
                <p:spPr bwMode="auto">
                  <a:xfrm>
                    <a:off x="1035" y="2249"/>
                    <a:ext cx="40" cy="11"/>
                  </a:xfrm>
                  <a:custGeom>
                    <a:avLst/>
                    <a:gdLst>
                      <a:gd name="T0" fmla="*/ 0 w 38879"/>
                      <a:gd name="T1" fmla="*/ 0 h 21600"/>
                      <a:gd name="T2" fmla="*/ 0 w 38879"/>
                      <a:gd name="T3" fmla="*/ 0 h 21600"/>
                      <a:gd name="T4" fmla="*/ 0 w 38879"/>
                      <a:gd name="T5" fmla="*/ 0 h 21600"/>
                      <a:gd name="T6" fmla="*/ 0 60000 65536"/>
                      <a:gd name="T7" fmla="*/ 0 60000 65536"/>
                      <a:gd name="T8" fmla="*/ 0 60000 65536"/>
                      <a:gd name="T9" fmla="*/ 0 w 38879"/>
                      <a:gd name="T10" fmla="*/ 0 h 21600"/>
                      <a:gd name="T11" fmla="*/ 38879 w 38879"/>
                      <a:gd name="T12" fmla="*/ 21600 h 21600"/>
                    </a:gdLst>
                    <a:ahLst/>
                    <a:cxnLst>
                      <a:cxn ang="T6">
                        <a:pos x="T0" y="T1"/>
                      </a:cxn>
                      <a:cxn ang="T7">
                        <a:pos x="T2" y="T3"/>
                      </a:cxn>
                      <a:cxn ang="T8">
                        <a:pos x="T4" y="T5"/>
                      </a:cxn>
                    </a:cxnLst>
                    <a:rect l="T9" t="T10" r="T11" b="T12"/>
                    <a:pathLst>
                      <a:path w="38879" h="21600" fill="none" extrusionOk="0">
                        <a:moveTo>
                          <a:pt x="38878" y="12573"/>
                        </a:moveTo>
                        <a:cubicBezTo>
                          <a:pt x="34822" y="18239"/>
                          <a:pt x="28283" y="21599"/>
                          <a:pt x="21316" y="21600"/>
                        </a:cubicBezTo>
                        <a:cubicBezTo>
                          <a:pt x="10732" y="21600"/>
                          <a:pt x="1708" y="13932"/>
                          <a:pt x="-1" y="3488"/>
                        </a:cubicBezTo>
                      </a:path>
                      <a:path w="38879" h="21600" stroke="0" extrusionOk="0">
                        <a:moveTo>
                          <a:pt x="38878" y="12573"/>
                        </a:moveTo>
                        <a:cubicBezTo>
                          <a:pt x="34822" y="18239"/>
                          <a:pt x="28283" y="21599"/>
                          <a:pt x="21316" y="21600"/>
                        </a:cubicBezTo>
                        <a:cubicBezTo>
                          <a:pt x="10732" y="21600"/>
                          <a:pt x="1708" y="13932"/>
                          <a:pt x="-1" y="3488"/>
                        </a:cubicBezTo>
                        <a:lnTo>
                          <a:pt x="21316" y="0"/>
                        </a:lnTo>
                        <a:lnTo>
                          <a:pt x="38878" y="12573"/>
                        </a:lnTo>
                        <a:close/>
                      </a:path>
                    </a:pathLst>
                  </a:custGeom>
                  <a:solidFill>
                    <a:srgbClr val="E7EDED"/>
                  </a:solidFill>
                  <a:ln w="3175">
                    <a:solidFill>
                      <a:srgbClr val="6C8F93"/>
                    </a:solidFill>
                    <a:round/>
                    <a:headEnd/>
                    <a:tailEnd/>
                  </a:ln>
                </p:spPr>
                <p:txBody>
                  <a:bodyPr/>
                  <a:lstStyle/>
                  <a:p>
                    <a:endParaRPr lang="en-US"/>
                  </a:p>
                </p:txBody>
              </p:sp>
            </p:grpSp>
          </p:grpSp>
          <p:grpSp>
            <p:nvGrpSpPr>
              <p:cNvPr id="29831" name="Group 130"/>
              <p:cNvGrpSpPr>
                <a:grpSpLocks/>
              </p:cNvGrpSpPr>
              <p:nvPr/>
            </p:nvGrpSpPr>
            <p:grpSpPr bwMode="auto">
              <a:xfrm>
                <a:off x="1523" y="332"/>
                <a:ext cx="170" cy="169"/>
                <a:chOff x="775" y="1966"/>
                <a:chExt cx="170" cy="169"/>
              </a:xfrm>
            </p:grpSpPr>
            <p:sp>
              <p:nvSpPr>
                <p:cNvPr id="29860" name="Freeform 131"/>
                <p:cNvSpPr>
                  <a:spLocks/>
                </p:cNvSpPr>
                <p:nvPr/>
              </p:nvSpPr>
              <p:spPr bwMode="auto">
                <a:xfrm>
                  <a:off x="799" y="2068"/>
                  <a:ext cx="146"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2" y="0"/>
                      </a:lnTo>
                      <a:lnTo>
                        <a:pt x="581" y="0"/>
                      </a:lnTo>
                      <a:lnTo>
                        <a:pt x="516" y="72"/>
                      </a:lnTo>
                      <a:lnTo>
                        <a:pt x="0" y="7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1" name="Freeform 132"/>
                <p:cNvSpPr>
                  <a:spLocks/>
                </p:cNvSpPr>
                <p:nvPr/>
              </p:nvSpPr>
              <p:spPr bwMode="auto">
                <a:xfrm>
                  <a:off x="799" y="2068"/>
                  <a:ext cx="146"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2" y="0"/>
                      </a:lnTo>
                      <a:lnTo>
                        <a:pt x="581" y="0"/>
                      </a:lnTo>
                      <a:lnTo>
                        <a:pt x="516" y="72"/>
                      </a:lnTo>
                      <a:lnTo>
                        <a:pt x="0" y="72"/>
                      </a:lnTo>
                      <a:close/>
                    </a:path>
                  </a:pathLst>
                </a:custGeom>
                <a:solidFill>
                  <a:srgbClr val="C9C9B6"/>
                </a:solidFill>
                <a:ln w="3175">
                  <a:solidFill>
                    <a:srgbClr val="494936"/>
                  </a:solidFill>
                  <a:round/>
                  <a:headEnd/>
                  <a:tailEnd/>
                </a:ln>
              </p:spPr>
              <p:txBody>
                <a:bodyPr/>
                <a:lstStyle/>
                <a:p>
                  <a:endParaRPr lang="en-US"/>
                </a:p>
              </p:txBody>
            </p:sp>
            <p:sp>
              <p:nvSpPr>
                <p:cNvPr id="29862" name="Rectangle 133"/>
                <p:cNvSpPr>
                  <a:spLocks noChangeArrowheads="1"/>
                </p:cNvSpPr>
                <p:nvPr/>
              </p:nvSpPr>
              <p:spPr bwMode="auto">
                <a:xfrm>
                  <a:off x="799" y="2086"/>
                  <a:ext cx="130" cy="2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63" name="Rectangle 134"/>
                <p:cNvSpPr>
                  <a:spLocks noChangeArrowheads="1"/>
                </p:cNvSpPr>
                <p:nvPr/>
              </p:nvSpPr>
              <p:spPr bwMode="auto">
                <a:xfrm>
                  <a:off x="800" y="2087"/>
                  <a:ext cx="128" cy="20"/>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64" name="Freeform 135"/>
                <p:cNvSpPr>
                  <a:spLocks/>
                </p:cNvSpPr>
                <p:nvPr/>
              </p:nvSpPr>
              <p:spPr bwMode="auto">
                <a:xfrm>
                  <a:off x="929" y="2068"/>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5" name="Freeform 136"/>
                <p:cNvSpPr>
                  <a:spLocks/>
                </p:cNvSpPr>
                <p:nvPr/>
              </p:nvSpPr>
              <p:spPr bwMode="auto">
                <a:xfrm>
                  <a:off x="929" y="2068"/>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w="3175">
                  <a:solidFill>
                    <a:srgbClr val="494936"/>
                  </a:solidFill>
                  <a:round/>
                  <a:headEnd/>
                  <a:tailEnd/>
                </a:ln>
              </p:spPr>
              <p:txBody>
                <a:bodyPr/>
                <a:lstStyle/>
                <a:p>
                  <a:endParaRPr lang="en-US"/>
                </a:p>
              </p:txBody>
            </p:sp>
            <p:sp>
              <p:nvSpPr>
                <p:cNvPr id="29866" name="Freeform 137"/>
                <p:cNvSpPr>
                  <a:spLocks/>
                </p:cNvSpPr>
                <p:nvPr/>
              </p:nvSpPr>
              <p:spPr bwMode="auto">
                <a:xfrm>
                  <a:off x="803" y="2068"/>
                  <a:ext cx="140"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6" y="0"/>
                      </a:lnTo>
                      <a:lnTo>
                        <a:pt x="557" y="0"/>
                      </a:lnTo>
                      <a:lnTo>
                        <a:pt x="508" y="56"/>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7" name="Freeform 138"/>
                <p:cNvSpPr>
                  <a:spLocks/>
                </p:cNvSpPr>
                <p:nvPr/>
              </p:nvSpPr>
              <p:spPr bwMode="auto">
                <a:xfrm>
                  <a:off x="803" y="2068"/>
                  <a:ext cx="140"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6" y="0"/>
                      </a:lnTo>
                      <a:lnTo>
                        <a:pt x="557" y="0"/>
                      </a:lnTo>
                      <a:lnTo>
                        <a:pt x="508" y="56"/>
                      </a:lnTo>
                      <a:lnTo>
                        <a:pt x="0" y="56"/>
                      </a:lnTo>
                      <a:close/>
                    </a:path>
                  </a:pathLst>
                </a:custGeom>
                <a:solidFill>
                  <a:srgbClr val="000000"/>
                </a:solidFill>
                <a:ln w="3175">
                  <a:solidFill>
                    <a:srgbClr val="000000"/>
                  </a:solidFill>
                  <a:round/>
                  <a:headEnd/>
                  <a:tailEnd/>
                </a:ln>
              </p:spPr>
              <p:txBody>
                <a:bodyPr/>
                <a:lstStyle/>
                <a:p>
                  <a:endParaRPr lang="en-US"/>
                </a:p>
              </p:txBody>
            </p:sp>
            <p:sp>
              <p:nvSpPr>
                <p:cNvPr id="29868" name="Freeform 139"/>
                <p:cNvSpPr>
                  <a:spLocks/>
                </p:cNvSpPr>
                <p:nvPr/>
              </p:nvSpPr>
              <p:spPr bwMode="auto">
                <a:xfrm>
                  <a:off x="801" y="1966"/>
                  <a:ext cx="142"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9" name="Freeform 140"/>
                <p:cNvSpPr>
                  <a:spLocks/>
                </p:cNvSpPr>
                <p:nvPr/>
              </p:nvSpPr>
              <p:spPr bwMode="auto">
                <a:xfrm>
                  <a:off x="801" y="1966"/>
                  <a:ext cx="142"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w="3175">
                  <a:solidFill>
                    <a:srgbClr val="494936"/>
                  </a:solidFill>
                  <a:round/>
                  <a:headEnd/>
                  <a:tailEnd/>
                </a:ln>
              </p:spPr>
              <p:txBody>
                <a:bodyPr/>
                <a:lstStyle/>
                <a:p>
                  <a:endParaRPr lang="en-US"/>
                </a:p>
              </p:txBody>
            </p:sp>
            <p:sp>
              <p:nvSpPr>
                <p:cNvPr id="29870" name="Rectangle 141"/>
                <p:cNvSpPr>
                  <a:spLocks noChangeArrowheads="1"/>
                </p:cNvSpPr>
                <p:nvPr/>
              </p:nvSpPr>
              <p:spPr bwMode="auto">
                <a:xfrm>
                  <a:off x="802" y="1981"/>
                  <a:ext cx="128" cy="98"/>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71" name="Rectangle 142"/>
                <p:cNvSpPr>
                  <a:spLocks noChangeArrowheads="1"/>
                </p:cNvSpPr>
                <p:nvPr/>
              </p:nvSpPr>
              <p:spPr bwMode="auto">
                <a:xfrm>
                  <a:off x="813" y="1993"/>
                  <a:ext cx="104" cy="76"/>
                </a:xfrm>
                <a:prstGeom prst="rect">
                  <a:avLst/>
                </a:prstGeom>
                <a:solidFill>
                  <a:srgbClr val="FFFFFF"/>
                </a:solidFill>
                <a:ln w="3175">
                  <a:solidFill>
                    <a:srgbClr val="494936"/>
                  </a:solidFill>
                  <a:miter lim="800000"/>
                  <a:headEnd/>
                  <a:tailEnd/>
                </a:ln>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72" name="Freeform 143"/>
                <p:cNvSpPr>
                  <a:spLocks/>
                </p:cNvSpPr>
                <p:nvPr/>
              </p:nvSpPr>
              <p:spPr bwMode="auto">
                <a:xfrm>
                  <a:off x="929" y="1966"/>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3" name="Freeform 144"/>
                <p:cNvSpPr>
                  <a:spLocks/>
                </p:cNvSpPr>
                <p:nvPr/>
              </p:nvSpPr>
              <p:spPr bwMode="auto">
                <a:xfrm>
                  <a:off x="929" y="1966"/>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w="3175">
                  <a:solidFill>
                    <a:srgbClr val="494936"/>
                  </a:solidFill>
                  <a:round/>
                  <a:headEnd/>
                  <a:tailEnd/>
                </a:ln>
              </p:spPr>
              <p:txBody>
                <a:bodyPr/>
                <a:lstStyle/>
                <a:p>
                  <a:endParaRPr lang="en-US"/>
                </a:p>
              </p:txBody>
            </p:sp>
            <p:sp>
              <p:nvSpPr>
                <p:cNvPr id="29874" name="Freeform 145"/>
                <p:cNvSpPr>
                  <a:spLocks/>
                </p:cNvSpPr>
                <p:nvPr/>
              </p:nvSpPr>
              <p:spPr bwMode="auto">
                <a:xfrm>
                  <a:off x="775" y="2104"/>
                  <a:ext cx="160" cy="25"/>
                </a:xfrm>
                <a:custGeom>
                  <a:avLst/>
                  <a:gdLst>
                    <a:gd name="T0" fmla="*/ 0 w 637"/>
                    <a:gd name="T1" fmla="*/ 0 h 96"/>
                    <a:gd name="T2" fmla="*/ 0 w 637"/>
                    <a:gd name="T3" fmla="*/ 0 h 96"/>
                    <a:gd name="T4" fmla="*/ 0 w 637"/>
                    <a:gd name="T5" fmla="*/ 0 h 96"/>
                    <a:gd name="T6" fmla="*/ 0 w 637"/>
                    <a:gd name="T7" fmla="*/ 0 h 96"/>
                    <a:gd name="T8" fmla="*/ 0 w 637"/>
                    <a:gd name="T9" fmla="*/ 0 h 96"/>
                    <a:gd name="T10" fmla="*/ 0 60000 65536"/>
                    <a:gd name="T11" fmla="*/ 0 60000 65536"/>
                    <a:gd name="T12" fmla="*/ 0 60000 65536"/>
                    <a:gd name="T13" fmla="*/ 0 60000 65536"/>
                    <a:gd name="T14" fmla="*/ 0 60000 65536"/>
                    <a:gd name="T15" fmla="*/ 0 w 637"/>
                    <a:gd name="T16" fmla="*/ 0 h 96"/>
                    <a:gd name="T17" fmla="*/ 637 w 637"/>
                    <a:gd name="T18" fmla="*/ 96 h 96"/>
                  </a:gdLst>
                  <a:ahLst/>
                  <a:cxnLst>
                    <a:cxn ang="T10">
                      <a:pos x="T0" y="T1"/>
                    </a:cxn>
                    <a:cxn ang="T11">
                      <a:pos x="T2" y="T3"/>
                    </a:cxn>
                    <a:cxn ang="T12">
                      <a:pos x="T4" y="T5"/>
                    </a:cxn>
                    <a:cxn ang="T13">
                      <a:pos x="T6" y="T7"/>
                    </a:cxn>
                    <a:cxn ang="T14">
                      <a:pos x="T8" y="T9"/>
                    </a:cxn>
                  </a:cxnLst>
                  <a:rect l="T15" t="T16" r="T17" b="T18"/>
                  <a:pathLst>
                    <a:path w="637" h="96">
                      <a:moveTo>
                        <a:pt x="0" y="96"/>
                      </a:moveTo>
                      <a:lnTo>
                        <a:pt x="81" y="0"/>
                      </a:lnTo>
                      <a:lnTo>
                        <a:pt x="637" y="0"/>
                      </a:lnTo>
                      <a:lnTo>
                        <a:pt x="557" y="96"/>
                      </a:lnTo>
                      <a:lnTo>
                        <a:pt x="0" y="9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5" name="Freeform 146"/>
                <p:cNvSpPr>
                  <a:spLocks/>
                </p:cNvSpPr>
                <p:nvPr/>
              </p:nvSpPr>
              <p:spPr bwMode="auto">
                <a:xfrm>
                  <a:off x="775" y="2104"/>
                  <a:ext cx="160" cy="25"/>
                </a:xfrm>
                <a:custGeom>
                  <a:avLst/>
                  <a:gdLst>
                    <a:gd name="T0" fmla="*/ 0 w 637"/>
                    <a:gd name="T1" fmla="*/ 0 h 96"/>
                    <a:gd name="T2" fmla="*/ 0 w 637"/>
                    <a:gd name="T3" fmla="*/ 0 h 96"/>
                    <a:gd name="T4" fmla="*/ 0 w 637"/>
                    <a:gd name="T5" fmla="*/ 0 h 96"/>
                    <a:gd name="T6" fmla="*/ 0 w 637"/>
                    <a:gd name="T7" fmla="*/ 0 h 96"/>
                    <a:gd name="T8" fmla="*/ 0 w 637"/>
                    <a:gd name="T9" fmla="*/ 0 h 96"/>
                    <a:gd name="T10" fmla="*/ 0 60000 65536"/>
                    <a:gd name="T11" fmla="*/ 0 60000 65536"/>
                    <a:gd name="T12" fmla="*/ 0 60000 65536"/>
                    <a:gd name="T13" fmla="*/ 0 60000 65536"/>
                    <a:gd name="T14" fmla="*/ 0 60000 65536"/>
                    <a:gd name="T15" fmla="*/ 0 w 637"/>
                    <a:gd name="T16" fmla="*/ 0 h 96"/>
                    <a:gd name="T17" fmla="*/ 637 w 637"/>
                    <a:gd name="T18" fmla="*/ 96 h 96"/>
                  </a:gdLst>
                  <a:ahLst/>
                  <a:cxnLst>
                    <a:cxn ang="T10">
                      <a:pos x="T0" y="T1"/>
                    </a:cxn>
                    <a:cxn ang="T11">
                      <a:pos x="T2" y="T3"/>
                    </a:cxn>
                    <a:cxn ang="T12">
                      <a:pos x="T4" y="T5"/>
                    </a:cxn>
                    <a:cxn ang="T13">
                      <a:pos x="T6" y="T7"/>
                    </a:cxn>
                    <a:cxn ang="T14">
                      <a:pos x="T8" y="T9"/>
                    </a:cxn>
                  </a:cxnLst>
                  <a:rect l="T15" t="T16" r="T17" b="T18"/>
                  <a:pathLst>
                    <a:path w="637" h="96">
                      <a:moveTo>
                        <a:pt x="0" y="96"/>
                      </a:moveTo>
                      <a:lnTo>
                        <a:pt x="81" y="0"/>
                      </a:lnTo>
                      <a:lnTo>
                        <a:pt x="637" y="0"/>
                      </a:lnTo>
                      <a:lnTo>
                        <a:pt x="557" y="96"/>
                      </a:lnTo>
                      <a:lnTo>
                        <a:pt x="0" y="96"/>
                      </a:lnTo>
                      <a:close/>
                    </a:path>
                  </a:pathLst>
                </a:custGeom>
                <a:solidFill>
                  <a:srgbClr val="C9C9B6"/>
                </a:solidFill>
                <a:ln w="3175">
                  <a:solidFill>
                    <a:srgbClr val="494936"/>
                  </a:solidFill>
                  <a:round/>
                  <a:headEnd/>
                  <a:tailEnd/>
                </a:ln>
              </p:spPr>
              <p:txBody>
                <a:bodyPr/>
                <a:lstStyle/>
                <a:p>
                  <a:endParaRPr lang="en-US"/>
                </a:p>
              </p:txBody>
            </p:sp>
            <p:sp>
              <p:nvSpPr>
                <p:cNvPr id="29876" name="Freeform 147"/>
                <p:cNvSpPr>
                  <a:spLocks/>
                </p:cNvSpPr>
                <p:nvPr/>
              </p:nvSpPr>
              <p:spPr bwMode="auto">
                <a:xfrm>
                  <a:off x="914" y="2104"/>
                  <a:ext cx="21" cy="31"/>
                </a:xfrm>
                <a:custGeom>
                  <a:avLst/>
                  <a:gdLst>
                    <a:gd name="T0" fmla="*/ 0 w 80"/>
                    <a:gd name="T1" fmla="*/ 0 h 120"/>
                    <a:gd name="T2" fmla="*/ 0 w 80"/>
                    <a:gd name="T3" fmla="*/ 0 h 120"/>
                    <a:gd name="T4" fmla="*/ 0 w 80"/>
                    <a:gd name="T5" fmla="*/ 0 h 120"/>
                    <a:gd name="T6" fmla="*/ 0 w 80"/>
                    <a:gd name="T7" fmla="*/ 0 h 120"/>
                    <a:gd name="T8" fmla="*/ 0 w 80"/>
                    <a:gd name="T9" fmla="*/ 0 h 120"/>
                    <a:gd name="T10" fmla="*/ 0 60000 65536"/>
                    <a:gd name="T11" fmla="*/ 0 60000 65536"/>
                    <a:gd name="T12" fmla="*/ 0 60000 65536"/>
                    <a:gd name="T13" fmla="*/ 0 60000 65536"/>
                    <a:gd name="T14" fmla="*/ 0 60000 65536"/>
                    <a:gd name="T15" fmla="*/ 0 w 80"/>
                    <a:gd name="T16" fmla="*/ 0 h 120"/>
                    <a:gd name="T17" fmla="*/ 80 w 80"/>
                    <a:gd name="T18" fmla="*/ 120 h 120"/>
                  </a:gdLst>
                  <a:ahLst/>
                  <a:cxnLst>
                    <a:cxn ang="T10">
                      <a:pos x="T0" y="T1"/>
                    </a:cxn>
                    <a:cxn ang="T11">
                      <a:pos x="T2" y="T3"/>
                    </a:cxn>
                    <a:cxn ang="T12">
                      <a:pos x="T4" y="T5"/>
                    </a:cxn>
                    <a:cxn ang="T13">
                      <a:pos x="T6" y="T7"/>
                    </a:cxn>
                    <a:cxn ang="T14">
                      <a:pos x="T8" y="T9"/>
                    </a:cxn>
                  </a:cxnLst>
                  <a:rect l="T15" t="T16" r="T17" b="T18"/>
                  <a:pathLst>
                    <a:path w="80" h="120">
                      <a:moveTo>
                        <a:pt x="0" y="120"/>
                      </a:moveTo>
                      <a:lnTo>
                        <a:pt x="80" y="40"/>
                      </a:lnTo>
                      <a:lnTo>
                        <a:pt x="80" y="0"/>
                      </a:lnTo>
                      <a:lnTo>
                        <a:pt x="0" y="104"/>
                      </a:lnTo>
                      <a:lnTo>
                        <a:pt x="0" y="120"/>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7" name="Freeform 148"/>
                <p:cNvSpPr>
                  <a:spLocks/>
                </p:cNvSpPr>
                <p:nvPr/>
              </p:nvSpPr>
              <p:spPr bwMode="auto">
                <a:xfrm>
                  <a:off x="914" y="2104"/>
                  <a:ext cx="21" cy="31"/>
                </a:xfrm>
                <a:custGeom>
                  <a:avLst/>
                  <a:gdLst>
                    <a:gd name="T0" fmla="*/ 0 w 80"/>
                    <a:gd name="T1" fmla="*/ 0 h 120"/>
                    <a:gd name="T2" fmla="*/ 0 w 80"/>
                    <a:gd name="T3" fmla="*/ 0 h 120"/>
                    <a:gd name="T4" fmla="*/ 0 w 80"/>
                    <a:gd name="T5" fmla="*/ 0 h 120"/>
                    <a:gd name="T6" fmla="*/ 0 w 80"/>
                    <a:gd name="T7" fmla="*/ 0 h 120"/>
                    <a:gd name="T8" fmla="*/ 0 w 80"/>
                    <a:gd name="T9" fmla="*/ 0 h 120"/>
                    <a:gd name="T10" fmla="*/ 0 60000 65536"/>
                    <a:gd name="T11" fmla="*/ 0 60000 65536"/>
                    <a:gd name="T12" fmla="*/ 0 60000 65536"/>
                    <a:gd name="T13" fmla="*/ 0 60000 65536"/>
                    <a:gd name="T14" fmla="*/ 0 60000 65536"/>
                    <a:gd name="T15" fmla="*/ 0 w 80"/>
                    <a:gd name="T16" fmla="*/ 0 h 120"/>
                    <a:gd name="T17" fmla="*/ 80 w 80"/>
                    <a:gd name="T18" fmla="*/ 120 h 120"/>
                  </a:gdLst>
                  <a:ahLst/>
                  <a:cxnLst>
                    <a:cxn ang="T10">
                      <a:pos x="T0" y="T1"/>
                    </a:cxn>
                    <a:cxn ang="T11">
                      <a:pos x="T2" y="T3"/>
                    </a:cxn>
                    <a:cxn ang="T12">
                      <a:pos x="T4" y="T5"/>
                    </a:cxn>
                    <a:cxn ang="T13">
                      <a:pos x="T6" y="T7"/>
                    </a:cxn>
                    <a:cxn ang="T14">
                      <a:pos x="T8" y="T9"/>
                    </a:cxn>
                  </a:cxnLst>
                  <a:rect l="T15" t="T16" r="T17" b="T18"/>
                  <a:pathLst>
                    <a:path w="80" h="120">
                      <a:moveTo>
                        <a:pt x="0" y="120"/>
                      </a:moveTo>
                      <a:lnTo>
                        <a:pt x="80" y="40"/>
                      </a:lnTo>
                      <a:lnTo>
                        <a:pt x="80" y="0"/>
                      </a:lnTo>
                      <a:lnTo>
                        <a:pt x="0" y="104"/>
                      </a:lnTo>
                      <a:lnTo>
                        <a:pt x="0" y="120"/>
                      </a:lnTo>
                      <a:close/>
                    </a:path>
                  </a:pathLst>
                </a:custGeom>
                <a:solidFill>
                  <a:srgbClr val="7A7A5A"/>
                </a:solidFill>
                <a:ln w="3175">
                  <a:solidFill>
                    <a:srgbClr val="494936"/>
                  </a:solidFill>
                  <a:round/>
                  <a:headEnd/>
                  <a:tailEnd/>
                </a:ln>
              </p:spPr>
              <p:txBody>
                <a:bodyPr/>
                <a:lstStyle/>
                <a:p>
                  <a:endParaRPr lang="en-US"/>
                </a:p>
              </p:txBody>
            </p:sp>
            <p:sp>
              <p:nvSpPr>
                <p:cNvPr id="29878" name="Rectangle 149"/>
                <p:cNvSpPr>
                  <a:spLocks noChangeArrowheads="1"/>
                </p:cNvSpPr>
                <p:nvPr/>
              </p:nvSpPr>
              <p:spPr bwMode="auto">
                <a:xfrm>
                  <a:off x="775" y="2129"/>
                  <a:ext cx="139"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79" name="Rectangle 150"/>
                <p:cNvSpPr>
                  <a:spLocks noChangeArrowheads="1"/>
                </p:cNvSpPr>
                <p:nvPr/>
              </p:nvSpPr>
              <p:spPr bwMode="auto">
                <a:xfrm>
                  <a:off x="776" y="2130"/>
                  <a:ext cx="137" cy="4"/>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grpSp>
          <p:grpSp>
            <p:nvGrpSpPr>
              <p:cNvPr id="29832" name="Group 151"/>
              <p:cNvGrpSpPr>
                <a:grpSpLocks/>
              </p:cNvGrpSpPr>
              <p:nvPr/>
            </p:nvGrpSpPr>
            <p:grpSpPr bwMode="auto">
              <a:xfrm>
                <a:off x="1568" y="370"/>
                <a:ext cx="92" cy="56"/>
                <a:chOff x="820" y="2004"/>
                <a:chExt cx="92" cy="56"/>
              </a:xfrm>
            </p:grpSpPr>
            <p:grpSp>
              <p:nvGrpSpPr>
                <p:cNvPr id="29833" name="Group 152"/>
                <p:cNvGrpSpPr>
                  <a:grpSpLocks/>
                </p:cNvGrpSpPr>
                <p:nvPr/>
              </p:nvGrpSpPr>
              <p:grpSpPr bwMode="auto">
                <a:xfrm>
                  <a:off x="820" y="2004"/>
                  <a:ext cx="92" cy="56"/>
                  <a:chOff x="820" y="2004"/>
                  <a:chExt cx="92" cy="56"/>
                </a:xfrm>
              </p:grpSpPr>
              <p:sp>
                <p:nvSpPr>
                  <p:cNvPr id="29851" name="Oval 153"/>
                  <p:cNvSpPr>
                    <a:spLocks noChangeArrowheads="1"/>
                  </p:cNvSpPr>
                  <p:nvPr/>
                </p:nvSpPr>
                <p:spPr bwMode="auto">
                  <a:xfrm>
                    <a:off x="852" y="2004"/>
                    <a:ext cx="40"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52" name="Oval 154"/>
                  <p:cNvSpPr>
                    <a:spLocks noChangeArrowheads="1"/>
                  </p:cNvSpPr>
                  <p:nvPr/>
                </p:nvSpPr>
                <p:spPr bwMode="auto">
                  <a:xfrm>
                    <a:off x="830" y="2010"/>
                    <a:ext cx="30"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53" name="Oval 155"/>
                  <p:cNvSpPr>
                    <a:spLocks noChangeArrowheads="1"/>
                  </p:cNvSpPr>
                  <p:nvPr/>
                </p:nvSpPr>
                <p:spPr bwMode="auto">
                  <a:xfrm>
                    <a:off x="820" y="2024"/>
                    <a:ext cx="2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54" name="Oval 156"/>
                  <p:cNvSpPr>
                    <a:spLocks noChangeArrowheads="1"/>
                  </p:cNvSpPr>
                  <p:nvPr/>
                </p:nvSpPr>
                <p:spPr bwMode="auto">
                  <a:xfrm>
                    <a:off x="826" y="2032"/>
                    <a:ext cx="32" cy="2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55" name="Oval 157"/>
                  <p:cNvSpPr>
                    <a:spLocks noChangeArrowheads="1"/>
                  </p:cNvSpPr>
                  <p:nvPr/>
                </p:nvSpPr>
                <p:spPr bwMode="auto">
                  <a:xfrm>
                    <a:off x="848" y="2036"/>
                    <a:ext cx="48"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56" name="Oval 158"/>
                  <p:cNvSpPr>
                    <a:spLocks noChangeArrowheads="1"/>
                  </p:cNvSpPr>
                  <p:nvPr/>
                </p:nvSpPr>
                <p:spPr bwMode="auto">
                  <a:xfrm>
                    <a:off x="878" y="2010"/>
                    <a:ext cx="3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57" name="Oval 159"/>
                  <p:cNvSpPr>
                    <a:spLocks noChangeArrowheads="1"/>
                  </p:cNvSpPr>
                  <p:nvPr/>
                </p:nvSpPr>
                <p:spPr bwMode="auto">
                  <a:xfrm>
                    <a:off x="882" y="2022"/>
                    <a:ext cx="3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58" name="Oval 160"/>
                  <p:cNvSpPr>
                    <a:spLocks noChangeArrowheads="1"/>
                  </p:cNvSpPr>
                  <p:nvPr/>
                </p:nvSpPr>
                <p:spPr bwMode="auto">
                  <a:xfrm>
                    <a:off x="880" y="2026"/>
                    <a:ext cx="30"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59" name="Oval 161"/>
                  <p:cNvSpPr>
                    <a:spLocks noChangeArrowheads="1"/>
                  </p:cNvSpPr>
                  <p:nvPr/>
                </p:nvSpPr>
                <p:spPr bwMode="auto">
                  <a:xfrm>
                    <a:off x="836" y="2018"/>
                    <a:ext cx="60"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grpSp>
            <p:grpSp>
              <p:nvGrpSpPr>
                <p:cNvPr id="29834" name="Group 162"/>
                <p:cNvGrpSpPr>
                  <a:grpSpLocks/>
                </p:cNvGrpSpPr>
                <p:nvPr/>
              </p:nvGrpSpPr>
              <p:grpSpPr bwMode="auto">
                <a:xfrm>
                  <a:off x="820" y="2004"/>
                  <a:ext cx="92" cy="56"/>
                  <a:chOff x="820" y="2004"/>
                  <a:chExt cx="92" cy="56"/>
                </a:xfrm>
              </p:grpSpPr>
              <p:sp>
                <p:nvSpPr>
                  <p:cNvPr id="29835" name="Arc 163"/>
                  <p:cNvSpPr>
                    <a:spLocks/>
                  </p:cNvSpPr>
                  <p:nvPr/>
                </p:nvSpPr>
                <p:spPr bwMode="auto">
                  <a:xfrm>
                    <a:off x="853" y="2004"/>
                    <a:ext cx="38" cy="12"/>
                  </a:xfrm>
                  <a:custGeom>
                    <a:avLst/>
                    <a:gdLst>
                      <a:gd name="T0" fmla="*/ 0 w 41217"/>
                      <a:gd name="T1" fmla="*/ 0 h 21600"/>
                      <a:gd name="T2" fmla="*/ 0 w 41217"/>
                      <a:gd name="T3" fmla="*/ 0 h 21600"/>
                      <a:gd name="T4" fmla="*/ 0 w 41217"/>
                      <a:gd name="T5" fmla="*/ 0 h 21600"/>
                      <a:gd name="T6" fmla="*/ 0 60000 65536"/>
                      <a:gd name="T7" fmla="*/ 0 60000 65536"/>
                      <a:gd name="T8" fmla="*/ 0 60000 65536"/>
                      <a:gd name="T9" fmla="*/ 0 w 41217"/>
                      <a:gd name="T10" fmla="*/ 0 h 21600"/>
                      <a:gd name="T11" fmla="*/ 41217 w 41217"/>
                      <a:gd name="T12" fmla="*/ 21600 h 21600"/>
                    </a:gdLst>
                    <a:ahLst/>
                    <a:cxnLst>
                      <a:cxn ang="T6">
                        <a:pos x="T0" y="T1"/>
                      </a:cxn>
                      <a:cxn ang="T7">
                        <a:pos x="T2" y="T3"/>
                      </a:cxn>
                      <a:cxn ang="T8">
                        <a:pos x="T4" y="T5"/>
                      </a:cxn>
                    </a:cxnLst>
                    <a:rect l="T9" t="T10" r="T11" b="T12"/>
                    <a:pathLst>
                      <a:path w="41217" h="21600" fill="none" extrusionOk="0">
                        <a:moveTo>
                          <a:pt x="-1" y="15818"/>
                        </a:moveTo>
                        <a:cubicBezTo>
                          <a:pt x="2596" y="6470"/>
                          <a:pt x="11109" y="-1"/>
                          <a:pt x="20812" y="0"/>
                        </a:cubicBezTo>
                        <a:cubicBezTo>
                          <a:pt x="30010" y="0"/>
                          <a:pt x="38199" y="5825"/>
                          <a:pt x="41216" y="14515"/>
                        </a:cubicBezTo>
                      </a:path>
                      <a:path w="41217" h="21600" stroke="0" extrusionOk="0">
                        <a:moveTo>
                          <a:pt x="-1" y="15818"/>
                        </a:moveTo>
                        <a:cubicBezTo>
                          <a:pt x="2596" y="6470"/>
                          <a:pt x="11109" y="-1"/>
                          <a:pt x="20812" y="0"/>
                        </a:cubicBezTo>
                        <a:cubicBezTo>
                          <a:pt x="30010" y="0"/>
                          <a:pt x="38199" y="5825"/>
                          <a:pt x="41216" y="14515"/>
                        </a:cubicBezTo>
                        <a:lnTo>
                          <a:pt x="20812" y="21600"/>
                        </a:lnTo>
                        <a:lnTo>
                          <a:pt x="-1" y="15818"/>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6" name="Arc 164"/>
                  <p:cNvSpPr>
                    <a:spLocks/>
                  </p:cNvSpPr>
                  <p:nvPr/>
                </p:nvSpPr>
                <p:spPr bwMode="auto">
                  <a:xfrm>
                    <a:off x="854" y="2005"/>
                    <a:ext cx="36" cy="11"/>
                  </a:xfrm>
                  <a:custGeom>
                    <a:avLst/>
                    <a:gdLst>
                      <a:gd name="T0" fmla="*/ 0 w 41081"/>
                      <a:gd name="T1" fmla="*/ 0 h 21600"/>
                      <a:gd name="T2" fmla="*/ 0 w 41081"/>
                      <a:gd name="T3" fmla="*/ 0 h 21600"/>
                      <a:gd name="T4" fmla="*/ 0 w 41081"/>
                      <a:gd name="T5" fmla="*/ 0 h 21600"/>
                      <a:gd name="T6" fmla="*/ 0 60000 65536"/>
                      <a:gd name="T7" fmla="*/ 0 60000 65536"/>
                      <a:gd name="T8" fmla="*/ 0 60000 65536"/>
                      <a:gd name="T9" fmla="*/ 0 w 41081"/>
                      <a:gd name="T10" fmla="*/ 0 h 21600"/>
                      <a:gd name="T11" fmla="*/ 41081 w 41081"/>
                      <a:gd name="T12" fmla="*/ 21600 h 21600"/>
                    </a:gdLst>
                    <a:ahLst/>
                    <a:cxnLst>
                      <a:cxn ang="T6">
                        <a:pos x="T0" y="T1"/>
                      </a:cxn>
                      <a:cxn ang="T7">
                        <a:pos x="T2" y="T3"/>
                      </a:cxn>
                      <a:cxn ang="T8">
                        <a:pos x="T4" y="T5"/>
                      </a:cxn>
                    </a:cxnLst>
                    <a:rect l="T9" t="T10" r="T11" b="T12"/>
                    <a:pathLst>
                      <a:path w="41081" h="21600" fill="none" extrusionOk="0">
                        <a:moveTo>
                          <a:pt x="0" y="15624"/>
                        </a:moveTo>
                        <a:cubicBezTo>
                          <a:pt x="2663" y="6372"/>
                          <a:pt x="11129" y="-1"/>
                          <a:pt x="20757" y="0"/>
                        </a:cubicBezTo>
                        <a:cubicBezTo>
                          <a:pt x="29866" y="0"/>
                          <a:pt x="37996" y="5714"/>
                          <a:pt x="41081" y="14285"/>
                        </a:cubicBezTo>
                      </a:path>
                      <a:path w="41081" h="21600" stroke="0" extrusionOk="0">
                        <a:moveTo>
                          <a:pt x="0" y="15624"/>
                        </a:moveTo>
                        <a:cubicBezTo>
                          <a:pt x="2663" y="6372"/>
                          <a:pt x="11129" y="-1"/>
                          <a:pt x="20757" y="0"/>
                        </a:cubicBezTo>
                        <a:cubicBezTo>
                          <a:pt x="29866" y="0"/>
                          <a:pt x="37996" y="5714"/>
                          <a:pt x="41081" y="14285"/>
                        </a:cubicBezTo>
                        <a:lnTo>
                          <a:pt x="20757" y="21600"/>
                        </a:lnTo>
                        <a:lnTo>
                          <a:pt x="0" y="15624"/>
                        </a:lnTo>
                        <a:close/>
                      </a:path>
                    </a:pathLst>
                  </a:custGeom>
                  <a:solidFill>
                    <a:srgbClr val="E7EDED"/>
                  </a:solidFill>
                  <a:ln w="3175">
                    <a:solidFill>
                      <a:srgbClr val="6C8F93"/>
                    </a:solidFill>
                    <a:round/>
                    <a:headEnd/>
                    <a:tailEnd/>
                  </a:ln>
                </p:spPr>
                <p:txBody>
                  <a:bodyPr/>
                  <a:lstStyle/>
                  <a:p>
                    <a:endParaRPr lang="en-US"/>
                  </a:p>
                </p:txBody>
              </p:sp>
              <p:sp>
                <p:nvSpPr>
                  <p:cNvPr id="29837" name="Arc 165"/>
                  <p:cNvSpPr>
                    <a:spLocks/>
                  </p:cNvSpPr>
                  <p:nvPr/>
                </p:nvSpPr>
                <p:spPr bwMode="auto">
                  <a:xfrm>
                    <a:off x="830" y="2010"/>
                    <a:ext cx="23" cy="14"/>
                  </a:xfrm>
                  <a:custGeom>
                    <a:avLst/>
                    <a:gdLst>
                      <a:gd name="T0" fmla="*/ 0 w 33372"/>
                      <a:gd name="T1" fmla="*/ 0 h 25836"/>
                      <a:gd name="T2" fmla="*/ 0 w 33372"/>
                      <a:gd name="T3" fmla="*/ 0 h 25836"/>
                      <a:gd name="T4" fmla="*/ 0 w 33372"/>
                      <a:gd name="T5" fmla="*/ 0 h 25836"/>
                      <a:gd name="T6" fmla="*/ 0 60000 65536"/>
                      <a:gd name="T7" fmla="*/ 0 60000 65536"/>
                      <a:gd name="T8" fmla="*/ 0 60000 65536"/>
                      <a:gd name="T9" fmla="*/ 0 w 33372"/>
                      <a:gd name="T10" fmla="*/ 0 h 25836"/>
                      <a:gd name="T11" fmla="*/ 33372 w 33372"/>
                      <a:gd name="T12" fmla="*/ 25836 h 25836"/>
                    </a:gdLst>
                    <a:ahLst/>
                    <a:cxnLst>
                      <a:cxn ang="T6">
                        <a:pos x="T0" y="T1"/>
                      </a:cxn>
                      <a:cxn ang="T7">
                        <a:pos x="T2" y="T3"/>
                      </a:cxn>
                      <a:cxn ang="T8">
                        <a:pos x="T4" y="T5"/>
                      </a:cxn>
                    </a:cxnLst>
                    <a:rect l="T9" t="T10" r="T11" b="T12"/>
                    <a:pathLst>
                      <a:path w="33372" h="25836" fill="none" extrusionOk="0">
                        <a:moveTo>
                          <a:pt x="419" y="25835"/>
                        </a:moveTo>
                        <a:cubicBezTo>
                          <a:pt x="140" y="24441"/>
                          <a:pt x="0" y="23022"/>
                          <a:pt x="0" y="21600"/>
                        </a:cubicBezTo>
                        <a:cubicBezTo>
                          <a:pt x="0" y="9670"/>
                          <a:pt x="9670" y="0"/>
                          <a:pt x="21600" y="0"/>
                        </a:cubicBezTo>
                        <a:cubicBezTo>
                          <a:pt x="25779" y="-1"/>
                          <a:pt x="29868" y="1212"/>
                          <a:pt x="33372" y="3489"/>
                        </a:cubicBezTo>
                      </a:path>
                      <a:path w="33372" h="25836" stroke="0" extrusionOk="0">
                        <a:moveTo>
                          <a:pt x="419" y="25835"/>
                        </a:moveTo>
                        <a:cubicBezTo>
                          <a:pt x="140" y="24441"/>
                          <a:pt x="0" y="23022"/>
                          <a:pt x="0" y="21600"/>
                        </a:cubicBezTo>
                        <a:cubicBezTo>
                          <a:pt x="0" y="9670"/>
                          <a:pt x="9670" y="0"/>
                          <a:pt x="21600" y="0"/>
                        </a:cubicBezTo>
                        <a:cubicBezTo>
                          <a:pt x="25779" y="-1"/>
                          <a:pt x="29868" y="1212"/>
                          <a:pt x="33372" y="3489"/>
                        </a:cubicBezTo>
                        <a:lnTo>
                          <a:pt x="21600" y="21600"/>
                        </a:lnTo>
                        <a:lnTo>
                          <a:pt x="419" y="2583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8" name="Arc 166"/>
                  <p:cNvSpPr>
                    <a:spLocks/>
                  </p:cNvSpPr>
                  <p:nvPr/>
                </p:nvSpPr>
                <p:spPr bwMode="auto">
                  <a:xfrm>
                    <a:off x="831" y="2011"/>
                    <a:ext cx="22" cy="13"/>
                  </a:xfrm>
                  <a:custGeom>
                    <a:avLst/>
                    <a:gdLst>
                      <a:gd name="T0" fmla="*/ 0 w 33223"/>
                      <a:gd name="T1" fmla="*/ 0 h 25910"/>
                      <a:gd name="T2" fmla="*/ 0 w 33223"/>
                      <a:gd name="T3" fmla="*/ 0 h 25910"/>
                      <a:gd name="T4" fmla="*/ 0 w 33223"/>
                      <a:gd name="T5" fmla="*/ 0 h 25910"/>
                      <a:gd name="T6" fmla="*/ 0 60000 65536"/>
                      <a:gd name="T7" fmla="*/ 0 60000 65536"/>
                      <a:gd name="T8" fmla="*/ 0 60000 65536"/>
                      <a:gd name="T9" fmla="*/ 0 w 33223"/>
                      <a:gd name="T10" fmla="*/ 0 h 25910"/>
                      <a:gd name="T11" fmla="*/ 33223 w 33223"/>
                      <a:gd name="T12" fmla="*/ 25910 h 25910"/>
                    </a:gdLst>
                    <a:ahLst/>
                    <a:cxnLst>
                      <a:cxn ang="T6">
                        <a:pos x="T0" y="T1"/>
                      </a:cxn>
                      <a:cxn ang="T7">
                        <a:pos x="T2" y="T3"/>
                      </a:cxn>
                      <a:cxn ang="T8">
                        <a:pos x="T4" y="T5"/>
                      </a:cxn>
                    </a:cxnLst>
                    <a:rect l="T9" t="T10" r="T11" b="T12"/>
                    <a:pathLst>
                      <a:path w="33223" h="25910" fill="none" extrusionOk="0">
                        <a:moveTo>
                          <a:pt x="434" y="25909"/>
                        </a:moveTo>
                        <a:cubicBezTo>
                          <a:pt x="145" y="24491"/>
                          <a:pt x="0" y="23047"/>
                          <a:pt x="0" y="21600"/>
                        </a:cubicBezTo>
                        <a:cubicBezTo>
                          <a:pt x="0" y="9670"/>
                          <a:pt x="9670" y="0"/>
                          <a:pt x="21600" y="0"/>
                        </a:cubicBezTo>
                        <a:cubicBezTo>
                          <a:pt x="25718" y="-1"/>
                          <a:pt x="29751" y="1177"/>
                          <a:pt x="33223" y="3393"/>
                        </a:cubicBezTo>
                      </a:path>
                      <a:path w="33223" h="25910" stroke="0" extrusionOk="0">
                        <a:moveTo>
                          <a:pt x="434" y="25909"/>
                        </a:moveTo>
                        <a:cubicBezTo>
                          <a:pt x="145" y="24491"/>
                          <a:pt x="0" y="23047"/>
                          <a:pt x="0" y="21600"/>
                        </a:cubicBezTo>
                        <a:cubicBezTo>
                          <a:pt x="0" y="9670"/>
                          <a:pt x="9670" y="0"/>
                          <a:pt x="21600" y="0"/>
                        </a:cubicBezTo>
                        <a:cubicBezTo>
                          <a:pt x="25718" y="-1"/>
                          <a:pt x="29751" y="1177"/>
                          <a:pt x="33223" y="3393"/>
                        </a:cubicBezTo>
                        <a:lnTo>
                          <a:pt x="21600" y="21600"/>
                        </a:lnTo>
                        <a:lnTo>
                          <a:pt x="434" y="25909"/>
                        </a:lnTo>
                        <a:close/>
                      </a:path>
                    </a:pathLst>
                  </a:custGeom>
                  <a:solidFill>
                    <a:srgbClr val="E7EDED"/>
                  </a:solidFill>
                  <a:ln w="3175">
                    <a:solidFill>
                      <a:srgbClr val="6C8F93"/>
                    </a:solidFill>
                    <a:round/>
                    <a:headEnd/>
                    <a:tailEnd/>
                  </a:ln>
                </p:spPr>
                <p:txBody>
                  <a:bodyPr/>
                  <a:lstStyle/>
                  <a:p>
                    <a:endParaRPr lang="en-US"/>
                  </a:p>
                </p:txBody>
              </p:sp>
              <p:sp>
                <p:nvSpPr>
                  <p:cNvPr id="29839" name="Arc 167"/>
                  <p:cNvSpPr>
                    <a:spLocks/>
                  </p:cNvSpPr>
                  <p:nvPr/>
                </p:nvSpPr>
                <p:spPr bwMode="auto">
                  <a:xfrm>
                    <a:off x="826" y="2042"/>
                    <a:ext cx="24" cy="10"/>
                  </a:xfrm>
                  <a:custGeom>
                    <a:avLst/>
                    <a:gdLst>
                      <a:gd name="T0" fmla="*/ 0 w 31800"/>
                      <a:gd name="T1" fmla="*/ 0 h 21600"/>
                      <a:gd name="T2" fmla="*/ 0 w 31800"/>
                      <a:gd name="T3" fmla="*/ 0 h 21600"/>
                      <a:gd name="T4" fmla="*/ 0 w 31800"/>
                      <a:gd name="T5" fmla="*/ 0 h 21600"/>
                      <a:gd name="T6" fmla="*/ 0 60000 65536"/>
                      <a:gd name="T7" fmla="*/ 0 60000 65536"/>
                      <a:gd name="T8" fmla="*/ 0 60000 65536"/>
                      <a:gd name="T9" fmla="*/ 0 w 31800"/>
                      <a:gd name="T10" fmla="*/ 0 h 21600"/>
                      <a:gd name="T11" fmla="*/ 31800 w 31800"/>
                      <a:gd name="T12" fmla="*/ 21600 h 21600"/>
                    </a:gdLst>
                    <a:ahLst/>
                    <a:cxnLst>
                      <a:cxn ang="T6">
                        <a:pos x="T0" y="T1"/>
                      </a:cxn>
                      <a:cxn ang="T7">
                        <a:pos x="T2" y="T3"/>
                      </a:cxn>
                      <a:cxn ang="T8">
                        <a:pos x="T4" y="T5"/>
                      </a:cxn>
                    </a:cxnLst>
                    <a:rect l="T9" t="T10" r="T11" b="T12"/>
                    <a:pathLst>
                      <a:path w="31800" h="21600" fill="none" extrusionOk="0">
                        <a:moveTo>
                          <a:pt x="31799" y="19039"/>
                        </a:moveTo>
                        <a:cubicBezTo>
                          <a:pt x="28662" y="20720"/>
                          <a:pt x="25158" y="21599"/>
                          <a:pt x="21600" y="21600"/>
                        </a:cubicBezTo>
                        <a:cubicBezTo>
                          <a:pt x="9670" y="21600"/>
                          <a:pt x="0" y="11929"/>
                          <a:pt x="0" y="0"/>
                        </a:cubicBezTo>
                      </a:path>
                      <a:path w="31800" h="21600" stroke="0" extrusionOk="0">
                        <a:moveTo>
                          <a:pt x="31799" y="19039"/>
                        </a:moveTo>
                        <a:cubicBezTo>
                          <a:pt x="28662" y="20720"/>
                          <a:pt x="25158" y="21599"/>
                          <a:pt x="21600" y="21600"/>
                        </a:cubicBezTo>
                        <a:cubicBezTo>
                          <a:pt x="9670" y="21600"/>
                          <a:pt x="0" y="11929"/>
                          <a:pt x="0" y="0"/>
                        </a:cubicBezTo>
                        <a:lnTo>
                          <a:pt x="21600" y="0"/>
                        </a:lnTo>
                        <a:lnTo>
                          <a:pt x="31799" y="1903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0" name="Arc 168"/>
                  <p:cNvSpPr>
                    <a:spLocks/>
                  </p:cNvSpPr>
                  <p:nvPr/>
                </p:nvSpPr>
                <p:spPr bwMode="auto">
                  <a:xfrm>
                    <a:off x="827" y="2042"/>
                    <a:ext cx="22" cy="9"/>
                  </a:xfrm>
                  <a:custGeom>
                    <a:avLst/>
                    <a:gdLst>
                      <a:gd name="T0" fmla="*/ 0 w 31479"/>
                      <a:gd name="T1" fmla="*/ 0 h 21600"/>
                      <a:gd name="T2" fmla="*/ 0 w 31479"/>
                      <a:gd name="T3" fmla="*/ 0 h 21600"/>
                      <a:gd name="T4" fmla="*/ 0 w 31479"/>
                      <a:gd name="T5" fmla="*/ 0 h 21600"/>
                      <a:gd name="T6" fmla="*/ 0 60000 65536"/>
                      <a:gd name="T7" fmla="*/ 0 60000 65536"/>
                      <a:gd name="T8" fmla="*/ 0 60000 65536"/>
                      <a:gd name="T9" fmla="*/ 0 w 31479"/>
                      <a:gd name="T10" fmla="*/ 0 h 21600"/>
                      <a:gd name="T11" fmla="*/ 31479 w 31479"/>
                      <a:gd name="T12" fmla="*/ 21600 h 21600"/>
                    </a:gdLst>
                    <a:ahLst/>
                    <a:cxnLst>
                      <a:cxn ang="T6">
                        <a:pos x="T0" y="T1"/>
                      </a:cxn>
                      <a:cxn ang="T7">
                        <a:pos x="T2" y="T3"/>
                      </a:cxn>
                      <a:cxn ang="T8">
                        <a:pos x="T4" y="T5"/>
                      </a:cxn>
                    </a:cxnLst>
                    <a:rect l="T9" t="T10" r="T11" b="T12"/>
                    <a:pathLst>
                      <a:path w="31479" h="21600" fill="none" extrusionOk="0">
                        <a:moveTo>
                          <a:pt x="31478" y="19208"/>
                        </a:moveTo>
                        <a:cubicBezTo>
                          <a:pt x="28422" y="20780"/>
                          <a:pt x="25036" y="21599"/>
                          <a:pt x="21600" y="21600"/>
                        </a:cubicBezTo>
                        <a:cubicBezTo>
                          <a:pt x="9670" y="21600"/>
                          <a:pt x="0" y="11929"/>
                          <a:pt x="0" y="0"/>
                        </a:cubicBezTo>
                      </a:path>
                      <a:path w="31479" h="21600" stroke="0" extrusionOk="0">
                        <a:moveTo>
                          <a:pt x="31478" y="19208"/>
                        </a:moveTo>
                        <a:cubicBezTo>
                          <a:pt x="28422" y="20780"/>
                          <a:pt x="25036" y="21599"/>
                          <a:pt x="21600" y="21600"/>
                        </a:cubicBezTo>
                        <a:cubicBezTo>
                          <a:pt x="9670" y="21600"/>
                          <a:pt x="0" y="11929"/>
                          <a:pt x="0" y="0"/>
                        </a:cubicBezTo>
                        <a:lnTo>
                          <a:pt x="21600" y="0"/>
                        </a:lnTo>
                        <a:lnTo>
                          <a:pt x="31478" y="19208"/>
                        </a:lnTo>
                        <a:close/>
                      </a:path>
                    </a:pathLst>
                  </a:custGeom>
                  <a:solidFill>
                    <a:srgbClr val="E7EDED"/>
                  </a:solidFill>
                  <a:ln w="3175">
                    <a:solidFill>
                      <a:srgbClr val="6C8F93"/>
                    </a:solidFill>
                    <a:round/>
                    <a:headEnd/>
                    <a:tailEnd/>
                  </a:ln>
                </p:spPr>
                <p:txBody>
                  <a:bodyPr/>
                  <a:lstStyle/>
                  <a:p>
                    <a:endParaRPr lang="en-US"/>
                  </a:p>
                </p:txBody>
              </p:sp>
              <p:sp>
                <p:nvSpPr>
                  <p:cNvPr id="29841" name="Arc 169"/>
                  <p:cNvSpPr>
                    <a:spLocks/>
                  </p:cNvSpPr>
                  <p:nvPr/>
                </p:nvSpPr>
                <p:spPr bwMode="auto">
                  <a:xfrm>
                    <a:off x="890" y="2010"/>
                    <a:ext cx="18" cy="14"/>
                  </a:xfrm>
                  <a:custGeom>
                    <a:avLst/>
                    <a:gdLst>
                      <a:gd name="T0" fmla="*/ 0 w 26126"/>
                      <a:gd name="T1" fmla="*/ 0 h 32795"/>
                      <a:gd name="T2" fmla="*/ 0 w 26126"/>
                      <a:gd name="T3" fmla="*/ 0 h 32795"/>
                      <a:gd name="T4" fmla="*/ 0 w 26126"/>
                      <a:gd name="T5" fmla="*/ 0 h 32795"/>
                      <a:gd name="T6" fmla="*/ 0 60000 65536"/>
                      <a:gd name="T7" fmla="*/ 0 60000 65536"/>
                      <a:gd name="T8" fmla="*/ 0 60000 65536"/>
                      <a:gd name="T9" fmla="*/ 0 w 26126"/>
                      <a:gd name="T10" fmla="*/ 0 h 32795"/>
                      <a:gd name="T11" fmla="*/ 26126 w 26126"/>
                      <a:gd name="T12" fmla="*/ 32795 h 32795"/>
                    </a:gdLst>
                    <a:ahLst/>
                    <a:cxnLst>
                      <a:cxn ang="T6">
                        <a:pos x="T0" y="T1"/>
                      </a:cxn>
                      <a:cxn ang="T7">
                        <a:pos x="T2" y="T3"/>
                      </a:cxn>
                      <a:cxn ang="T8">
                        <a:pos x="T4" y="T5"/>
                      </a:cxn>
                    </a:cxnLst>
                    <a:rect l="T9" t="T10" r="T11" b="T12"/>
                    <a:pathLst>
                      <a:path w="26126" h="32795" fill="none" extrusionOk="0">
                        <a:moveTo>
                          <a:pt x="0" y="479"/>
                        </a:moveTo>
                        <a:cubicBezTo>
                          <a:pt x="1487" y="160"/>
                          <a:pt x="3004" y="-1"/>
                          <a:pt x="4526" y="0"/>
                        </a:cubicBezTo>
                        <a:cubicBezTo>
                          <a:pt x="16455" y="0"/>
                          <a:pt x="26126" y="9670"/>
                          <a:pt x="26126" y="21600"/>
                        </a:cubicBezTo>
                        <a:cubicBezTo>
                          <a:pt x="26126" y="25547"/>
                          <a:pt x="25044" y="29419"/>
                          <a:pt x="22998" y="32795"/>
                        </a:cubicBezTo>
                      </a:path>
                      <a:path w="26126" h="32795" stroke="0" extrusionOk="0">
                        <a:moveTo>
                          <a:pt x="0" y="479"/>
                        </a:moveTo>
                        <a:cubicBezTo>
                          <a:pt x="1487" y="160"/>
                          <a:pt x="3004" y="-1"/>
                          <a:pt x="4526" y="0"/>
                        </a:cubicBezTo>
                        <a:cubicBezTo>
                          <a:pt x="16455" y="0"/>
                          <a:pt x="26126" y="9670"/>
                          <a:pt x="26126" y="21600"/>
                        </a:cubicBezTo>
                        <a:cubicBezTo>
                          <a:pt x="26126" y="25547"/>
                          <a:pt x="25044" y="29419"/>
                          <a:pt x="22998" y="32795"/>
                        </a:cubicBezTo>
                        <a:lnTo>
                          <a:pt x="4526" y="21600"/>
                        </a:lnTo>
                        <a:lnTo>
                          <a:pt x="0" y="47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2" name="Arc 170"/>
                  <p:cNvSpPr>
                    <a:spLocks/>
                  </p:cNvSpPr>
                  <p:nvPr/>
                </p:nvSpPr>
                <p:spPr bwMode="auto">
                  <a:xfrm>
                    <a:off x="890" y="2011"/>
                    <a:ext cx="17" cy="12"/>
                  </a:xfrm>
                  <a:custGeom>
                    <a:avLst/>
                    <a:gdLst>
                      <a:gd name="T0" fmla="*/ 0 w 25919"/>
                      <a:gd name="T1" fmla="*/ 0 h 33197"/>
                      <a:gd name="T2" fmla="*/ 0 w 25919"/>
                      <a:gd name="T3" fmla="*/ 0 h 33197"/>
                      <a:gd name="T4" fmla="*/ 0 w 25919"/>
                      <a:gd name="T5" fmla="*/ 0 h 33197"/>
                      <a:gd name="T6" fmla="*/ 0 60000 65536"/>
                      <a:gd name="T7" fmla="*/ 0 60000 65536"/>
                      <a:gd name="T8" fmla="*/ 0 60000 65536"/>
                      <a:gd name="T9" fmla="*/ 0 w 25919"/>
                      <a:gd name="T10" fmla="*/ 0 h 33197"/>
                      <a:gd name="T11" fmla="*/ 25919 w 25919"/>
                      <a:gd name="T12" fmla="*/ 33197 h 33197"/>
                    </a:gdLst>
                    <a:ahLst/>
                    <a:cxnLst>
                      <a:cxn ang="T6">
                        <a:pos x="T0" y="T1"/>
                      </a:cxn>
                      <a:cxn ang="T7">
                        <a:pos x="T2" y="T3"/>
                      </a:cxn>
                      <a:cxn ang="T8">
                        <a:pos x="T4" y="T5"/>
                      </a:cxn>
                    </a:cxnLst>
                    <a:rect l="T9" t="T10" r="T11" b="T12"/>
                    <a:pathLst>
                      <a:path w="25919" h="33197" fill="none" extrusionOk="0">
                        <a:moveTo>
                          <a:pt x="0" y="436"/>
                        </a:moveTo>
                        <a:cubicBezTo>
                          <a:pt x="1421" y="146"/>
                          <a:pt x="2868" y="-1"/>
                          <a:pt x="4319" y="0"/>
                        </a:cubicBezTo>
                        <a:cubicBezTo>
                          <a:pt x="16248" y="0"/>
                          <a:pt x="25919" y="9670"/>
                          <a:pt x="25919" y="21600"/>
                        </a:cubicBezTo>
                        <a:cubicBezTo>
                          <a:pt x="25919" y="25708"/>
                          <a:pt x="24747" y="29731"/>
                          <a:pt x="22541" y="33196"/>
                        </a:cubicBezTo>
                      </a:path>
                      <a:path w="25919" h="33197" stroke="0" extrusionOk="0">
                        <a:moveTo>
                          <a:pt x="0" y="436"/>
                        </a:moveTo>
                        <a:cubicBezTo>
                          <a:pt x="1421" y="146"/>
                          <a:pt x="2868" y="-1"/>
                          <a:pt x="4319" y="0"/>
                        </a:cubicBezTo>
                        <a:cubicBezTo>
                          <a:pt x="16248" y="0"/>
                          <a:pt x="25919" y="9670"/>
                          <a:pt x="25919" y="21600"/>
                        </a:cubicBezTo>
                        <a:cubicBezTo>
                          <a:pt x="25919" y="25708"/>
                          <a:pt x="24747" y="29731"/>
                          <a:pt x="22541" y="33196"/>
                        </a:cubicBezTo>
                        <a:lnTo>
                          <a:pt x="4319" y="21600"/>
                        </a:lnTo>
                        <a:lnTo>
                          <a:pt x="0" y="436"/>
                        </a:lnTo>
                        <a:close/>
                      </a:path>
                    </a:pathLst>
                  </a:custGeom>
                  <a:solidFill>
                    <a:srgbClr val="E7EDED"/>
                  </a:solidFill>
                  <a:ln w="3175">
                    <a:solidFill>
                      <a:srgbClr val="6C8F93"/>
                    </a:solidFill>
                    <a:round/>
                    <a:headEnd/>
                    <a:tailEnd/>
                  </a:ln>
                </p:spPr>
                <p:txBody>
                  <a:bodyPr/>
                  <a:lstStyle/>
                  <a:p>
                    <a:endParaRPr lang="en-US"/>
                  </a:p>
                </p:txBody>
              </p:sp>
              <p:sp>
                <p:nvSpPr>
                  <p:cNvPr id="29843" name="Arc 171"/>
                  <p:cNvSpPr>
                    <a:spLocks/>
                  </p:cNvSpPr>
                  <p:nvPr/>
                </p:nvSpPr>
                <p:spPr bwMode="auto">
                  <a:xfrm>
                    <a:off x="896" y="2024"/>
                    <a:ext cx="16" cy="13"/>
                  </a:xfrm>
                  <a:custGeom>
                    <a:avLst/>
                    <a:gdLst>
                      <a:gd name="T0" fmla="*/ 0 w 21600"/>
                      <a:gd name="T1" fmla="*/ 0 h 28809"/>
                      <a:gd name="T2" fmla="*/ 0 w 21600"/>
                      <a:gd name="T3" fmla="*/ 0 h 28809"/>
                      <a:gd name="T4" fmla="*/ 0 w 21600"/>
                      <a:gd name="T5" fmla="*/ 0 h 28809"/>
                      <a:gd name="T6" fmla="*/ 0 60000 65536"/>
                      <a:gd name="T7" fmla="*/ 0 60000 65536"/>
                      <a:gd name="T8" fmla="*/ 0 60000 65536"/>
                      <a:gd name="T9" fmla="*/ 0 w 21600"/>
                      <a:gd name="T10" fmla="*/ 0 h 28809"/>
                      <a:gd name="T11" fmla="*/ 21600 w 21600"/>
                      <a:gd name="T12" fmla="*/ 28809 h 28809"/>
                    </a:gdLst>
                    <a:ahLst/>
                    <a:cxnLst>
                      <a:cxn ang="T6">
                        <a:pos x="T0" y="T1"/>
                      </a:cxn>
                      <a:cxn ang="T7">
                        <a:pos x="T2" y="T3"/>
                      </a:cxn>
                      <a:cxn ang="T8">
                        <a:pos x="T4" y="T5"/>
                      </a:cxn>
                    </a:cxnLst>
                    <a:rect l="T9" t="T10" r="T11" b="T12"/>
                    <a:pathLst>
                      <a:path w="21600" h="28809" fill="none" extrusionOk="0">
                        <a:moveTo>
                          <a:pt x="13827" y="0"/>
                        </a:moveTo>
                        <a:cubicBezTo>
                          <a:pt x="18752" y="4104"/>
                          <a:pt x="21600" y="10183"/>
                          <a:pt x="21600" y="16594"/>
                        </a:cubicBezTo>
                        <a:cubicBezTo>
                          <a:pt x="21600" y="20954"/>
                          <a:pt x="20280" y="25212"/>
                          <a:pt x="17814" y="28809"/>
                        </a:cubicBezTo>
                      </a:path>
                      <a:path w="21600" h="28809" stroke="0" extrusionOk="0">
                        <a:moveTo>
                          <a:pt x="13827" y="0"/>
                        </a:moveTo>
                        <a:cubicBezTo>
                          <a:pt x="18752" y="4104"/>
                          <a:pt x="21600" y="10183"/>
                          <a:pt x="21600" y="16594"/>
                        </a:cubicBezTo>
                        <a:cubicBezTo>
                          <a:pt x="21600" y="20954"/>
                          <a:pt x="20280" y="25212"/>
                          <a:pt x="17814" y="28809"/>
                        </a:cubicBezTo>
                        <a:lnTo>
                          <a:pt x="0" y="16594"/>
                        </a:lnTo>
                        <a:lnTo>
                          <a:pt x="13827" y="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4" name="Arc 172"/>
                  <p:cNvSpPr>
                    <a:spLocks/>
                  </p:cNvSpPr>
                  <p:nvPr/>
                </p:nvSpPr>
                <p:spPr bwMode="auto">
                  <a:xfrm>
                    <a:off x="896" y="2025"/>
                    <a:ext cx="15" cy="12"/>
                  </a:xfrm>
                  <a:custGeom>
                    <a:avLst/>
                    <a:gdLst>
                      <a:gd name="T0" fmla="*/ 0 w 21600"/>
                      <a:gd name="T1" fmla="*/ 0 h 29422"/>
                      <a:gd name="T2" fmla="*/ 0 w 21600"/>
                      <a:gd name="T3" fmla="*/ 0 h 29422"/>
                      <a:gd name="T4" fmla="*/ 0 w 21600"/>
                      <a:gd name="T5" fmla="*/ 0 h 29422"/>
                      <a:gd name="T6" fmla="*/ 0 60000 65536"/>
                      <a:gd name="T7" fmla="*/ 0 60000 65536"/>
                      <a:gd name="T8" fmla="*/ 0 60000 65536"/>
                      <a:gd name="T9" fmla="*/ 0 w 21600"/>
                      <a:gd name="T10" fmla="*/ 0 h 29422"/>
                      <a:gd name="T11" fmla="*/ 21600 w 21600"/>
                      <a:gd name="T12" fmla="*/ 29422 h 29422"/>
                    </a:gdLst>
                    <a:ahLst/>
                    <a:cxnLst>
                      <a:cxn ang="T6">
                        <a:pos x="T0" y="T1"/>
                      </a:cxn>
                      <a:cxn ang="T7">
                        <a:pos x="T2" y="T3"/>
                      </a:cxn>
                      <a:cxn ang="T8">
                        <a:pos x="T4" y="T5"/>
                      </a:cxn>
                    </a:cxnLst>
                    <a:rect l="T9" t="T10" r="T11" b="T12"/>
                    <a:pathLst>
                      <a:path w="21600" h="29422" fill="none" extrusionOk="0">
                        <a:moveTo>
                          <a:pt x="13493" y="-1"/>
                        </a:moveTo>
                        <a:cubicBezTo>
                          <a:pt x="18617" y="4099"/>
                          <a:pt x="21600" y="10305"/>
                          <a:pt x="21600" y="16867"/>
                        </a:cubicBezTo>
                        <a:cubicBezTo>
                          <a:pt x="21600" y="21368"/>
                          <a:pt x="20193" y="25758"/>
                          <a:pt x="17576" y="29421"/>
                        </a:cubicBezTo>
                      </a:path>
                      <a:path w="21600" h="29422" stroke="0" extrusionOk="0">
                        <a:moveTo>
                          <a:pt x="13493" y="-1"/>
                        </a:moveTo>
                        <a:cubicBezTo>
                          <a:pt x="18617" y="4099"/>
                          <a:pt x="21600" y="10305"/>
                          <a:pt x="21600" y="16867"/>
                        </a:cubicBezTo>
                        <a:cubicBezTo>
                          <a:pt x="21600" y="21368"/>
                          <a:pt x="20193" y="25758"/>
                          <a:pt x="17576" y="29421"/>
                        </a:cubicBezTo>
                        <a:lnTo>
                          <a:pt x="0" y="16867"/>
                        </a:lnTo>
                        <a:lnTo>
                          <a:pt x="13493" y="-1"/>
                        </a:lnTo>
                        <a:close/>
                      </a:path>
                    </a:pathLst>
                  </a:custGeom>
                  <a:solidFill>
                    <a:srgbClr val="E7EDED"/>
                  </a:solidFill>
                  <a:ln w="3175">
                    <a:solidFill>
                      <a:srgbClr val="6C8F93"/>
                    </a:solidFill>
                    <a:round/>
                    <a:headEnd/>
                    <a:tailEnd/>
                  </a:ln>
                </p:spPr>
                <p:txBody>
                  <a:bodyPr/>
                  <a:lstStyle/>
                  <a:p>
                    <a:endParaRPr lang="en-US"/>
                  </a:p>
                </p:txBody>
              </p:sp>
              <p:sp>
                <p:nvSpPr>
                  <p:cNvPr id="29845" name="Arc 173"/>
                  <p:cNvSpPr>
                    <a:spLocks/>
                  </p:cNvSpPr>
                  <p:nvPr/>
                </p:nvSpPr>
                <p:spPr bwMode="auto">
                  <a:xfrm>
                    <a:off x="890" y="2037"/>
                    <a:ext cx="20" cy="19"/>
                  </a:xfrm>
                  <a:custGeom>
                    <a:avLst/>
                    <a:gdLst>
                      <a:gd name="T0" fmla="*/ 0 w 28431"/>
                      <a:gd name="T1" fmla="*/ 0 h 27648"/>
                      <a:gd name="T2" fmla="*/ 0 w 28431"/>
                      <a:gd name="T3" fmla="*/ 0 h 27648"/>
                      <a:gd name="T4" fmla="*/ 0 w 28431"/>
                      <a:gd name="T5" fmla="*/ 0 h 27648"/>
                      <a:gd name="T6" fmla="*/ 0 60000 65536"/>
                      <a:gd name="T7" fmla="*/ 0 60000 65536"/>
                      <a:gd name="T8" fmla="*/ 0 60000 65536"/>
                      <a:gd name="T9" fmla="*/ 0 w 28431"/>
                      <a:gd name="T10" fmla="*/ 0 h 27648"/>
                      <a:gd name="T11" fmla="*/ 28431 w 28431"/>
                      <a:gd name="T12" fmla="*/ 27648 h 27648"/>
                    </a:gdLst>
                    <a:ahLst/>
                    <a:cxnLst>
                      <a:cxn ang="T6">
                        <a:pos x="T0" y="T1"/>
                      </a:cxn>
                      <a:cxn ang="T7">
                        <a:pos x="T2" y="T3"/>
                      </a:cxn>
                      <a:cxn ang="T8">
                        <a:pos x="T4" y="T5"/>
                      </a:cxn>
                    </a:cxnLst>
                    <a:rect l="T9" t="T10" r="T11" b="T12"/>
                    <a:pathLst>
                      <a:path w="28431" h="27648" fill="none" extrusionOk="0">
                        <a:moveTo>
                          <a:pt x="27566" y="-1"/>
                        </a:moveTo>
                        <a:cubicBezTo>
                          <a:pt x="28140" y="1964"/>
                          <a:pt x="28431" y="4001"/>
                          <a:pt x="28431" y="6048"/>
                        </a:cubicBezTo>
                        <a:cubicBezTo>
                          <a:pt x="28431" y="17977"/>
                          <a:pt x="18760" y="27648"/>
                          <a:pt x="6831" y="27648"/>
                        </a:cubicBezTo>
                        <a:cubicBezTo>
                          <a:pt x="4509" y="27648"/>
                          <a:pt x="2202" y="27273"/>
                          <a:pt x="0" y="26539"/>
                        </a:cubicBezTo>
                      </a:path>
                      <a:path w="28431" h="27648" stroke="0" extrusionOk="0">
                        <a:moveTo>
                          <a:pt x="27566" y="-1"/>
                        </a:moveTo>
                        <a:cubicBezTo>
                          <a:pt x="28140" y="1964"/>
                          <a:pt x="28431" y="4001"/>
                          <a:pt x="28431" y="6048"/>
                        </a:cubicBezTo>
                        <a:cubicBezTo>
                          <a:pt x="28431" y="17977"/>
                          <a:pt x="18760" y="27648"/>
                          <a:pt x="6831" y="27648"/>
                        </a:cubicBezTo>
                        <a:cubicBezTo>
                          <a:pt x="4509" y="27648"/>
                          <a:pt x="2202" y="27273"/>
                          <a:pt x="0" y="26539"/>
                        </a:cubicBezTo>
                        <a:lnTo>
                          <a:pt x="6831" y="6048"/>
                        </a:lnTo>
                        <a:lnTo>
                          <a:pt x="27566"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6" name="Arc 174"/>
                  <p:cNvSpPr>
                    <a:spLocks/>
                  </p:cNvSpPr>
                  <p:nvPr/>
                </p:nvSpPr>
                <p:spPr bwMode="auto">
                  <a:xfrm>
                    <a:off x="891" y="2037"/>
                    <a:ext cx="18" cy="18"/>
                  </a:xfrm>
                  <a:custGeom>
                    <a:avLst/>
                    <a:gdLst>
                      <a:gd name="T0" fmla="*/ 0 w 28431"/>
                      <a:gd name="T1" fmla="*/ 0 h 27648"/>
                      <a:gd name="T2" fmla="*/ 0 w 28431"/>
                      <a:gd name="T3" fmla="*/ 0 h 27648"/>
                      <a:gd name="T4" fmla="*/ 0 w 28431"/>
                      <a:gd name="T5" fmla="*/ 0 h 27648"/>
                      <a:gd name="T6" fmla="*/ 0 60000 65536"/>
                      <a:gd name="T7" fmla="*/ 0 60000 65536"/>
                      <a:gd name="T8" fmla="*/ 0 60000 65536"/>
                      <a:gd name="T9" fmla="*/ 0 w 28431"/>
                      <a:gd name="T10" fmla="*/ 0 h 27648"/>
                      <a:gd name="T11" fmla="*/ 28431 w 28431"/>
                      <a:gd name="T12" fmla="*/ 27648 h 27648"/>
                    </a:gdLst>
                    <a:ahLst/>
                    <a:cxnLst>
                      <a:cxn ang="T6">
                        <a:pos x="T0" y="T1"/>
                      </a:cxn>
                      <a:cxn ang="T7">
                        <a:pos x="T2" y="T3"/>
                      </a:cxn>
                      <a:cxn ang="T8">
                        <a:pos x="T4" y="T5"/>
                      </a:cxn>
                    </a:cxnLst>
                    <a:rect l="T9" t="T10" r="T11" b="T12"/>
                    <a:pathLst>
                      <a:path w="28431" h="27648" fill="none" extrusionOk="0">
                        <a:moveTo>
                          <a:pt x="27566" y="-1"/>
                        </a:moveTo>
                        <a:cubicBezTo>
                          <a:pt x="28140" y="1964"/>
                          <a:pt x="28431" y="4001"/>
                          <a:pt x="28431" y="6048"/>
                        </a:cubicBezTo>
                        <a:cubicBezTo>
                          <a:pt x="28431" y="17977"/>
                          <a:pt x="18760" y="27648"/>
                          <a:pt x="6831" y="27648"/>
                        </a:cubicBezTo>
                        <a:cubicBezTo>
                          <a:pt x="4509" y="27648"/>
                          <a:pt x="2202" y="27273"/>
                          <a:pt x="0" y="26539"/>
                        </a:cubicBezTo>
                      </a:path>
                      <a:path w="28431" h="27648" stroke="0" extrusionOk="0">
                        <a:moveTo>
                          <a:pt x="27566" y="-1"/>
                        </a:moveTo>
                        <a:cubicBezTo>
                          <a:pt x="28140" y="1964"/>
                          <a:pt x="28431" y="4001"/>
                          <a:pt x="28431" y="6048"/>
                        </a:cubicBezTo>
                        <a:cubicBezTo>
                          <a:pt x="28431" y="17977"/>
                          <a:pt x="18760" y="27648"/>
                          <a:pt x="6831" y="27648"/>
                        </a:cubicBezTo>
                        <a:cubicBezTo>
                          <a:pt x="4509" y="27648"/>
                          <a:pt x="2202" y="27273"/>
                          <a:pt x="0" y="26539"/>
                        </a:cubicBezTo>
                        <a:lnTo>
                          <a:pt x="6831" y="6048"/>
                        </a:lnTo>
                        <a:lnTo>
                          <a:pt x="27566" y="-1"/>
                        </a:lnTo>
                        <a:close/>
                      </a:path>
                    </a:pathLst>
                  </a:custGeom>
                  <a:solidFill>
                    <a:srgbClr val="E7EDED"/>
                  </a:solidFill>
                  <a:ln w="3175">
                    <a:solidFill>
                      <a:srgbClr val="6C8F93"/>
                    </a:solidFill>
                    <a:round/>
                    <a:headEnd/>
                    <a:tailEnd/>
                  </a:ln>
                </p:spPr>
                <p:txBody>
                  <a:bodyPr/>
                  <a:lstStyle/>
                  <a:p>
                    <a:endParaRPr lang="en-US"/>
                  </a:p>
                </p:txBody>
              </p:sp>
              <p:sp>
                <p:nvSpPr>
                  <p:cNvPr id="29847" name="Arc 175"/>
                  <p:cNvSpPr>
                    <a:spLocks/>
                  </p:cNvSpPr>
                  <p:nvPr/>
                </p:nvSpPr>
                <p:spPr bwMode="auto">
                  <a:xfrm>
                    <a:off x="820" y="2024"/>
                    <a:ext cx="10" cy="17"/>
                  </a:xfrm>
                  <a:custGeom>
                    <a:avLst/>
                    <a:gdLst>
                      <a:gd name="T0" fmla="*/ 0 w 21600"/>
                      <a:gd name="T1" fmla="*/ 0 h 41382"/>
                      <a:gd name="T2" fmla="*/ 0 w 21600"/>
                      <a:gd name="T3" fmla="*/ 0 h 41382"/>
                      <a:gd name="T4" fmla="*/ 0 w 21600"/>
                      <a:gd name="T5" fmla="*/ 0 h 41382"/>
                      <a:gd name="T6" fmla="*/ 0 60000 65536"/>
                      <a:gd name="T7" fmla="*/ 0 60000 65536"/>
                      <a:gd name="T8" fmla="*/ 0 60000 65536"/>
                      <a:gd name="T9" fmla="*/ 0 w 21600"/>
                      <a:gd name="T10" fmla="*/ 0 h 41382"/>
                      <a:gd name="T11" fmla="*/ 21600 w 21600"/>
                      <a:gd name="T12" fmla="*/ 41382 h 41382"/>
                    </a:gdLst>
                    <a:ahLst/>
                    <a:cxnLst>
                      <a:cxn ang="T6">
                        <a:pos x="T0" y="T1"/>
                      </a:cxn>
                      <a:cxn ang="T7">
                        <a:pos x="T2" y="T3"/>
                      </a:cxn>
                      <a:cxn ang="T8">
                        <a:pos x="T4" y="T5"/>
                      </a:cxn>
                    </a:cxnLst>
                    <a:rect l="T9" t="T10" r="T11" b="T12"/>
                    <a:pathLst>
                      <a:path w="21600" h="41382" fill="none" extrusionOk="0">
                        <a:moveTo>
                          <a:pt x="13091" y="41381"/>
                        </a:moveTo>
                        <a:cubicBezTo>
                          <a:pt x="5149" y="37977"/>
                          <a:pt x="0" y="30168"/>
                          <a:pt x="0" y="21528"/>
                        </a:cubicBezTo>
                        <a:cubicBezTo>
                          <a:pt x="-1" y="10281"/>
                          <a:pt x="8629" y="916"/>
                          <a:pt x="19838" y="-1"/>
                        </a:cubicBezTo>
                      </a:path>
                      <a:path w="21600" h="41382" stroke="0" extrusionOk="0">
                        <a:moveTo>
                          <a:pt x="13091" y="41381"/>
                        </a:moveTo>
                        <a:cubicBezTo>
                          <a:pt x="5149" y="37977"/>
                          <a:pt x="0" y="30168"/>
                          <a:pt x="0" y="21528"/>
                        </a:cubicBezTo>
                        <a:cubicBezTo>
                          <a:pt x="-1" y="10281"/>
                          <a:pt x="8629" y="916"/>
                          <a:pt x="19838" y="-1"/>
                        </a:cubicBezTo>
                        <a:lnTo>
                          <a:pt x="21600" y="21528"/>
                        </a:lnTo>
                        <a:lnTo>
                          <a:pt x="13091" y="4138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8" name="Arc 176"/>
                  <p:cNvSpPr>
                    <a:spLocks/>
                  </p:cNvSpPr>
                  <p:nvPr/>
                </p:nvSpPr>
                <p:spPr bwMode="auto">
                  <a:xfrm>
                    <a:off x="821" y="2025"/>
                    <a:ext cx="9" cy="15"/>
                  </a:xfrm>
                  <a:custGeom>
                    <a:avLst/>
                    <a:gdLst>
                      <a:gd name="T0" fmla="*/ 0 w 21600"/>
                      <a:gd name="T1" fmla="*/ 0 h 41421"/>
                      <a:gd name="T2" fmla="*/ 0 w 21600"/>
                      <a:gd name="T3" fmla="*/ 0 h 41421"/>
                      <a:gd name="T4" fmla="*/ 0 w 21600"/>
                      <a:gd name="T5" fmla="*/ 0 h 41421"/>
                      <a:gd name="T6" fmla="*/ 0 60000 65536"/>
                      <a:gd name="T7" fmla="*/ 0 60000 65536"/>
                      <a:gd name="T8" fmla="*/ 0 60000 65536"/>
                      <a:gd name="T9" fmla="*/ 0 w 21600"/>
                      <a:gd name="T10" fmla="*/ 0 h 41421"/>
                      <a:gd name="T11" fmla="*/ 21600 w 21600"/>
                      <a:gd name="T12" fmla="*/ 41421 h 41421"/>
                    </a:gdLst>
                    <a:ahLst/>
                    <a:cxnLst>
                      <a:cxn ang="T6">
                        <a:pos x="T0" y="T1"/>
                      </a:cxn>
                      <a:cxn ang="T7">
                        <a:pos x="T2" y="T3"/>
                      </a:cxn>
                      <a:cxn ang="T8">
                        <a:pos x="T4" y="T5"/>
                      </a:cxn>
                    </a:cxnLst>
                    <a:rect l="T9" t="T10" r="T11" b="T12"/>
                    <a:pathLst>
                      <a:path w="21600" h="41421" fill="none" extrusionOk="0">
                        <a:moveTo>
                          <a:pt x="13179" y="41421"/>
                        </a:moveTo>
                        <a:cubicBezTo>
                          <a:pt x="5190" y="38039"/>
                          <a:pt x="0" y="30205"/>
                          <a:pt x="0" y="21530"/>
                        </a:cubicBezTo>
                        <a:cubicBezTo>
                          <a:pt x="-1" y="10275"/>
                          <a:pt x="8641" y="906"/>
                          <a:pt x="19860" y="0"/>
                        </a:cubicBezTo>
                      </a:path>
                      <a:path w="21600" h="41421" stroke="0" extrusionOk="0">
                        <a:moveTo>
                          <a:pt x="13179" y="41421"/>
                        </a:moveTo>
                        <a:cubicBezTo>
                          <a:pt x="5190" y="38039"/>
                          <a:pt x="0" y="30205"/>
                          <a:pt x="0" y="21530"/>
                        </a:cubicBezTo>
                        <a:cubicBezTo>
                          <a:pt x="-1" y="10275"/>
                          <a:pt x="8641" y="906"/>
                          <a:pt x="19860" y="0"/>
                        </a:cubicBezTo>
                        <a:lnTo>
                          <a:pt x="21600" y="21530"/>
                        </a:lnTo>
                        <a:lnTo>
                          <a:pt x="13179" y="41421"/>
                        </a:lnTo>
                        <a:close/>
                      </a:path>
                    </a:pathLst>
                  </a:custGeom>
                  <a:solidFill>
                    <a:srgbClr val="E7EDED"/>
                  </a:solidFill>
                  <a:ln w="3175">
                    <a:solidFill>
                      <a:srgbClr val="6C8F93"/>
                    </a:solidFill>
                    <a:round/>
                    <a:headEnd/>
                    <a:tailEnd/>
                  </a:ln>
                </p:spPr>
                <p:txBody>
                  <a:bodyPr/>
                  <a:lstStyle/>
                  <a:p>
                    <a:endParaRPr lang="en-US"/>
                  </a:p>
                </p:txBody>
              </p:sp>
              <p:sp>
                <p:nvSpPr>
                  <p:cNvPr id="29849" name="Arc 177"/>
                  <p:cNvSpPr>
                    <a:spLocks/>
                  </p:cNvSpPr>
                  <p:nvPr/>
                </p:nvSpPr>
                <p:spPr bwMode="auto">
                  <a:xfrm>
                    <a:off x="849" y="2048"/>
                    <a:ext cx="42" cy="12"/>
                  </a:xfrm>
                  <a:custGeom>
                    <a:avLst/>
                    <a:gdLst>
                      <a:gd name="T0" fmla="*/ 0 w 39208"/>
                      <a:gd name="T1" fmla="*/ 0 h 21600"/>
                      <a:gd name="T2" fmla="*/ 0 w 39208"/>
                      <a:gd name="T3" fmla="*/ 0 h 21600"/>
                      <a:gd name="T4" fmla="*/ 0 w 39208"/>
                      <a:gd name="T5" fmla="*/ 0 h 21600"/>
                      <a:gd name="T6" fmla="*/ 0 60000 65536"/>
                      <a:gd name="T7" fmla="*/ 0 60000 65536"/>
                      <a:gd name="T8" fmla="*/ 0 60000 65536"/>
                      <a:gd name="T9" fmla="*/ 0 w 39208"/>
                      <a:gd name="T10" fmla="*/ 0 h 21600"/>
                      <a:gd name="T11" fmla="*/ 39208 w 39208"/>
                      <a:gd name="T12" fmla="*/ 21600 h 21600"/>
                    </a:gdLst>
                    <a:ahLst/>
                    <a:cxnLst>
                      <a:cxn ang="T6">
                        <a:pos x="T0" y="T1"/>
                      </a:cxn>
                      <a:cxn ang="T7">
                        <a:pos x="T2" y="T3"/>
                      </a:cxn>
                      <a:cxn ang="T8">
                        <a:pos x="T4" y="T5"/>
                      </a:cxn>
                    </a:cxnLst>
                    <a:rect l="T9" t="T10" r="T11" b="T12"/>
                    <a:pathLst>
                      <a:path w="39208" h="21600" fill="none" extrusionOk="0">
                        <a:moveTo>
                          <a:pt x="39208" y="11629"/>
                        </a:moveTo>
                        <a:cubicBezTo>
                          <a:pt x="35239" y="17840"/>
                          <a:pt x="28377" y="21599"/>
                          <a:pt x="21006" y="21600"/>
                        </a:cubicBezTo>
                        <a:cubicBezTo>
                          <a:pt x="11015" y="21600"/>
                          <a:pt x="2328" y="14748"/>
                          <a:pt x="0" y="5032"/>
                        </a:cubicBezTo>
                      </a:path>
                      <a:path w="39208" h="21600" stroke="0" extrusionOk="0">
                        <a:moveTo>
                          <a:pt x="39208" y="11629"/>
                        </a:moveTo>
                        <a:cubicBezTo>
                          <a:pt x="35239" y="17840"/>
                          <a:pt x="28377" y="21599"/>
                          <a:pt x="21006" y="21600"/>
                        </a:cubicBezTo>
                        <a:cubicBezTo>
                          <a:pt x="11015" y="21600"/>
                          <a:pt x="2328" y="14748"/>
                          <a:pt x="0" y="5032"/>
                        </a:cubicBezTo>
                        <a:lnTo>
                          <a:pt x="21006" y="0"/>
                        </a:lnTo>
                        <a:lnTo>
                          <a:pt x="39208" y="1162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0" name="Arc 178"/>
                  <p:cNvSpPr>
                    <a:spLocks/>
                  </p:cNvSpPr>
                  <p:nvPr/>
                </p:nvSpPr>
                <p:spPr bwMode="auto">
                  <a:xfrm>
                    <a:off x="850" y="2048"/>
                    <a:ext cx="40" cy="11"/>
                  </a:xfrm>
                  <a:custGeom>
                    <a:avLst/>
                    <a:gdLst>
                      <a:gd name="T0" fmla="*/ 0 w 38927"/>
                      <a:gd name="T1" fmla="*/ 0 h 21600"/>
                      <a:gd name="T2" fmla="*/ 0 w 38927"/>
                      <a:gd name="T3" fmla="*/ 0 h 21600"/>
                      <a:gd name="T4" fmla="*/ 0 w 38927"/>
                      <a:gd name="T5" fmla="*/ 0 h 21600"/>
                      <a:gd name="T6" fmla="*/ 0 60000 65536"/>
                      <a:gd name="T7" fmla="*/ 0 60000 65536"/>
                      <a:gd name="T8" fmla="*/ 0 60000 65536"/>
                      <a:gd name="T9" fmla="*/ 0 w 38927"/>
                      <a:gd name="T10" fmla="*/ 0 h 21600"/>
                      <a:gd name="T11" fmla="*/ 38927 w 38927"/>
                      <a:gd name="T12" fmla="*/ 21600 h 21600"/>
                    </a:gdLst>
                    <a:ahLst/>
                    <a:cxnLst>
                      <a:cxn ang="T6">
                        <a:pos x="T0" y="T1"/>
                      </a:cxn>
                      <a:cxn ang="T7">
                        <a:pos x="T2" y="T3"/>
                      </a:cxn>
                      <a:cxn ang="T8">
                        <a:pos x="T4" y="T5"/>
                      </a:cxn>
                    </a:cxnLst>
                    <a:rect l="T9" t="T10" r="T11" b="T12"/>
                    <a:pathLst>
                      <a:path w="38927" h="21600" fill="none" extrusionOk="0">
                        <a:moveTo>
                          <a:pt x="38926" y="11981"/>
                        </a:moveTo>
                        <a:cubicBezTo>
                          <a:pt x="34920" y="17990"/>
                          <a:pt x="28176" y="21599"/>
                          <a:pt x="20955" y="21600"/>
                        </a:cubicBezTo>
                        <a:cubicBezTo>
                          <a:pt x="11043" y="21600"/>
                          <a:pt x="2403" y="14854"/>
                          <a:pt x="-1" y="5239"/>
                        </a:cubicBezTo>
                      </a:path>
                      <a:path w="38927" h="21600" stroke="0" extrusionOk="0">
                        <a:moveTo>
                          <a:pt x="38926" y="11981"/>
                        </a:moveTo>
                        <a:cubicBezTo>
                          <a:pt x="34920" y="17990"/>
                          <a:pt x="28176" y="21599"/>
                          <a:pt x="20955" y="21600"/>
                        </a:cubicBezTo>
                        <a:cubicBezTo>
                          <a:pt x="11043" y="21600"/>
                          <a:pt x="2403" y="14854"/>
                          <a:pt x="-1" y="5239"/>
                        </a:cubicBezTo>
                        <a:lnTo>
                          <a:pt x="20955" y="0"/>
                        </a:lnTo>
                        <a:lnTo>
                          <a:pt x="38926" y="11981"/>
                        </a:lnTo>
                        <a:close/>
                      </a:path>
                    </a:pathLst>
                  </a:custGeom>
                  <a:solidFill>
                    <a:srgbClr val="E7EDED"/>
                  </a:solidFill>
                  <a:ln w="3175">
                    <a:solidFill>
                      <a:srgbClr val="6C8F93"/>
                    </a:solidFill>
                    <a:round/>
                    <a:headEnd/>
                    <a:tailEnd/>
                  </a:ln>
                </p:spPr>
                <p:txBody>
                  <a:bodyPr/>
                  <a:lstStyle/>
                  <a:p>
                    <a:endParaRPr lang="en-US"/>
                  </a:p>
                </p:txBody>
              </p:sp>
            </p:grpSp>
          </p:grpSp>
        </p:grpSp>
        <p:grpSp>
          <p:nvGrpSpPr>
            <p:cNvPr id="29703" name="Group 356"/>
            <p:cNvGrpSpPr>
              <a:grpSpLocks/>
            </p:cNvGrpSpPr>
            <p:nvPr/>
          </p:nvGrpSpPr>
          <p:grpSpPr bwMode="auto">
            <a:xfrm>
              <a:off x="1073" y="1143"/>
              <a:ext cx="1136" cy="1024"/>
              <a:chOff x="1358" y="1894"/>
              <a:chExt cx="2981" cy="1793"/>
            </a:xfrm>
          </p:grpSpPr>
          <p:sp>
            <p:nvSpPr>
              <p:cNvPr id="29815" name="Oval 357"/>
              <p:cNvSpPr>
                <a:spLocks noChangeArrowheads="1"/>
              </p:cNvSpPr>
              <p:nvPr/>
            </p:nvSpPr>
            <p:spPr bwMode="auto">
              <a:xfrm>
                <a:off x="2376" y="1894"/>
                <a:ext cx="1299"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16" name="Oval 358"/>
              <p:cNvSpPr>
                <a:spLocks noChangeArrowheads="1"/>
              </p:cNvSpPr>
              <p:nvPr/>
            </p:nvSpPr>
            <p:spPr bwMode="auto">
              <a:xfrm>
                <a:off x="1662" y="2088"/>
                <a:ext cx="996"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17" name="Oval 359"/>
              <p:cNvSpPr>
                <a:spLocks noChangeArrowheads="1"/>
              </p:cNvSpPr>
              <p:nvPr/>
            </p:nvSpPr>
            <p:spPr bwMode="auto">
              <a:xfrm>
                <a:off x="1358" y="2535"/>
                <a:ext cx="672" cy="605"/>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18" name="Oval 360"/>
              <p:cNvSpPr>
                <a:spLocks noChangeArrowheads="1"/>
              </p:cNvSpPr>
              <p:nvPr/>
            </p:nvSpPr>
            <p:spPr bwMode="auto">
              <a:xfrm>
                <a:off x="1561" y="2801"/>
                <a:ext cx="1010" cy="656"/>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19" name="Oval 361"/>
              <p:cNvSpPr>
                <a:spLocks noChangeArrowheads="1"/>
              </p:cNvSpPr>
              <p:nvPr/>
            </p:nvSpPr>
            <p:spPr bwMode="auto">
              <a:xfrm>
                <a:off x="2275" y="2909"/>
                <a:ext cx="1509" cy="77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20" name="Oval 362"/>
              <p:cNvSpPr>
                <a:spLocks noChangeArrowheads="1"/>
              </p:cNvSpPr>
              <p:nvPr/>
            </p:nvSpPr>
            <p:spPr bwMode="auto">
              <a:xfrm>
                <a:off x="3235" y="2110"/>
                <a:ext cx="967" cy="583"/>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21" name="Oval 363"/>
              <p:cNvSpPr>
                <a:spLocks noChangeArrowheads="1"/>
              </p:cNvSpPr>
              <p:nvPr/>
            </p:nvSpPr>
            <p:spPr bwMode="auto">
              <a:xfrm>
                <a:off x="3379" y="2484"/>
                <a:ext cx="960" cy="584"/>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22" name="Oval 364"/>
              <p:cNvSpPr>
                <a:spLocks noChangeArrowheads="1"/>
              </p:cNvSpPr>
              <p:nvPr/>
            </p:nvSpPr>
            <p:spPr bwMode="auto">
              <a:xfrm>
                <a:off x="3293" y="2607"/>
                <a:ext cx="953"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23" name="Oval 365"/>
              <p:cNvSpPr>
                <a:spLocks noChangeArrowheads="1"/>
              </p:cNvSpPr>
              <p:nvPr/>
            </p:nvSpPr>
            <p:spPr bwMode="auto">
              <a:xfrm>
                <a:off x="1900" y="2319"/>
                <a:ext cx="1934"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grpSp>
        <p:grpSp>
          <p:nvGrpSpPr>
            <p:cNvPr id="29704" name="Group 366"/>
            <p:cNvGrpSpPr>
              <a:grpSpLocks/>
            </p:cNvGrpSpPr>
            <p:nvPr/>
          </p:nvGrpSpPr>
          <p:grpSpPr bwMode="auto">
            <a:xfrm>
              <a:off x="2163" y="1202"/>
              <a:ext cx="1521" cy="1059"/>
              <a:chOff x="1358" y="1894"/>
              <a:chExt cx="2981" cy="1793"/>
            </a:xfrm>
          </p:grpSpPr>
          <p:sp>
            <p:nvSpPr>
              <p:cNvPr id="29806" name="Oval 367"/>
              <p:cNvSpPr>
                <a:spLocks noChangeArrowheads="1"/>
              </p:cNvSpPr>
              <p:nvPr/>
            </p:nvSpPr>
            <p:spPr bwMode="auto">
              <a:xfrm>
                <a:off x="2376" y="1894"/>
                <a:ext cx="1299"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07" name="Oval 368"/>
              <p:cNvSpPr>
                <a:spLocks noChangeArrowheads="1"/>
              </p:cNvSpPr>
              <p:nvPr/>
            </p:nvSpPr>
            <p:spPr bwMode="auto">
              <a:xfrm>
                <a:off x="1662" y="2088"/>
                <a:ext cx="996"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08" name="Oval 369"/>
              <p:cNvSpPr>
                <a:spLocks noChangeArrowheads="1"/>
              </p:cNvSpPr>
              <p:nvPr/>
            </p:nvSpPr>
            <p:spPr bwMode="auto">
              <a:xfrm>
                <a:off x="1358" y="2535"/>
                <a:ext cx="672" cy="605"/>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09" name="Oval 370"/>
              <p:cNvSpPr>
                <a:spLocks noChangeArrowheads="1"/>
              </p:cNvSpPr>
              <p:nvPr/>
            </p:nvSpPr>
            <p:spPr bwMode="auto">
              <a:xfrm>
                <a:off x="1561" y="2801"/>
                <a:ext cx="1010" cy="656"/>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10" name="Oval 371"/>
              <p:cNvSpPr>
                <a:spLocks noChangeArrowheads="1"/>
              </p:cNvSpPr>
              <p:nvPr/>
            </p:nvSpPr>
            <p:spPr bwMode="auto">
              <a:xfrm>
                <a:off x="2275" y="2909"/>
                <a:ext cx="1509" cy="77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11" name="Oval 372"/>
              <p:cNvSpPr>
                <a:spLocks noChangeArrowheads="1"/>
              </p:cNvSpPr>
              <p:nvPr/>
            </p:nvSpPr>
            <p:spPr bwMode="auto">
              <a:xfrm>
                <a:off x="3235" y="2110"/>
                <a:ext cx="967" cy="583"/>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12" name="Oval 373"/>
              <p:cNvSpPr>
                <a:spLocks noChangeArrowheads="1"/>
              </p:cNvSpPr>
              <p:nvPr/>
            </p:nvSpPr>
            <p:spPr bwMode="auto">
              <a:xfrm>
                <a:off x="3379" y="2484"/>
                <a:ext cx="960" cy="584"/>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13" name="Oval 374"/>
              <p:cNvSpPr>
                <a:spLocks noChangeArrowheads="1"/>
              </p:cNvSpPr>
              <p:nvPr/>
            </p:nvSpPr>
            <p:spPr bwMode="auto">
              <a:xfrm>
                <a:off x="3293" y="2607"/>
                <a:ext cx="953"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814" name="Oval 375"/>
              <p:cNvSpPr>
                <a:spLocks noChangeArrowheads="1"/>
              </p:cNvSpPr>
              <p:nvPr/>
            </p:nvSpPr>
            <p:spPr bwMode="auto">
              <a:xfrm>
                <a:off x="1900" y="2319"/>
                <a:ext cx="1934"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grpSp>
        <p:grpSp>
          <p:nvGrpSpPr>
            <p:cNvPr id="29705" name="Group 376"/>
            <p:cNvGrpSpPr>
              <a:grpSpLocks/>
            </p:cNvGrpSpPr>
            <p:nvPr/>
          </p:nvGrpSpPr>
          <p:grpSpPr bwMode="auto">
            <a:xfrm>
              <a:off x="2184" y="1221"/>
              <a:ext cx="1508" cy="1077"/>
              <a:chOff x="1358" y="1886"/>
              <a:chExt cx="2989" cy="1810"/>
            </a:xfrm>
          </p:grpSpPr>
          <p:sp>
            <p:nvSpPr>
              <p:cNvPr id="29790" name="Arc 377"/>
              <p:cNvSpPr>
                <a:spLocks/>
              </p:cNvSpPr>
              <p:nvPr/>
            </p:nvSpPr>
            <p:spPr bwMode="auto">
              <a:xfrm>
                <a:off x="2404" y="1886"/>
                <a:ext cx="1247" cy="375"/>
              </a:xfrm>
              <a:custGeom>
                <a:avLst/>
                <a:gdLst>
                  <a:gd name="T0" fmla="*/ 0 w 40985"/>
                  <a:gd name="T1" fmla="*/ 0 h 21600"/>
                  <a:gd name="T2" fmla="*/ 0 w 40985"/>
                  <a:gd name="T3" fmla="*/ 0 h 21600"/>
                  <a:gd name="T4" fmla="*/ 0 w 40985"/>
                  <a:gd name="T5" fmla="*/ 0 h 21600"/>
                  <a:gd name="T6" fmla="*/ 0 60000 65536"/>
                  <a:gd name="T7" fmla="*/ 0 60000 65536"/>
                  <a:gd name="T8" fmla="*/ 0 60000 65536"/>
                  <a:gd name="T9" fmla="*/ 0 w 40985"/>
                  <a:gd name="T10" fmla="*/ 0 h 21600"/>
                  <a:gd name="T11" fmla="*/ 40985 w 40985"/>
                  <a:gd name="T12" fmla="*/ 21600 h 21600"/>
                </a:gdLst>
                <a:ahLst/>
                <a:cxnLst>
                  <a:cxn ang="T6">
                    <a:pos x="T0" y="T1"/>
                  </a:cxn>
                  <a:cxn ang="T7">
                    <a:pos x="T2" y="T3"/>
                  </a:cxn>
                  <a:cxn ang="T8">
                    <a:pos x="T4" y="T5"/>
                  </a:cxn>
                </a:cxnLst>
                <a:rect l="T9" t="T10" r="T11" b="T12"/>
                <a:pathLst>
                  <a:path w="40985" h="21600" fill="none" extrusionOk="0">
                    <a:moveTo>
                      <a:pt x="0" y="15316"/>
                    </a:moveTo>
                    <a:cubicBezTo>
                      <a:pt x="2766" y="6218"/>
                      <a:pt x="11157" y="-1"/>
                      <a:pt x="20666" y="0"/>
                    </a:cubicBezTo>
                    <a:cubicBezTo>
                      <a:pt x="29769" y="0"/>
                      <a:pt x="37896" y="5708"/>
                      <a:pt x="40984" y="14272"/>
                    </a:cubicBezTo>
                  </a:path>
                  <a:path w="40985" h="21600" stroke="0" extrusionOk="0">
                    <a:moveTo>
                      <a:pt x="0" y="15316"/>
                    </a:moveTo>
                    <a:cubicBezTo>
                      <a:pt x="2766" y="6218"/>
                      <a:pt x="11157" y="-1"/>
                      <a:pt x="20666" y="0"/>
                    </a:cubicBezTo>
                    <a:cubicBezTo>
                      <a:pt x="29769" y="0"/>
                      <a:pt x="37896" y="5708"/>
                      <a:pt x="40984" y="14272"/>
                    </a:cubicBezTo>
                    <a:lnTo>
                      <a:pt x="20666" y="21600"/>
                    </a:lnTo>
                    <a:lnTo>
                      <a:pt x="0" y="15316"/>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1" name="Arc 378"/>
              <p:cNvSpPr>
                <a:spLocks/>
              </p:cNvSpPr>
              <p:nvPr/>
            </p:nvSpPr>
            <p:spPr bwMode="auto">
              <a:xfrm>
                <a:off x="2412" y="1893"/>
                <a:ext cx="1232" cy="368"/>
              </a:xfrm>
              <a:custGeom>
                <a:avLst/>
                <a:gdLst>
                  <a:gd name="T0" fmla="*/ 0 w 40951"/>
                  <a:gd name="T1" fmla="*/ 0 h 21600"/>
                  <a:gd name="T2" fmla="*/ 0 w 40951"/>
                  <a:gd name="T3" fmla="*/ 0 h 21600"/>
                  <a:gd name="T4" fmla="*/ 0 w 40951"/>
                  <a:gd name="T5" fmla="*/ 0 h 21600"/>
                  <a:gd name="T6" fmla="*/ 0 60000 65536"/>
                  <a:gd name="T7" fmla="*/ 0 60000 65536"/>
                  <a:gd name="T8" fmla="*/ 0 60000 65536"/>
                  <a:gd name="T9" fmla="*/ 0 w 40951"/>
                  <a:gd name="T10" fmla="*/ 0 h 21600"/>
                  <a:gd name="T11" fmla="*/ 40951 w 40951"/>
                  <a:gd name="T12" fmla="*/ 21600 h 21600"/>
                </a:gdLst>
                <a:ahLst/>
                <a:cxnLst>
                  <a:cxn ang="T6">
                    <a:pos x="T0" y="T1"/>
                  </a:cxn>
                  <a:cxn ang="T7">
                    <a:pos x="T2" y="T3"/>
                  </a:cxn>
                  <a:cxn ang="T8">
                    <a:pos x="T4" y="T5"/>
                  </a:cxn>
                </a:cxnLst>
                <a:rect l="T9" t="T10" r="T11" b="T12"/>
                <a:pathLst>
                  <a:path w="40951" h="21600" fill="none" extrusionOk="0">
                    <a:moveTo>
                      <a:pt x="-1" y="15268"/>
                    </a:moveTo>
                    <a:cubicBezTo>
                      <a:pt x="2781" y="6195"/>
                      <a:pt x="11160" y="-1"/>
                      <a:pt x="20651" y="0"/>
                    </a:cubicBezTo>
                    <a:cubicBezTo>
                      <a:pt x="29734" y="0"/>
                      <a:pt x="37847" y="5683"/>
                      <a:pt x="40951" y="14219"/>
                    </a:cubicBezTo>
                  </a:path>
                  <a:path w="40951" h="21600" stroke="0" extrusionOk="0">
                    <a:moveTo>
                      <a:pt x="-1" y="15268"/>
                    </a:moveTo>
                    <a:cubicBezTo>
                      <a:pt x="2781" y="6195"/>
                      <a:pt x="11160" y="-1"/>
                      <a:pt x="20651" y="0"/>
                    </a:cubicBezTo>
                    <a:cubicBezTo>
                      <a:pt x="29734" y="0"/>
                      <a:pt x="37847" y="5683"/>
                      <a:pt x="40951" y="14219"/>
                    </a:cubicBezTo>
                    <a:lnTo>
                      <a:pt x="20651" y="21600"/>
                    </a:lnTo>
                    <a:lnTo>
                      <a:pt x="-1" y="15268"/>
                    </a:lnTo>
                    <a:close/>
                  </a:path>
                </a:pathLst>
              </a:custGeom>
              <a:solidFill>
                <a:srgbClr val="B6C7C9"/>
              </a:solidFill>
              <a:ln w="22225">
                <a:solidFill>
                  <a:srgbClr val="6C8F93"/>
                </a:solidFill>
                <a:round/>
                <a:headEnd/>
                <a:tailEnd/>
              </a:ln>
            </p:spPr>
            <p:txBody>
              <a:bodyPr/>
              <a:lstStyle/>
              <a:p>
                <a:endParaRPr lang="en-US"/>
              </a:p>
            </p:txBody>
          </p:sp>
          <p:sp>
            <p:nvSpPr>
              <p:cNvPr id="29792" name="Arc 379"/>
              <p:cNvSpPr>
                <a:spLocks/>
              </p:cNvSpPr>
              <p:nvPr/>
            </p:nvSpPr>
            <p:spPr bwMode="auto">
              <a:xfrm>
                <a:off x="1662" y="2081"/>
                <a:ext cx="766" cy="446"/>
              </a:xfrm>
              <a:custGeom>
                <a:avLst/>
                <a:gdLst>
                  <a:gd name="T0" fmla="*/ 0 w 33007"/>
                  <a:gd name="T1" fmla="*/ 0 h 25698"/>
                  <a:gd name="T2" fmla="*/ 0 w 33007"/>
                  <a:gd name="T3" fmla="*/ 0 h 25698"/>
                  <a:gd name="T4" fmla="*/ 0 w 33007"/>
                  <a:gd name="T5" fmla="*/ 0 h 25698"/>
                  <a:gd name="T6" fmla="*/ 0 60000 65536"/>
                  <a:gd name="T7" fmla="*/ 0 60000 65536"/>
                  <a:gd name="T8" fmla="*/ 0 60000 65536"/>
                  <a:gd name="T9" fmla="*/ 0 w 33007"/>
                  <a:gd name="T10" fmla="*/ 0 h 25698"/>
                  <a:gd name="T11" fmla="*/ 33007 w 33007"/>
                  <a:gd name="T12" fmla="*/ 25698 h 25698"/>
                </a:gdLst>
                <a:ahLst/>
                <a:cxnLst>
                  <a:cxn ang="T6">
                    <a:pos x="T0" y="T1"/>
                  </a:cxn>
                  <a:cxn ang="T7">
                    <a:pos x="T2" y="T3"/>
                  </a:cxn>
                  <a:cxn ang="T8">
                    <a:pos x="T4" y="T5"/>
                  </a:cxn>
                </a:cxnLst>
                <a:rect l="T9" t="T10" r="T11" b="T12"/>
                <a:pathLst>
                  <a:path w="33007" h="25698" fill="none" extrusionOk="0">
                    <a:moveTo>
                      <a:pt x="392" y="25697"/>
                    </a:moveTo>
                    <a:cubicBezTo>
                      <a:pt x="131" y="24347"/>
                      <a:pt x="0" y="22975"/>
                      <a:pt x="0" y="21600"/>
                    </a:cubicBezTo>
                    <a:cubicBezTo>
                      <a:pt x="0" y="9670"/>
                      <a:pt x="9670" y="0"/>
                      <a:pt x="21600" y="0"/>
                    </a:cubicBezTo>
                    <a:cubicBezTo>
                      <a:pt x="25631" y="-1"/>
                      <a:pt x="29583" y="1128"/>
                      <a:pt x="33007" y="3257"/>
                    </a:cubicBezTo>
                  </a:path>
                  <a:path w="33007" h="25698" stroke="0" extrusionOk="0">
                    <a:moveTo>
                      <a:pt x="392" y="25697"/>
                    </a:moveTo>
                    <a:cubicBezTo>
                      <a:pt x="131" y="24347"/>
                      <a:pt x="0" y="22975"/>
                      <a:pt x="0" y="21600"/>
                    </a:cubicBezTo>
                    <a:cubicBezTo>
                      <a:pt x="0" y="9670"/>
                      <a:pt x="9670" y="0"/>
                      <a:pt x="21600" y="0"/>
                    </a:cubicBezTo>
                    <a:cubicBezTo>
                      <a:pt x="25631" y="-1"/>
                      <a:pt x="29583" y="1128"/>
                      <a:pt x="33007" y="3257"/>
                    </a:cubicBezTo>
                    <a:lnTo>
                      <a:pt x="21600" y="21600"/>
                    </a:lnTo>
                    <a:lnTo>
                      <a:pt x="392" y="256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3" name="Arc 380"/>
              <p:cNvSpPr>
                <a:spLocks/>
              </p:cNvSpPr>
              <p:nvPr/>
            </p:nvSpPr>
            <p:spPr bwMode="auto">
              <a:xfrm>
                <a:off x="1669" y="2088"/>
                <a:ext cx="755" cy="438"/>
              </a:xfrm>
              <a:custGeom>
                <a:avLst/>
                <a:gdLst>
                  <a:gd name="T0" fmla="*/ 0 w 32968"/>
                  <a:gd name="T1" fmla="*/ 0 h 25717"/>
                  <a:gd name="T2" fmla="*/ 0 w 32968"/>
                  <a:gd name="T3" fmla="*/ 0 h 25717"/>
                  <a:gd name="T4" fmla="*/ 0 w 32968"/>
                  <a:gd name="T5" fmla="*/ 0 h 25717"/>
                  <a:gd name="T6" fmla="*/ 0 60000 65536"/>
                  <a:gd name="T7" fmla="*/ 0 60000 65536"/>
                  <a:gd name="T8" fmla="*/ 0 60000 65536"/>
                  <a:gd name="T9" fmla="*/ 0 w 32968"/>
                  <a:gd name="T10" fmla="*/ 0 h 25717"/>
                  <a:gd name="T11" fmla="*/ 32968 w 32968"/>
                  <a:gd name="T12" fmla="*/ 25717 h 25717"/>
                </a:gdLst>
                <a:ahLst/>
                <a:cxnLst>
                  <a:cxn ang="T6">
                    <a:pos x="T0" y="T1"/>
                  </a:cxn>
                  <a:cxn ang="T7">
                    <a:pos x="T2" y="T3"/>
                  </a:cxn>
                  <a:cxn ang="T8">
                    <a:pos x="T4" y="T5"/>
                  </a:cxn>
                </a:cxnLst>
                <a:rect l="T9" t="T10" r="T11" b="T12"/>
                <a:pathLst>
                  <a:path w="32968" h="25717" fill="none" extrusionOk="0">
                    <a:moveTo>
                      <a:pt x="395" y="25717"/>
                    </a:moveTo>
                    <a:cubicBezTo>
                      <a:pt x="132" y="24360"/>
                      <a:pt x="0" y="22981"/>
                      <a:pt x="0" y="21600"/>
                    </a:cubicBezTo>
                    <a:cubicBezTo>
                      <a:pt x="0" y="9670"/>
                      <a:pt x="9670" y="0"/>
                      <a:pt x="21600" y="0"/>
                    </a:cubicBezTo>
                    <a:cubicBezTo>
                      <a:pt x="25616" y="-1"/>
                      <a:pt x="29552" y="1119"/>
                      <a:pt x="32967" y="3233"/>
                    </a:cubicBezTo>
                  </a:path>
                  <a:path w="32968" h="25717" stroke="0" extrusionOk="0">
                    <a:moveTo>
                      <a:pt x="395" y="25717"/>
                    </a:moveTo>
                    <a:cubicBezTo>
                      <a:pt x="132" y="24360"/>
                      <a:pt x="0" y="22981"/>
                      <a:pt x="0" y="21600"/>
                    </a:cubicBezTo>
                    <a:cubicBezTo>
                      <a:pt x="0" y="9670"/>
                      <a:pt x="9670" y="0"/>
                      <a:pt x="21600" y="0"/>
                    </a:cubicBezTo>
                    <a:cubicBezTo>
                      <a:pt x="25616" y="-1"/>
                      <a:pt x="29552" y="1119"/>
                      <a:pt x="32967" y="3233"/>
                    </a:cubicBezTo>
                    <a:lnTo>
                      <a:pt x="21600" y="21600"/>
                    </a:lnTo>
                    <a:lnTo>
                      <a:pt x="395" y="25717"/>
                    </a:lnTo>
                    <a:close/>
                  </a:path>
                </a:pathLst>
              </a:custGeom>
              <a:solidFill>
                <a:srgbClr val="B6C7C9"/>
              </a:solidFill>
              <a:ln w="22225">
                <a:solidFill>
                  <a:srgbClr val="6C8F93"/>
                </a:solidFill>
                <a:round/>
                <a:headEnd/>
                <a:tailEnd/>
              </a:ln>
            </p:spPr>
            <p:txBody>
              <a:bodyPr/>
              <a:lstStyle/>
              <a:p>
                <a:endParaRPr lang="en-US"/>
              </a:p>
            </p:txBody>
          </p:sp>
          <p:sp>
            <p:nvSpPr>
              <p:cNvPr id="29794" name="Arc 381"/>
              <p:cNvSpPr>
                <a:spLocks/>
              </p:cNvSpPr>
              <p:nvPr/>
            </p:nvSpPr>
            <p:spPr bwMode="auto">
              <a:xfrm>
                <a:off x="1553" y="3120"/>
                <a:ext cx="773" cy="345"/>
              </a:xfrm>
              <a:custGeom>
                <a:avLst/>
                <a:gdLst>
                  <a:gd name="T0" fmla="*/ 0 w 32097"/>
                  <a:gd name="T1" fmla="*/ 0 h 21984"/>
                  <a:gd name="T2" fmla="*/ 0 w 32097"/>
                  <a:gd name="T3" fmla="*/ 0 h 21984"/>
                  <a:gd name="T4" fmla="*/ 0 w 32097"/>
                  <a:gd name="T5" fmla="*/ 0 h 21984"/>
                  <a:gd name="T6" fmla="*/ 0 60000 65536"/>
                  <a:gd name="T7" fmla="*/ 0 60000 65536"/>
                  <a:gd name="T8" fmla="*/ 0 60000 65536"/>
                  <a:gd name="T9" fmla="*/ 0 w 32097"/>
                  <a:gd name="T10" fmla="*/ 0 h 21984"/>
                  <a:gd name="T11" fmla="*/ 32097 w 32097"/>
                  <a:gd name="T12" fmla="*/ 21984 h 21984"/>
                </a:gdLst>
                <a:ahLst/>
                <a:cxnLst>
                  <a:cxn ang="T6">
                    <a:pos x="T0" y="T1"/>
                  </a:cxn>
                  <a:cxn ang="T7">
                    <a:pos x="T2" y="T3"/>
                  </a:cxn>
                  <a:cxn ang="T8">
                    <a:pos x="T4" y="T5"/>
                  </a:cxn>
                </a:cxnLst>
                <a:rect l="T9" t="T10" r="T11" b="T12"/>
                <a:pathLst>
                  <a:path w="32097" h="21984" fill="none" extrusionOk="0">
                    <a:moveTo>
                      <a:pt x="32096" y="19261"/>
                    </a:moveTo>
                    <a:cubicBezTo>
                      <a:pt x="28886" y="21047"/>
                      <a:pt x="25273" y="21983"/>
                      <a:pt x="21600" y="21984"/>
                    </a:cubicBezTo>
                    <a:cubicBezTo>
                      <a:pt x="9670" y="21984"/>
                      <a:pt x="0" y="12313"/>
                      <a:pt x="0" y="384"/>
                    </a:cubicBezTo>
                    <a:cubicBezTo>
                      <a:pt x="-1" y="255"/>
                      <a:pt x="1" y="127"/>
                      <a:pt x="3" y="0"/>
                    </a:cubicBezTo>
                  </a:path>
                  <a:path w="32097" h="21984" stroke="0" extrusionOk="0">
                    <a:moveTo>
                      <a:pt x="32096" y="19261"/>
                    </a:moveTo>
                    <a:cubicBezTo>
                      <a:pt x="28886" y="21047"/>
                      <a:pt x="25273" y="21983"/>
                      <a:pt x="21600" y="21984"/>
                    </a:cubicBezTo>
                    <a:cubicBezTo>
                      <a:pt x="9670" y="21984"/>
                      <a:pt x="0" y="12313"/>
                      <a:pt x="0" y="384"/>
                    </a:cubicBezTo>
                    <a:cubicBezTo>
                      <a:pt x="-1" y="255"/>
                      <a:pt x="1" y="127"/>
                      <a:pt x="3" y="0"/>
                    </a:cubicBezTo>
                    <a:lnTo>
                      <a:pt x="21600" y="384"/>
                    </a:lnTo>
                    <a:lnTo>
                      <a:pt x="32096" y="19261"/>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5" name="Arc 382"/>
              <p:cNvSpPr>
                <a:spLocks/>
              </p:cNvSpPr>
              <p:nvPr/>
            </p:nvSpPr>
            <p:spPr bwMode="auto">
              <a:xfrm>
                <a:off x="1560" y="3120"/>
                <a:ext cx="761" cy="337"/>
              </a:xfrm>
              <a:custGeom>
                <a:avLst/>
                <a:gdLst>
                  <a:gd name="T0" fmla="*/ 0 w 32039"/>
                  <a:gd name="T1" fmla="*/ 0 h 21986"/>
                  <a:gd name="T2" fmla="*/ 0 w 32039"/>
                  <a:gd name="T3" fmla="*/ 0 h 21986"/>
                  <a:gd name="T4" fmla="*/ 0 w 32039"/>
                  <a:gd name="T5" fmla="*/ 0 h 21986"/>
                  <a:gd name="T6" fmla="*/ 0 60000 65536"/>
                  <a:gd name="T7" fmla="*/ 0 60000 65536"/>
                  <a:gd name="T8" fmla="*/ 0 60000 65536"/>
                  <a:gd name="T9" fmla="*/ 0 w 32039"/>
                  <a:gd name="T10" fmla="*/ 0 h 21986"/>
                  <a:gd name="T11" fmla="*/ 32039 w 32039"/>
                  <a:gd name="T12" fmla="*/ 21986 h 21986"/>
                </a:gdLst>
                <a:ahLst/>
                <a:cxnLst>
                  <a:cxn ang="T6">
                    <a:pos x="T0" y="T1"/>
                  </a:cxn>
                  <a:cxn ang="T7">
                    <a:pos x="T2" y="T3"/>
                  </a:cxn>
                  <a:cxn ang="T8">
                    <a:pos x="T4" y="T5"/>
                  </a:cxn>
                </a:cxnLst>
                <a:rect l="T9" t="T10" r="T11" b="T12"/>
                <a:pathLst>
                  <a:path w="32039" h="21986" fill="none" extrusionOk="0">
                    <a:moveTo>
                      <a:pt x="32038" y="19295"/>
                    </a:moveTo>
                    <a:cubicBezTo>
                      <a:pt x="28842" y="21060"/>
                      <a:pt x="25251" y="21985"/>
                      <a:pt x="21600" y="21986"/>
                    </a:cubicBezTo>
                    <a:cubicBezTo>
                      <a:pt x="9670" y="21986"/>
                      <a:pt x="0" y="12315"/>
                      <a:pt x="0" y="386"/>
                    </a:cubicBezTo>
                    <a:cubicBezTo>
                      <a:pt x="-1" y="257"/>
                      <a:pt x="1" y="128"/>
                      <a:pt x="3" y="0"/>
                    </a:cubicBezTo>
                  </a:path>
                  <a:path w="32039" h="21986" stroke="0" extrusionOk="0">
                    <a:moveTo>
                      <a:pt x="32038" y="19295"/>
                    </a:moveTo>
                    <a:cubicBezTo>
                      <a:pt x="28842" y="21060"/>
                      <a:pt x="25251" y="21985"/>
                      <a:pt x="21600" y="21986"/>
                    </a:cubicBezTo>
                    <a:cubicBezTo>
                      <a:pt x="9670" y="21986"/>
                      <a:pt x="0" y="12315"/>
                      <a:pt x="0" y="386"/>
                    </a:cubicBezTo>
                    <a:cubicBezTo>
                      <a:pt x="-1" y="257"/>
                      <a:pt x="1" y="128"/>
                      <a:pt x="3" y="0"/>
                    </a:cubicBezTo>
                    <a:lnTo>
                      <a:pt x="21600" y="386"/>
                    </a:lnTo>
                    <a:lnTo>
                      <a:pt x="32038" y="19295"/>
                    </a:lnTo>
                    <a:close/>
                  </a:path>
                </a:pathLst>
              </a:custGeom>
              <a:solidFill>
                <a:srgbClr val="B6C7C9"/>
              </a:solidFill>
              <a:ln w="22225">
                <a:solidFill>
                  <a:srgbClr val="6C8F93"/>
                </a:solidFill>
                <a:round/>
                <a:headEnd/>
                <a:tailEnd/>
              </a:ln>
            </p:spPr>
            <p:txBody>
              <a:bodyPr/>
              <a:lstStyle/>
              <a:p>
                <a:endParaRPr lang="en-US"/>
              </a:p>
            </p:txBody>
          </p:sp>
          <p:sp>
            <p:nvSpPr>
              <p:cNvPr id="29796" name="Arc 383"/>
              <p:cNvSpPr>
                <a:spLocks/>
              </p:cNvSpPr>
              <p:nvPr/>
            </p:nvSpPr>
            <p:spPr bwMode="auto">
              <a:xfrm>
                <a:off x="3626" y="2103"/>
                <a:ext cx="584" cy="427"/>
              </a:xfrm>
              <a:custGeom>
                <a:avLst/>
                <a:gdLst>
                  <a:gd name="T0" fmla="*/ 0 w 26070"/>
                  <a:gd name="T1" fmla="*/ 0 h 31631"/>
                  <a:gd name="T2" fmla="*/ 0 w 26070"/>
                  <a:gd name="T3" fmla="*/ 0 h 31631"/>
                  <a:gd name="T4" fmla="*/ 0 w 26070"/>
                  <a:gd name="T5" fmla="*/ 0 h 31631"/>
                  <a:gd name="T6" fmla="*/ 0 60000 65536"/>
                  <a:gd name="T7" fmla="*/ 0 60000 65536"/>
                  <a:gd name="T8" fmla="*/ 0 60000 65536"/>
                  <a:gd name="T9" fmla="*/ 0 w 26070"/>
                  <a:gd name="T10" fmla="*/ 0 h 31631"/>
                  <a:gd name="T11" fmla="*/ 26070 w 26070"/>
                  <a:gd name="T12" fmla="*/ 31631 h 31631"/>
                </a:gdLst>
                <a:ahLst/>
                <a:cxnLst>
                  <a:cxn ang="T6">
                    <a:pos x="T0" y="T1"/>
                  </a:cxn>
                  <a:cxn ang="T7">
                    <a:pos x="T2" y="T3"/>
                  </a:cxn>
                  <a:cxn ang="T8">
                    <a:pos x="T4" y="T5"/>
                  </a:cxn>
                </a:cxnLst>
                <a:rect l="T9" t="T10" r="T11" b="T12"/>
                <a:pathLst>
                  <a:path w="26070" h="31631" fill="none" extrusionOk="0">
                    <a:moveTo>
                      <a:pt x="-1" y="467"/>
                    </a:moveTo>
                    <a:cubicBezTo>
                      <a:pt x="1469" y="156"/>
                      <a:pt x="2967" y="-1"/>
                      <a:pt x="4470" y="0"/>
                    </a:cubicBezTo>
                    <a:cubicBezTo>
                      <a:pt x="16399" y="0"/>
                      <a:pt x="26070" y="9670"/>
                      <a:pt x="26070" y="21600"/>
                    </a:cubicBezTo>
                    <a:cubicBezTo>
                      <a:pt x="26070" y="25094"/>
                      <a:pt x="25222" y="28536"/>
                      <a:pt x="23599" y="31631"/>
                    </a:cubicBezTo>
                  </a:path>
                  <a:path w="26070" h="31631" stroke="0" extrusionOk="0">
                    <a:moveTo>
                      <a:pt x="-1" y="467"/>
                    </a:moveTo>
                    <a:cubicBezTo>
                      <a:pt x="1469" y="156"/>
                      <a:pt x="2967" y="-1"/>
                      <a:pt x="4470" y="0"/>
                    </a:cubicBezTo>
                    <a:cubicBezTo>
                      <a:pt x="16399" y="0"/>
                      <a:pt x="26070" y="9670"/>
                      <a:pt x="26070" y="21600"/>
                    </a:cubicBezTo>
                    <a:cubicBezTo>
                      <a:pt x="26070" y="25094"/>
                      <a:pt x="25222" y="28536"/>
                      <a:pt x="23599" y="31631"/>
                    </a:cubicBezTo>
                    <a:lnTo>
                      <a:pt x="4470" y="21600"/>
                    </a:lnTo>
                    <a:lnTo>
                      <a:pt x="-1" y="46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7" name="Arc 384"/>
              <p:cNvSpPr>
                <a:spLocks/>
              </p:cNvSpPr>
              <p:nvPr/>
            </p:nvSpPr>
            <p:spPr bwMode="auto">
              <a:xfrm>
                <a:off x="3628" y="2110"/>
                <a:ext cx="574" cy="418"/>
              </a:xfrm>
              <a:custGeom>
                <a:avLst/>
                <a:gdLst>
                  <a:gd name="T0" fmla="*/ 0 w 26029"/>
                  <a:gd name="T1" fmla="*/ 0 h 31708"/>
                  <a:gd name="T2" fmla="*/ 0 w 26029"/>
                  <a:gd name="T3" fmla="*/ 0 h 31708"/>
                  <a:gd name="T4" fmla="*/ 0 w 26029"/>
                  <a:gd name="T5" fmla="*/ 0 h 31708"/>
                  <a:gd name="T6" fmla="*/ 0 60000 65536"/>
                  <a:gd name="T7" fmla="*/ 0 60000 65536"/>
                  <a:gd name="T8" fmla="*/ 0 60000 65536"/>
                  <a:gd name="T9" fmla="*/ 0 w 26029"/>
                  <a:gd name="T10" fmla="*/ 0 h 31708"/>
                  <a:gd name="T11" fmla="*/ 26029 w 26029"/>
                  <a:gd name="T12" fmla="*/ 31708 h 31708"/>
                </a:gdLst>
                <a:ahLst/>
                <a:cxnLst>
                  <a:cxn ang="T6">
                    <a:pos x="T0" y="T1"/>
                  </a:cxn>
                  <a:cxn ang="T7">
                    <a:pos x="T2" y="T3"/>
                  </a:cxn>
                  <a:cxn ang="T8">
                    <a:pos x="T4" y="T5"/>
                  </a:cxn>
                </a:cxnLst>
                <a:rect l="T9" t="T10" r="T11" b="T12"/>
                <a:pathLst>
                  <a:path w="26029" h="31708" fill="none" extrusionOk="0">
                    <a:moveTo>
                      <a:pt x="-1" y="458"/>
                    </a:moveTo>
                    <a:cubicBezTo>
                      <a:pt x="1456" y="153"/>
                      <a:pt x="2940" y="-1"/>
                      <a:pt x="4429" y="0"/>
                    </a:cubicBezTo>
                    <a:cubicBezTo>
                      <a:pt x="16358" y="0"/>
                      <a:pt x="26029" y="9670"/>
                      <a:pt x="26029" y="21600"/>
                    </a:cubicBezTo>
                    <a:cubicBezTo>
                      <a:pt x="26029" y="25123"/>
                      <a:pt x="25166" y="28593"/>
                      <a:pt x="23517" y="31707"/>
                    </a:cubicBezTo>
                  </a:path>
                  <a:path w="26029" h="31708" stroke="0" extrusionOk="0">
                    <a:moveTo>
                      <a:pt x="-1" y="458"/>
                    </a:moveTo>
                    <a:cubicBezTo>
                      <a:pt x="1456" y="153"/>
                      <a:pt x="2940" y="-1"/>
                      <a:pt x="4429" y="0"/>
                    </a:cubicBezTo>
                    <a:cubicBezTo>
                      <a:pt x="16358" y="0"/>
                      <a:pt x="26029" y="9670"/>
                      <a:pt x="26029" y="21600"/>
                    </a:cubicBezTo>
                    <a:cubicBezTo>
                      <a:pt x="26029" y="25123"/>
                      <a:pt x="25166" y="28593"/>
                      <a:pt x="23517" y="31707"/>
                    </a:cubicBezTo>
                    <a:lnTo>
                      <a:pt x="4429" y="21600"/>
                    </a:lnTo>
                    <a:lnTo>
                      <a:pt x="-1" y="458"/>
                    </a:lnTo>
                    <a:close/>
                  </a:path>
                </a:pathLst>
              </a:custGeom>
              <a:solidFill>
                <a:srgbClr val="B6C7C9"/>
              </a:solidFill>
              <a:ln w="22225">
                <a:solidFill>
                  <a:srgbClr val="6C8F93"/>
                </a:solidFill>
                <a:round/>
                <a:headEnd/>
                <a:tailEnd/>
              </a:ln>
            </p:spPr>
            <p:txBody>
              <a:bodyPr/>
              <a:lstStyle/>
              <a:p>
                <a:endParaRPr lang="en-US"/>
              </a:p>
            </p:txBody>
          </p:sp>
          <p:sp>
            <p:nvSpPr>
              <p:cNvPr id="29798" name="Arc 385"/>
              <p:cNvSpPr>
                <a:spLocks/>
              </p:cNvSpPr>
              <p:nvPr/>
            </p:nvSpPr>
            <p:spPr bwMode="auto">
              <a:xfrm>
                <a:off x="3791" y="2534"/>
                <a:ext cx="556" cy="428"/>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583" y="0"/>
                    </a:moveTo>
                    <a:cubicBezTo>
                      <a:pt x="18654" y="4101"/>
                      <a:pt x="21600" y="10273"/>
                      <a:pt x="21600" y="16794"/>
                    </a:cubicBezTo>
                    <a:cubicBezTo>
                      <a:pt x="21600" y="21214"/>
                      <a:pt x="20243" y="25528"/>
                      <a:pt x="17714" y="29154"/>
                    </a:cubicBezTo>
                  </a:path>
                  <a:path w="21600" h="29154" stroke="0" extrusionOk="0">
                    <a:moveTo>
                      <a:pt x="13583" y="0"/>
                    </a:moveTo>
                    <a:cubicBezTo>
                      <a:pt x="18654" y="4101"/>
                      <a:pt x="21600" y="10273"/>
                      <a:pt x="21600" y="16794"/>
                    </a:cubicBezTo>
                    <a:cubicBezTo>
                      <a:pt x="21600" y="21214"/>
                      <a:pt x="20243" y="25528"/>
                      <a:pt x="17714" y="29154"/>
                    </a:cubicBezTo>
                    <a:lnTo>
                      <a:pt x="0" y="16794"/>
                    </a:lnTo>
                    <a:lnTo>
                      <a:pt x="13583"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9" name="Arc 386"/>
              <p:cNvSpPr>
                <a:spLocks/>
              </p:cNvSpPr>
              <p:nvPr/>
            </p:nvSpPr>
            <p:spPr bwMode="auto">
              <a:xfrm>
                <a:off x="3791" y="2538"/>
                <a:ext cx="549" cy="420"/>
              </a:xfrm>
              <a:custGeom>
                <a:avLst/>
                <a:gdLst>
                  <a:gd name="T0" fmla="*/ 0 w 21600"/>
                  <a:gd name="T1" fmla="*/ 0 h 29298"/>
                  <a:gd name="T2" fmla="*/ 0 w 21600"/>
                  <a:gd name="T3" fmla="*/ 0 h 29298"/>
                  <a:gd name="T4" fmla="*/ 0 w 21600"/>
                  <a:gd name="T5" fmla="*/ 0 h 29298"/>
                  <a:gd name="T6" fmla="*/ 0 60000 65536"/>
                  <a:gd name="T7" fmla="*/ 0 60000 65536"/>
                  <a:gd name="T8" fmla="*/ 0 60000 65536"/>
                  <a:gd name="T9" fmla="*/ 0 w 21600"/>
                  <a:gd name="T10" fmla="*/ 0 h 29298"/>
                  <a:gd name="T11" fmla="*/ 21600 w 21600"/>
                  <a:gd name="T12" fmla="*/ 29298 h 29298"/>
                </a:gdLst>
                <a:ahLst/>
                <a:cxnLst>
                  <a:cxn ang="T6">
                    <a:pos x="T0" y="T1"/>
                  </a:cxn>
                  <a:cxn ang="T7">
                    <a:pos x="T2" y="T3"/>
                  </a:cxn>
                  <a:cxn ang="T8">
                    <a:pos x="T4" y="T5"/>
                  </a:cxn>
                </a:cxnLst>
                <a:rect l="T9" t="T10" r="T11" b="T12"/>
                <a:pathLst>
                  <a:path w="21600" h="29298" fill="none" extrusionOk="0">
                    <a:moveTo>
                      <a:pt x="13504" y="0"/>
                    </a:moveTo>
                    <a:cubicBezTo>
                      <a:pt x="18621" y="4099"/>
                      <a:pt x="21600" y="10301"/>
                      <a:pt x="21600" y="16858"/>
                    </a:cubicBezTo>
                    <a:cubicBezTo>
                      <a:pt x="21600" y="21311"/>
                      <a:pt x="20223" y="25656"/>
                      <a:pt x="17658" y="29298"/>
                    </a:cubicBezTo>
                  </a:path>
                  <a:path w="21600" h="29298" stroke="0" extrusionOk="0">
                    <a:moveTo>
                      <a:pt x="13504" y="0"/>
                    </a:moveTo>
                    <a:cubicBezTo>
                      <a:pt x="18621" y="4099"/>
                      <a:pt x="21600" y="10301"/>
                      <a:pt x="21600" y="16858"/>
                    </a:cubicBezTo>
                    <a:cubicBezTo>
                      <a:pt x="21600" y="21311"/>
                      <a:pt x="20223" y="25656"/>
                      <a:pt x="17658" y="29298"/>
                    </a:cubicBezTo>
                    <a:lnTo>
                      <a:pt x="0" y="16858"/>
                    </a:lnTo>
                    <a:lnTo>
                      <a:pt x="13504" y="0"/>
                    </a:lnTo>
                    <a:close/>
                  </a:path>
                </a:pathLst>
              </a:custGeom>
              <a:solidFill>
                <a:srgbClr val="B6C7C9"/>
              </a:solidFill>
              <a:ln w="22225">
                <a:solidFill>
                  <a:srgbClr val="6C8F93"/>
                </a:solidFill>
                <a:round/>
                <a:headEnd/>
                <a:tailEnd/>
              </a:ln>
            </p:spPr>
            <p:txBody>
              <a:bodyPr/>
              <a:lstStyle/>
              <a:p>
                <a:endParaRPr lang="en-US"/>
              </a:p>
            </p:txBody>
          </p:sp>
          <p:sp>
            <p:nvSpPr>
              <p:cNvPr id="29800" name="Arc 387"/>
              <p:cNvSpPr>
                <a:spLocks/>
              </p:cNvSpPr>
              <p:nvPr/>
            </p:nvSpPr>
            <p:spPr bwMode="auto">
              <a:xfrm>
                <a:off x="3609" y="2973"/>
                <a:ext cx="651" cy="607"/>
              </a:xfrm>
              <a:custGeom>
                <a:avLst/>
                <a:gdLst>
                  <a:gd name="T0" fmla="*/ 0 w 28655"/>
                  <a:gd name="T1" fmla="*/ 0 h 27157"/>
                  <a:gd name="T2" fmla="*/ 0 w 28655"/>
                  <a:gd name="T3" fmla="*/ 0 h 27157"/>
                  <a:gd name="T4" fmla="*/ 0 w 28655"/>
                  <a:gd name="T5" fmla="*/ 0 h 27157"/>
                  <a:gd name="T6" fmla="*/ 0 60000 65536"/>
                  <a:gd name="T7" fmla="*/ 0 60000 65536"/>
                  <a:gd name="T8" fmla="*/ 0 60000 65536"/>
                  <a:gd name="T9" fmla="*/ 0 w 28655"/>
                  <a:gd name="T10" fmla="*/ 0 h 27157"/>
                  <a:gd name="T11" fmla="*/ 28655 w 28655"/>
                  <a:gd name="T12" fmla="*/ 27157 h 27157"/>
                </a:gdLst>
                <a:ahLst/>
                <a:cxnLst>
                  <a:cxn ang="T6">
                    <a:pos x="T0" y="T1"/>
                  </a:cxn>
                  <a:cxn ang="T7">
                    <a:pos x="T2" y="T3"/>
                  </a:cxn>
                  <a:cxn ang="T8">
                    <a:pos x="T4" y="T5"/>
                  </a:cxn>
                </a:cxnLst>
                <a:rect l="T9" t="T10" r="T11" b="T12"/>
                <a:pathLst>
                  <a:path w="28655" h="27157" fill="none" extrusionOk="0">
                    <a:moveTo>
                      <a:pt x="27927" y="0"/>
                    </a:moveTo>
                    <a:cubicBezTo>
                      <a:pt x="28410" y="1812"/>
                      <a:pt x="28655" y="3680"/>
                      <a:pt x="28655" y="5557"/>
                    </a:cubicBezTo>
                    <a:cubicBezTo>
                      <a:pt x="28655" y="17486"/>
                      <a:pt x="18984" y="27157"/>
                      <a:pt x="7055" y="27157"/>
                    </a:cubicBezTo>
                    <a:cubicBezTo>
                      <a:pt x="4653" y="27157"/>
                      <a:pt x="2269" y="26756"/>
                      <a:pt x="-1" y="25972"/>
                    </a:cubicBezTo>
                  </a:path>
                  <a:path w="28655" h="27157" stroke="0" extrusionOk="0">
                    <a:moveTo>
                      <a:pt x="27927" y="0"/>
                    </a:moveTo>
                    <a:cubicBezTo>
                      <a:pt x="28410" y="1812"/>
                      <a:pt x="28655" y="3680"/>
                      <a:pt x="28655" y="5557"/>
                    </a:cubicBezTo>
                    <a:cubicBezTo>
                      <a:pt x="28655" y="17486"/>
                      <a:pt x="18984" y="27157"/>
                      <a:pt x="7055" y="27157"/>
                    </a:cubicBezTo>
                    <a:cubicBezTo>
                      <a:pt x="4653" y="27157"/>
                      <a:pt x="2269" y="26756"/>
                      <a:pt x="-1" y="25972"/>
                    </a:cubicBezTo>
                    <a:lnTo>
                      <a:pt x="7055" y="5557"/>
                    </a:lnTo>
                    <a:lnTo>
                      <a:pt x="27927"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1" name="Arc 388"/>
              <p:cNvSpPr>
                <a:spLocks/>
              </p:cNvSpPr>
              <p:nvPr/>
            </p:nvSpPr>
            <p:spPr bwMode="auto">
              <a:xfrm>
                <a:off x="3611" y="2975"/>
                <a:ext cx="642" cy="598"/>
              </a:xfrm>
              <a:custGeom>
                <a:avLst/>
                <a:gdLst>
                  <a:gd name="T0" fmla="*/ 0 w 28653"/>
                  <a:gd name="T1" fmla="*/ 0 h 27158"/>
                  <a:gd name="T2" fmla="*/ 0 w 28653"/>
                  <a:gd name="T3" fmla="*/ 0 h 27158"/>
                  <a:gd name="T4" fmla="*/ 0 w 28653"/>
                  <a:gd name="T5" fmla="*/ 0 h 27158"/>
                  <a:gd name="T6" fmla="*/ 0 60000 65536"/>
                  <a:gd name="T7" fmla="*/ 0 60000 65536"/>
                  <a:gd name="T8" fmla="*/ 0 60000 65536"/>
                  <a:gd name="T9" fmla="*/ 0 w 28653"/>
                  <a:gd name="T10" fmla="*/ 0 h 27158"/>
                  <a:gd name="T11" fmla="*/ 28653 w 28653"/>
                  <a:gd name="T12" fmla="*/ 27158 h 27158"/>
                </a:gdLst>
                <a:ahLst/>
                <a:cxnLst>
                  <a:cxn ang="T6">
                    <a:pos x="T0" y="T1"/>
                  </a:cxn>
                  <a:cxn ang="T7">
                    <a:pos x="T2" y="T3"/>
                  </a:cxn>
                  <a:cxn ang="T8">
                    <a:pos x="T4" y="T5"/>
                  </a:cxn>
                </a:cxnLst>
                <a:rect l="T9" t="T10" r="T11" b="T12"/>
                <a:pathLst>
                  <a:path w="28653" h="27158" fill="none" extrusionOk="0">
                    <a:moveTo>
                      <a:pt x="27925" y="0"/>
                    </a:moveTo>
                    <a:cubicBezTo>
                      <a:pt x="28408" y="1813"/>
                      <a:pt x="28653" y="3681"/>
                      <a:pt x="28653" y="5558"/>
                    </a:cubicBezTo>
                    <a:cubicBezTo>
                      <a:pt x="28653" y="17487"/>
                      <a:pt x="18982" y="27158"/>
                      <a:pt x="7053" y="27158"/>
                    </a:cubicBezTo>
                    <a:cubicBezTo>
                      <a:pt x="4652" y="27158"/>
                      <a:pt x="2268" y="26757"/>
                      <a:pt x="-1" y="25974"/>
                    </a:cubicBezTo>
                  </a:path>
                  <a:path w="28653" h="27158" stroke="0" extrusionOk="0">
                    <a:moveTo>
                      <a:pt x="27925" y="0"/>
                    </a:moveTo>
                    <a:cubicBezTo>
                      <a:pt x="28408" y="1813"/>
                      <a:pt x="28653" y="3681"/>
                      <a:pt x="28653" y="5558"/>
                    </a:cubicBezTo>
                    <a:cubicBezTo>
                      <a:pt x="28653" y="17487"/>
                      <a:pt x="18982" y="27158"/>
                      <a:pt x="7053" y="27158"/>
                    </a:cubicBezTo>
                    <a:cubicBezTo>
                      <a:pt x="4652" y="27158"/>
                      <a:pt x="2268" y="26757"/>
                      <a:pt x="-1" y="25974"/>
                    </a:cubicBezTo>
                    <a:lnTo>
                      <a:pt x="7053" y="5558"/>
                    </a:lnTo>
                    <a:lnTo>
                      <a:pt x="27925" y="0"/>
                    </a:lnTo>
                    <a:close/>
                  </a:path>
                </a:pathLst>
              </a:custGeom>
              <a:solidFill>
                <a:srgbClr val="B6C7C9"/>
              </a:solidFill>
              <a:ln w="22225">
                <a:solidFill>
                  <a:srgbClr val="6C8F93"/>
                </a:solidFill>
                <a:round/>
                <a:headEnd/>
                <a:tailEnd/>
              </a:ln>
            </p:spPr>
            <p:txBody>
              <a:bodyPr/>
              <a:lstStyle/>
              <a:p>
                <a:endParaRPr lang="en-US"/>
              </a:p>
            </p:txBody>
          </p:sp>
          <p:sp>
            <p:nvSpPr>
              <p:cNvPr id="29802" name="Arc 389"/>
              <p:cNvSpPr>
                <a:spLocks/>
              </p:cNvSpPr>
              <p:nvPr/>
            </p:nvSpPr>
            <p:spPr bwMode="auto">
              <a:xfrm>
                <a:off x="1358" y="2529"/>
                <a:ext cx="354" cy="592"/>
              </a:xfrm>
              <a:custGeom>
                <a:avLst/>
                <a:gdLst>
                  <a:gd name="T0" fmla="*/ 0 w 21600"/>
                  <a:gd name="T1" fmla="*/ 0 h 41297"/>
                  <a:gd name="T2" fmla="*/ 0 w 21600"/>
                  <a:gd name="T3" fmla="*/ 0 h 41297"/>
                  <a:gd name="T4" fmla="*/ 0 w 21600"/>
                  <a:gd name="T5" fmla="*/ 0 h 41297"/>
                  <a:gd name="T6" fmla="*/ 0 60000 65536"/>
                  <a:gd name="T7" fmla="*/ 0 60000 65536"/>
                  <a:gd name="T8" fmla="*/ 0 60000 65536"/>
                  <a:gd name="T9" fmla="*/ 0 w 21600"/>
                  <a:gd name="T10" fmla="*/ 0 h 41297"/>
                  <a:gd name="T11" fmla="*/ 21600 w 21600"/>
                  <a:gd name="T12" fmla="*/ 41297 h 41297"/>
                </a:gdLst>
                <a:ahLst/>
                <a:cxnLst>
                  <a:cxn ang="T6">
                    <a:pos x="T0" y="T1"/>
                  </a:cxn>
                  <a:cxn ang="T7">
                    <a:pos x="T2" y="T3"/>
                  </a:cxn>
                  <a:cxn ang="T8">
                    <a:pos x="T4" y="T5"/>
                  </a:cxn>
                </a:cxnLst>
                <a:rect l="T9" t="T10" r="T11" b="T12"/>
                <a:pathLst>
                  <a:path w="21600" h="41297" fill="none" extrusionOk="0">
                    <a:moveTo>
                      <a:pt x="12844" y="41297"/>
                    </a:moveTo>
                    <a:cubicBezTo>
                      <a:pt x="5035" y="37834"/>
                      <a:pt x="0" y="30094"/>
                      <a:pt x="0" y="21551"/>
                    </a:cubicBezTo>
                    <a:cubicBezTo>
                      <a:pt x="-1" y="10187"/>
                      <a:pt x="8803" y="767"/>
                      <a:pt x="20141" y="0"/>
                    </a:cubicBezTo>
                  </a:path>
                  <a:path w="21600" h="41297" stroke="0" extrusionOk="0">
                    <a:moveTo>
                      <a:pt x="12844" y="41297"/>
                    </a:moveTo>
                    <a:cubicBezTo>
                      <a:pt x="5035" y="37834"/>
                      <a:pt x="0" y="30094"/>
                      <a:pt x="0" y="21551"/>
                    </a:cubicBezTo>
                    <a:cubicBezTo>
                      <a:pt x="-1" y="10187"/>
                      <a:pt x="8803" y="767"/>
                      <a:pt x="20141" y="0"/>
                    </a:cubicBezTo>
                    <a:lnTo>
                      <a:pt x="21600" y="21551"/>
                    </a:lnTo>
                    <a:lnTo>
                      <a:pt x="12844" y="412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3" name="Arc 390"/>
              <p:cNvSpPr>
                <a:spLocks/>
              </p:cNvSpPr>
              <p:nvPr/>
            </p:nvSpPr>
            <p:spPr bwMode="auto">
              <a:xfrm>
                <a:off x="1365" y="2536"/>
                <a:ext cx="347" cy="578"/>
              </a:xfrm>
              <a:custGeom>
                <a:avLst/>
                <a:gdLst>
                  <a:gd name="T0" fmla="*/ 0 w 21600"/>
                  <a:gd name="T1" fmla="*/ 0 h 41307"/>
                  <a:gd name="T2" fmla="*/ 0 w 21600"/>
                  <a:gd name="T3" fmla="*/ 0 h 41307"/>
                  <a:gd name="T4" fmla="*/ 0 w 21600"/>
                  <a:gd name="T5" fmla="*/ 0 h 41307"/>
                  <a:gd name="T6" fmla="*/ 0 60000 65536"/>
                  <a:gd name="T7" fmla="*/ 0 60000 65536"/>
                  <a:gd name="T8" fmla="*/ 0 60000 65536"/>
                  <a:gd name="T9" fmla="*/ 0 w 21600"/>
                  <a:gd name="T10" fmla="*/ 0 h 41307"/>
                  <a:gd name="T11" fmla="*/ 21600 w 21600"/>
                  <a:gd name="T12" fmla="*/ 41307 h 41307"/>
                </a:gdLst>
                <a:ahLst/>
                <a:cxnLst>
                  <a:cxn ang="T6">
                    <a:pos x="T0" y="T1"/>
                  </a:cxn>
                  <a:cxn ang="T7">
                    <a:pos x="T2" y="T3"/>
                  </a:cxn>
                  <a:cxn ang="T8">
                    <a:pos x="T4" y="T5"/>
                  </a:cxn>
                </a:cxnLst>
                <a:rect l="T9" t="T10" r="T11" b="T12"/>
                <a:pathLst>
                  <a:path w="21600" h="41307" fill="none" extrusionOk="0">
                    <a:moveTo>
                      <a:pt x="12867" y="41306"/>
                    </a:moveTo>
                    <a:cubicBezTo>
                      <a:pt x="5045" y="37849"/>
                      <a:pt x="0" y="30102"/>
                      <a:pt x="0" y="21551"/>
                    </a:cubicBezTo>
                    <a:cubicBezTo>
                      <a:pt x="-1" y="10186"/>
                      <a:pt x="8806" y="765"/>
                      <a:pt x="20145" y="-1"/>
                    </a:cubicBezTo>
                  </a:path>
                  <a:path w="21600" h="41307" stroke="0" extrusionOk="0">
                    <a:moveTo>
                      <a:pt x="12867" y="41306"/>
                    </a:moveTo>
                    <a:cubicBezTo>
                      <a:pt x="5045" y="37849"/>
                      <a:pt x="0" y="30102"/>
                      <a:pt x="0" y="21551"/>
                    </a:cubicBezTo>
                    <a:cubicBezTo>
                      <a:pt x="-1" y="10186"/>
                      <a:pt x="8806" y="765"/>
                      <a:pt x="20145" y="-1"/>
                    </a:cubicBezTo>
                    <a:lnTo>
                      <a:pt x="21600" y="21551"/>
                    </a:lnTo>
                    <a:lnTo>
                      <a:pt x="12867" y="41306"/>
                    </a:lnTo>
                    <a:close/>
                  </a:path>
                </a:pathLst>
              </a:custGeom>
              <a:solidFill>
                <a:srgbClr val="B6C7C9"/>
              </a:solidFill>
              <a:ln w="22225">
                <a:solidFill>
                  <a:srgbClr val="6C8F93"/>
                </a:solidFill>
                <a:round/>
                <a:headEnd/>
                <a:tailEnd/>
              </a:ln>
            </p:spPr>
            <p:txBody>
              <a:bodyPr/>
              <a:lstStyle/>
              <a:p>
                <a:endParaRPr lang="en-US"/>
              </a:p>
            </p:txBody>
          </p:sp>
          <p:sp>
            <p:nvSpPr>
              <p:cNvPr id="29804" name="Arc 391"/>
              <p:cNvSpPr>
                <a:spLocks/>
              </p:cNvSpPr>
              <p:nvPr/>
            </p:nvSpPr>
            <p:spPr bwMode="auto">
              <a:xfrm>
                <a:off x="2293" y="3335"/>
                <a:ext cx="1344" cy="361"/>
              </a:xfrm>
              <a:custGeom>
                <a:avLst/>
                <a:gdLst>
                  <a:gd name="T0" fmla="*/ 0 w 39224"/>
                  <a:gd name="T1" fmla="*/ 0 h 21600"/>
                  <a:gd name="T2" fmla="*/ 0 w 39224"/>
                  <a:gd name="T3" fmla="*/ 0 h 21600"/>
                  <a:gd name="T4" fmla="*/ 0 w 39224"/>
                  <a:gd name="T5" fmla="*/ 0 h 21600"/>
                  <a:gd name="T6" fmla="*/ 0 60000 65536"/>
                  <a:gd name="T7" fmla="*/ 0 60000 65536"/>
                  <a:gd name="T8" fmla="*/ 0 60000 65536"/>
                  <a:gd name="T9" fmla="*/ 0 w 39224"/>
                  <a:gd name="T10" fmla="*/ 0 h 21600"/>
                  <a:gd name="T11" fmla="*/ 39224 w 39224"/>
                  <a:gd name="T12" fmla="*/ 21600 h 21600"/>
                </a:gdLst>
                <a:ahLst/>
                <a:cxnLst>
                  <a:cxn ang="T6">
                    <a:pos x="T0" y="T1"/>
                  </a:cxn>
                  <a:cxn ang="T7">
                    <a:pos x="T2" y="T3"/>
                  </a:cxn>
                  <a:cxn ang="T8">
                    <a:pos x="T4" y="T5"/>
                  </a:cxn>
                </a:cxnLst>
                <a:rect l="T9" t="T10" r="T11" b="T12"/>
                <a:pathLst>
                  <a:path w="39224" h="21600" fill="none" extrusionOk="0">
                    <a:moveTo>
                      <a:pt x="39224" y="12019"/>
                    </a:moveTo>
                    <a:cubicBezTo>
                      <a:pt x="35214" y="18006"/>
                      <a:pt x="28483" y="21599"/>
                      <a:pt x="21277" y="21600"/>
                    </a:cubicBezTo>
                    <a:cubicBezTo>
                      <a:pt x="10782" y="21600"/>
                      <a:pt x="1807" y="14057"/>
                      <a:pt x="-1" y="3720"/>
                    </a:cubicBezTo>
                  </a:path>
                  <a:path w="39224" h="21600" stroke="0" extrusionOk="0">
                    <a:moveTo>
                      <a:pt x="39224" y="12019"/>
                    </a:moveTo>
                    <a:cubicBezTo>
                      <a:pt x="35214" y="18006"/>
                      <a:pt x="28483" y="21599"/>
                      <a:pt x="21277" y="21600"/>
                    </a:cubicBezTo>
                    <a:cubicBezTo>
                      <a:pt x="10782" y="21600"/>
                      <a:pt x="1807" y="14057"/>
                      <a:pt x="-1" y="3720"/>
                    </a:cubicBezTo>
                    <a:lnTo>
                      <a:pt x="21277" y="0"/>
                    </a:lnTo>
                    <a:lnTo>
                      <a:pt x="39224" y="12019"/>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5" name="Arc 392"/>
              <p:cNvSpPr>
                <a:spLocks/>
              </p:cNvSpPr>
              <p:nvPr/>
            </p:nvSpPr>
            <p:spPr bwMode="auto">
              <a:xfrm>
                <a:off x="2300" y="3335"/>
                <a:ext cx="1329" cy="354"/>
              </a:xfrm>
              <a:custGeom>
                <a:avLst/>
                <a:gdLst>
                  <a:gd name="T0" fmla="*/ 0 w 39161"/>
                  <a:gd name="T1" fmla="*/ 0 h 21600"/>
                  <a:gd name="T2" fmla="*/ 0 w 39161"/>
                  <a:gd name="T3" fmla="*/ 0 h 21600"/>
                  <a:gd name="T4" fmla="*/ 0 w 39161"/>
                  <a:gd name="T5" fmla="*/ 0 h 21600"/>
                  <a:gd name="T6" fmla="*/ 0 60000 65536"/>
                  <a:gd name="T7" fmla="*/ 0 60000 65536"/>
                  <a:gd name="T8" fmla="*/ 0 60000 65536"/>
                  <a:gd name="T9" fmla="*/ 0 w 39161"/>
                  <a:gd name="T10" fmla="*/ 0 h 21600"/>
                  <a:gd name="T11" fmla="*/ 39161 w 39161"/>
                  <a:gd name="T12" fmla="*/ 21600 h 21600"/>
                </a:gdLst>
                <a:ahLst/>
                <a:cxnLst>
                  <a:cxn ang="T6">
                    <a:pos x="T0" y="T1"/>
                  </a:cxn>
                  <a:cxn ang="T7">
                    <a:pos x="T2" y="T3"/>
                  </a:cxn>
                  <a:cxn ang="T8">
                    <a:pos x="T4" y="T5"/>
                  </a:cxn>
                </a:cxnLst>
                <a:rect l="T9" t="T10" r="T11" b="T12"/>
                <a:pathLst>
                  <a:path w="39161" h="21600" fill="none" extrusionOk="0">
                    <a:moveTo>
                      <a:pt x="39161" y="12103"/>
                    </a:moveTo>
                    <a:cubicBezTo>
                      <a:pt x="35143" y="18042"/>
                      <a:pt x="28441" y="21599"/>
                      <a:pt x="21271" y="21600"/>
                    </a:cubicBezTo>
                    <a:cubicBezTo>
                      <a:pt x="10790" y="21600"/>
                      <a:pt x="1822" y="14076"/>
                      <a:pt x="0" y="3755"/>
                    </a:cubicBezTo>
                  </a:path>
                  <a:path w="39161" h="21600" stroke="0" extrusionOk="0">
                    <a:moveTo>
                      <a:pt x="39161" y="12103"/>
                    </a:moveTo>
                    <a:cubicBezTo>
                      <a:pt x="35143" y="18042"/>
                      <a:pt x="28441" y="21599"/>
                      <a:pt x="21271" y="21600"/>
                    </a:cubicBezTo>
                    <a:cubicBezTo>
                      <a:pt x="10790" y="21600"/>
                      <a:pt x="1822" y="14076"/>
                      <a:pt x="0" y="3755"/>
                    </a:cubicBezTo>
                    <a:lnTo>
                      <a:pt x="21271" y="0"/>
                    </a:lnTo>
                    <a:lnTo>
                      <a:pt x="39161" y="12103"/>
                    </a:lnTo>
                    <a:close/>
                  </a:path>
                </a:pathLst>
              </a:custGeom>
              <a:solidFill>
                <a:srgbClr val="B6C7C9"/>
              </a:solidFill>
              <a:ln w="22225">
                <a:solidFill>
                  <a:srgbClr val="6C8F93"/>
                </a:solidFill>
                <a:round/>
                <a:headEnd/>
                <a:tailEnd/>
              </a:ln>
            </p:spPr>
            <p:txBody>
              <a:bodyPr/>
              <a:lstStyle/>
              <a:p>
                <a:endParaRPr lang="en-US"/>
              </a:p>
            </p:txBody>
          </p:sp>
        </p:grpSp>
        <p:grpSp>
          <p:nvGrpSpPr>
            <p:cNvPr id="29706" name="Group 393"/>
            <p:cNvGrpSpPr>
              <a:grpSpLocks/>
            </p:cNvGrpSpPr>
            <p:nvPr/>
          </p:nvGrpSpPr>
          <p:grpSpPr bwMode="auto">
            <a:xfrm>
              <a:off x="1073" y="1143"/>
              <a:ext cx="1136" cy="1042"/>
              <a:chOff x="1358" y="1886"/>
              <a:chExt cx="2989" cy="1810"/>
            </a:xfrm>
          </p:grpSpPr>
          <p:sp>
            <p:nvSpPr>
              <p:cNvPr id="29774" name="Arc 394"/>
              <p:cNvSpPr>
                <a:spLocks/>
              </p:cNvSpPr>
              <p:nvPr/>
            </p:nvSpPr>
            <p:spPr bwMode="auto">
              <a:xfrm>
                <a:off x="2404" y="1886"/>
                <a:ext cx="1247" cy="375"/>
              </a:xfrm>
              <a:custGeom>
                <a:avLst/>
                <a:gdLst>
                  <a:gd name="T0" fmla="*/ 0 w 40985"/>
                  <a:gd name="T1" fmla="*/ 0 h 21600"/>
                  <a:gd name="T2" fmla="*/ 0 w 40985"/>
                  <a:gd name="T3" fmla="*/ 0 h 21600"/>
                  <a:gd name="T4" fmla="*/ 0 w 40985"/>
                  <a:gd name="T5" fmla="*/ 0 h 21600"/>
                  <a:gd name="T6" fmla="*/ 0 60000 65536"/>
                  <a:gd name="T7" fmla="*/ 0 60000 65536"/>
                  <a:gd name="T8" fmla="*/ 0 60000 65536"/>
                  <a:gd name="T9" fmla="*/ 0 w 40985"/>
                  <a:gd name="T10" fmla="*/ 0 h 21600"/>
                  <a:gd name="T11" fmla="*/ 40985 w 40985"/>
                  <a:gd name="T12" fmla="*/ 21600 h 21600"/>
                </a:gdLst>
                <a:ahLst/>
                <a:cxnLst>
                  <a:cxn ang="T6">
                    <a:pos x="T0" y="T1"/>
                  </a:cxn>
                  <a:cxn ang="T7">
                    <a:pos x="T2" y="T3"/>
                  </a:cxn>
                  <a:cxn ang="T8">
                    <a:pos x="T4" y="T5"/>
                  </a:cxn>
                </a:cxnLst>
                <a:rect l="T9" t="T10" r="T11" b="T12"/>
                <a:pathLst>
                  <a:path w="40985" h="21600" fill="none" extrusionOk="0">
                    <a:moveTo>
                      <a:pt x="0" y="15316"/>
                    </a:moveTo>
                    <a:cubicBezTo>
                      <a:pt x="2766" y="6218"/>
                      <a:pt x="11157" y="-1"/>
                      <a:pt x="20666" y="0"/>
                    </a:cubicBezTo>
                    <a:cubicBezTo>
                      <a:pt x="29769" y="0"/>
                      <a:pt x="37896" y="5708"/>
                      <a:pt x="40984" y="14272"/>
                    </a:cubicBezTo>
                  </a:path>
                  <a:path w="40985" h="21600" stroke="0" extrusionOk="0">
                    <a:moveTo>
                      <a:pt x="0" y="15316"/>
                    </a:moveTo>
                    <a:cubicBezTo>
                      <a:pt x="2766" y="6218"/>
                      <a:pt x="11157" y="-1"/>
                      <a:pt x="20666" y="0"/>
                    </a:cubicBezTo>
                    <a:cubicBezTo>
                      <a:pt x="29769" y="0"/>
                      <a:pt x="37896" y="5708"/>
                      <a:pt x="40984" y="14272"/>
                    </a:cubicBezTo>
                    <a:lnTo>
                      <a:pt x="20666" y="21600"/>
                    </a:lnTo>
                    <a:lnTo>
                      <a:pt x="0" y="15316"/>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5" name="Arc 395"/>
              <p:cNvSpPr>
                <a:spLocks/>
              </p:cNvSpPr>
              <p:nvPr/>
            </p:nvSpPr>
            <p:spPr bwMode="auto">
              <a:xfrm>
                <a:off x="2412" y="1893"/>
                <a:ext cx="1232" cy="368"/>
              </a:xfrm>
              <a:custGeom>
                <a:avLst/>
                <a:gdLst>
                  <a:gd name="T0" fmla="*/ 0 w 40951"/>
                  <a:gd name="T1" fmla="*/ 0 h 21600"/>
                  <a:gd name="T2" fmla="*/ 0 w 40951"/>
                  <a:gd name="T3" fmla="*/ 0 h 21600"/>
                  <a:gd name="T4" fmla="*/ 0 w 40951"/>
                  <a:gd name="T5" fmla="*/ 0 h 21600"/>
                  <a:gd name="T6" fmla="*/ 0 60000 65536"/>
                  <a:gd name="T7" fmla="*/ 0 60000 65536"/>
                  <a:gd name="T8" fmla="*/ 0 60000 65536"/>
                  <a:gd name="T9" fmla="*/ 0 w 40951"/>
                  <a:gd name="T10" fmla="*/ 0 h 21600"/>
                  <a:gd name="T11" fmla="*/ 40951 w 40951"/>
                  <a:gd name="T12" fmla="*/ 21600 h 21600"/>
                </a:gdLst>
                <a:ahLst/>
                <a:cxnLst>
                  <a:cxn ang="T6">
                    <a:pos x="T0" y="T1"/>
                  </a:cxn>
                  <a:cxn ang="T7">
                    <a:pos x="T2" y="T3"/>
                  </a:cxn>
                  <a:cxn ang="T8">
                    <a:pos x="T4" y="T5"/>
                  </a:cxn>
                </a:cxnLst>
                <a:rect l="T9" t="T10" r="T11" b="T12"/>
                <a:pathLst>
                  <a:path w="40951" h="21600" fill="none" extrusionOk="0">
                    <a:moveTo>
                      <a:pt x="-1" y="15268"/>
                    </a:moveTo>
                    <a:cubicBezTo>
                      <a:pt x="2781" y="6195"/>
                      <a:pt x="11160" y="-1"/>
                      <a:pt x="20651" y="0"/>
                    </a:cubicBezTo>
                    <a:cubicBezTo>
                      <a:pt x="29734" y="0"/>
                      <a:pt x="37847" y="5683"/>
                      <a:pt x="40951" y="14219"/>
                    </a:cubicBezTo>
                  </a:path>
                  <a:path w="40951" h="21600" stroke="0" extrusionOk="0">
                    <a:moveTo>
                      <a:pt x="-1" y="15268"/>
                    </a:moveTo>
                    <a:cubicBezTo>
                      <a:pt x="2781" y="6195"/>
                      <a:pt x="11160" y="-1"/>
                      <a:pt x="20651" y="0"/>
                    </a:cubicBezTo>
                    <a:cubicBezTo>
                      <a:pt x="29734" y="0"/>
                      <a:pt x="37847" y="5683"/>
                      <a:pt x="40951" y="14219"/>
                    </a:cubicBezTo>
                    <a:lnTo>
                      <a:pt x="20651" y="21600"/>
                    </a:lnTo>
                    <a:lnTo>
                      <a:pt x="-1" y="15268"/>
                    </a:lnTo>
                    <a:close/>
                  </a:path>
                </a:pathLst>
              </a:custGeom>
              <a:solidFill>
                <a:srgbClr val="B6C7C9"/>
              </a:solidFill>
              <a:ln w="22225">
                <a:solidFill>
                  <a:srgbClr val="6C8F93"/>
                </a:solidFill>
                <a:round/>
                <a:headEnd/>
                <a:tailEnd/>
              </a:ln>
            </p:spPr>
            <p:txBody>
              <a:bodyPr/>
              <a:lstStyle/>
              <a:p>
                <a:endParaRPr lang="en-US"/>
              </a:p>
            </p:txBody>
          </p:sp>
          <p:sp>
            <p:nvSpPr>
              <p:cNvPr id="29776" name="Arc 396"/>
              <p:cNvSpPr>
                <a:spLocks/>
              </p:cNvSpPr>
              <p:nvPr/>
            </p:nvSpPr>
            <p:spPr bwMode="auto">
              <a:xfrm>
                <a:off x="1662" y="2081"/>
                <a:ext cx="766" cy="446"/>
              </a:xfrm>
              <a:custGeom>
                <a:avLst/>
                <a:gdLst>
                  <a:gd name="T0" fmla="*/ 0 w 33007"/>
                  <a:gd name="T1" fmla="*/ 0 h 25698"/>
                  <a:gd name="T2" fmla="*/ 0 w 33007"/>
                  <a:gd name="T3" fmla="*/ 0 h 25698"/>
                  <a:gd name="T4" fmla="*/ 0 w 33007"/>
                  <a:gd name="T5" fmla="*/ 0 h 25698"/>
                  <a:gd name="T6" fmla="*/ 0 60000 65536"/>
                  <a:gd name="T7" fmla="*/ 0 60000 65536"/>
                  <a:gd name="T8" fmla="*/ 0 60000 65536"/>
                  <a:gd name="T9" fmla="*/ 0 w 33007"/>
                  <a:gd name="T10" fmla="*/ 0 h 25698"/>
                  <a:gd name="T11" fmla="*/ 33007 w 33007"/>
                  <a:gd name="T12" fmla="*/ 25698 h 25698"/>
                </a:gdLst>
                <a:ahLst/>
                <a:cxnLst>
                  <a:cxn ang="T6">
                    <a:pos x="T0" y="T1"/>
                  </a:cxn>
                  <a:cxn ang="T7">
                    <a:pos x="T2" y="T3"/>
                  </a:cxn>
                  <a:cxn ang="T8">
                    <a:pos x="T4" y="T5"/>
                  </a:cxn>
                </a:cxnLst>
                <a:rect l="T9" t="T10" r="T11" b="T12"/>
                <a:pathLst>
                  <a:path w="33007" h="25698" fill="none" extrusionOk="0">
                    <a:moveTo>
                      <a:pt x="392" y="25697"/>
                    </a:moveTo>
                    <a:cubicBezTo>
                      <a:pt x="131" y="24347"/>
                      <a:pt x="0" y="22975"/>
                      <a:pt x="0" y="21600"/>
                    </a:cubicBezTo>
                    <a:cubicBezTo>
                      <a:pt x="0" y="9670"/>
                      <a:pt x="9670" y="0"/>
                      <a:pt x="21600" y="0"/>
                    </a:cubicBezTo>
                    <a:cubicBezTo>
                      <a:pt x="25631" y="-1"/>
                      <a:pt x="29583" y="1128"/>
                      <a:pt x="33007" y="3257"/>
                    </a:cubicBezTo>
                  </a:path>
                  <a:path w="33007" h="25698" stroke="0" extrusionOk="0">
                    <a:moveTo>
                      <a:pt x="392" y="25697"/>
                    </a:moveTo>
                    <a:cubicBezTo>
                      <a:pt x="131" y="24347"/>
                      <a:pt x="0" y="22975"/>
                      <a:pt x="0" y="21600"/>
                    </a:cubicBezTo>
                    <a:cubicBezTo>
                      <a:pt x="0" y="9670"/>
                      <a:pt x="9670" y="0"/>
                      <a:pt x="21600" y="0"/>
                    </a:cubicBezTo>
                    <a:cubicBezTo>
                      <a:pt x="25631" y="-1"/>
                      <a:pt x="29583" y="1128"/>
                      <a:pt x="33007" y="3257"/>
                    </a:cubicBezTo>
                    <a:lnTo>
                      <a:pt x="21600" y="21600"/>
                    </a:lnTo>
                    <a:lnTo>
                      <a:pt x="392" y="256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7" name="Arc 397"/>
              <p:cNvSpPr>
                <a:spLocks/>
              </p:cNvSpPr>
              <p:nvPr/>
            </p:nvSpPr>
            <p:spPr bwMode="auto">
              <a:xfrm>
                <a:off x="1669" y="2088"/>
                <a:ext cx="755" cy="438"/>
              </a:xfrm>
              <a:custGeom>
                <a:avLst/>
                <a:gdLst>
                  <a:gd name="T0" fmla="*/ 0 w 32968"/>
                  <a:gd name="T1" fmla="*/ 0 h 25717"/>
                  <a:gd name="T2" fmla="*/ 0 w 32968"/>
                  <a:gd name="T3" fmla="*/ 0 h 25717"/>
                  <a:gd name="T4" fmla="*/ 0 w 32968"/>
                  <a:gd name="T5" fmla="*/ 0 h 25717"/>
                  <a:gd name="T6" fmla="*/ 0 60000 65536"/>
                  <a:gd name="T7" fmla="*/ 0 60000 65536"/>
                  <a:gd name="T8" fmla="*/ 0 60000 65536"/>
                  <a:gd name="T9" fmla="*/ 0 w 32968"/>
                  <a:gd name="T10" fmla="*/ 0 h 25717"/>
                  <a:gd name="T11" fmla="*/ 32968 w 32968"/>
                  <a:gd name="T12" fmla="*/ 25717 h 25717"/>
                </a:gdLst>
                <a:ahLst/>
                <a:cxnLst>
                  <a:cxn ang="T6">
                    <a:pos x="T0" y="T1"/>
                  </a:cxn>
                  <a:cxn ang="T7">
                    <a:pos x="T2" y="T3"/>
                  </a:cxn>
                  <a:cxn ang="T8">
                    <a:pos x="T4" y="T5"/>
                  </a:cxn>
                </a:cxnLst>
                <a:rect l="T9" t="T10" r="T11" b="T12"/>
                <a:pathLst>
                  <a:path w="32968" h="25717" fill="none" extrusionOk="0">
                    <a:moveTo>
                      <a:pt x="395" y="25717"/>
                    </a:moveTo>
                    <a:cubicBezTo>
                      <a:pt x="132" y="24360"/>
                      <a:pt x="0" y="22981"/>
                      <a:pt x="0" y="21600"/>
                    </a:cubicBezTo>
                    <a:cubicBezTo>
                      <a:pt x="0" y="9670"/>
                      <a:pt x="9670" y="0"/>
                      <a:pt x="21600" y="0"/>
                    </a:cubicBezTo>
                    <a:cubicBezTo>
                      <a:pt x="25616" y="-1"/>
                      <a:pt x="29552" y="1119"/>
                      <a:pt x="32967" y="3233"/>
                    </a:cubicBezTo>
                  </a:path>
                  <a:path w="32968" h="25717" stroke="0" extrusionOk="0">
                    <a:moveTo>
                      <a:pt x="395" y="25717"/>
                    </a:moveTo>
                    <a:cubicBezTo>
                      <a:pt x="132" y="24360"/>
                      <a:pt x="0" y="22981"/>
                      <a:pt x="0" y="21600"/>
                    </a:cubicBezTo>
                    <a:cubicBezTo>
                      <a:pt x="0" y="9670"/>
                      <a:pt x="9670" y="0"/>
                      <a:pt x="21600" y="0"/>
                    </a:cubicBezTo>
                    <a:cubicBezTo>
                      <a:pt x="25616" y="-1"/>
                      <a:pt x="29552" y="1119"/>
                      <a:pt x="32967" y="3233"/>
                    </a:cubicBezTo>
                    <a:lnTo>
                      <a:pt x="21600" y="21600"/>
                    </a:lnTo>
                    <a:lnTo>
                      <a:pt x="395" y="25717"/>
                    </a:lnTo>
                    <a:close/>
                  </a:path>
                </a:pathLst>
              </a:custGeom>
              <a:solidFill>
                <a:srgbClr val="B6C7C9"/>
              </a:solidFill>
              <a:ln w="22225">
                <a:solidFill>
                  <a:srgbClr val="6C8F93"/>
                </a:solidFill>
                <a:round/>
                <a:headEnd/>
                <a:tailEnd/>
              </a:ln>
            </p:spPr>
            <p:txBody>
              <a:bodyPr/>
              <a:lstStyle/>
              <a:p>
                <a:endParaRPr lang="en-US"/>
              </a:p>
            </p:txBody>
          </p:sp>
          <p:sp>
            <p:nvSpPr>
              <p:cNvPr id="29778" name="Arc 398"/>
              <p:cNvSpPr>
                <a:spLocks/>
              </p:cNvSpPr>
              <p:nvPr/>
            </p:nvSpPr>
            <p:spPr bwMode="auto">
              <a:xfrm>
                <a:off x="1553" y="3120"/>
                <a:ext cx="773" cy="345"/>
              </a:xfrm>
              <a:custGeom>
                <a:avLst/>
                <a:gdLst>
                  <a:gd name="T0" fmla="*/ 0 w 32097"/>
                  <a:gd name="T1" fmla="*/ 0 h 21984"/>
                  <a:gd name="T2" fmla="*/ 0 w 32097"/>
                  <a:gd name="T3" fmla="*/ 0 h 21984"/>
                  <a:gd name="T4" fmla="*/ 0 w 32097"/>
                  <a:gd name="T5" fmla="*/ 0 h 21984"/>
                  <a:gd name="T6" fmla="*/ 0 60000 65536"/>
                  <a:gd name="T7" fmla="*/ 0 60000 65536"/>
                  <a:gd name="T8" fmla="*/ 0 60000 65536"/>
                  <a:gd name="T9" fmla="*/ 0 w 32097"/>
                  <a:gd name="T10" fmla="*/ 0 h 21984"/>
                  <a:gd name="T11" fmla="*/ 32097 w 32097"/>
                  <a:gd name="T12" fmla="*/ 21984 h 21984"/>
                </a:gdLst>
                <a:ahLst/>
                <a:cxnLst>
                  <a:cxn ang="T6">
                    <a:pos x="T0" y="T1"/>
                  </a:cxn>
                  <a:cxn ang="T7">
                    <a:pos x="T2" y="T3"/>
                  </a:cxn>
                  <a:cxn ang="T8">
                    <a:pos x="T4" y="T5"/>
                  </a:cxn>
                </a:cxnLst>
                <a:rect l="T9" t="T10" r="T11" b="T12"/>
                <a:pathLst>
                  <a:path w="32097" h="21984" fill="none" extrusionOk="0">
                    <a:moveTo>
                      <a:pt x="32096" y="19261"/>
                    </a:moveTo>
                    <a:cubicBezTo>
                      <a:pt x="28886" y="21047"/>
                      <a:pt x="25273" y="21983"/>
                      <a:pt x="21600" y="21984"/>
                    </a:cubicBezTo>
                    <a:cubicBezTo>
                      <a:pt x="9670" y="21984"/>
                      <a:pt x="0" y="12313"/>
                      <a:pt x="0" y="384"/>
                    </a:cubicBezTo>
                    <a:cubicBezTo>
                      <a:pt x="-1" y="255"/>
                      <a:pt x="1" y="127"/>
                      <a:pt x="3" y="0"/>
                    </a:cubicBezTo>
                  </a:path>
                  <a:path w="32097" h="21984" stroke="0" extrusionOk="0">
                    <a:moveTo>
                      <a:pt x="32096" y="19261"/>
                    </a:moveTo>
                    <a:cubicBezTo>
                      <a:pt x="28886" y="21047"/>
                      <a:pt x="25273" y="21983"/>
                      <a:pt x="21600" y="21984"/>
                    </a:cubicBezTo>
                    <a:cubicBezTo>
                      <a:pt x="9670" y="21984"/>
                      <a:pt x="0" y="12313"/>
                      <a:pt x="0" y="384"/>
                    </a:cubicBezTo>
                    <a:cubicBezTo>
                      <a:pt x="-1" y="255"/>
                      <a:pt x="1" y="127"/>
                      <a:pt x="3" y="0"/>
                    </a:cubicBezTo>
                    <a:lnTo>
                      <a:pt x="21600" y="384"/>
                    </a:lnTo>
                    <a:lnTo>
                      <a:pt x="32096" y="19261"/>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9" name="Arc 399"/>
              <p:cNvSpPr>
                <a:spLocks/>
              </p:cNvSpPr>
              <p:nvPr/>
            </p:nvSpPr>
            <p:spPr bwMode="auto">
              <a:xfrm>
                <a:off x="1560" y="3120"/>
                <a:ext cx="761" cy="337"/>
              </a:xfrm>
              <a:custGeom>
                <a:avLst/>
                <a:gdLst>
                  <a:gd name="T0" fmla="*/ 0 w 32039"/>
                  <a:gd name="T1" fmla="*/ 0 h 21986"/>
                  <a:gd name="T2" fmla="*/ 0 w 32039"/>
                  <a:gd name="T3" fmla="*/ 0 h 21986"/>
                  <a:gd name="T4" fmla="*/ 0 w 32039"/>
                  <a:gd name="T5" fmla="*/ 0 h 21986"/>
                  <a:gd name="T6" fmla="*/ 0 60000 65536"/>
                  <a:gd name="T7" fmla="*/ 0 60000 65536"/>
                  <a:gd name="T8" fmla="*/ 0 60000 65536"/>
                  <a:gd name="T9" fmla="*/ 0 w 32039"/>
                  <a:gd name="T10" fmla="*/ 0 h 21986"/>
                  <a:gd name="T11" fmla="*/ 32039 w 32039"/>
                  <a:gd name="T12" fmla="*/ 21986 h 21986"/>
                </a:gdLst>
                <a:ahLst/>
                <a:cxnLst>
                  <a:cxn ang="T6">
                    <a:pos x="T0" y="T1"/>
                  </a:cxn>
                  <a:cxn ang="T7">
                    <a:pos x="T2" y="T3"/>
                  </a:cxn>
                  <a:cxn ang="T8">
                    <a:pos x="T4" y="T5"/>
                  </a:cxn>
                </a:cxnLst>
                <a:rect l="T9" t="T10" r="T11" b="T12"/>
                <a:pathLst>
                  <a:path w="32039" h="21986" fill="none" extrusionOk="0">
                    <a:moveTo>
                      <a:pt x="32038" y="19295"/>
                    </a:moveTo>
                    <a:cubicBezTo>
                      <a:pt x="28842" y="21060"/>
                      <a:pt x="25251" y="21985"/>
                      <a:pt x="21600" y="21986"/>
                    </a:cubicBezTo>
                    <a:cubicBezTo>
                      <a:pt x="9670" y="21986"/>
                      <a:pt x="0" y="12315"/>
                      <a:pt x="0" y="386"/>
                    </a:cubicBezTo>
                    <a:cubicBezTo>
                      <a:pt x="-1" y="257"/>
                      <a:pt x="1" y="128"/>
                      <a:pt x="3" y="0"/>
                    </a:cubicBezTo>
                  </a:path>
                  <a:path w="32039" h="21986" stroke="0" extrusionOk="0">
                    <a:moveTo>
                      <a:pt x="32038" y="19295"/>
                    </a:moveTo>
                    <a:cubicBezTo>
                      <a:pt x="28842" y="21060"/>
                      <a:pt x="25251" y="21985"/>
                      <a:pt x="21600" y="21986"/>
                    </a:cubicBezTo>
                    <a:cubicBezTo>
                      <a:pt x="9670" y="21986"/>
                      <a:pt x="0" y="12315"/>
                      <a:pt x="0" y="386"/>
                    </a:cubicBezTo>
                    <a:cubicBezTo>
                      <a:pt x="-1" y="257"/>
                      <a:pt x="1" y="128"/>
                      <a:pt x="3" y="0"/>
                    </a:cubicBezTo>
                    <a:lnTo>
                      <a:pt x="21600" y="386"/>
                    </a:lnTo>
                    <a:lnTo>
                      <a:pt x="32038" y="19295"/>
                    </a:lnTo>
                    <a:close/>
                  </a:path>
                </a:pathLst>
              </a:custGeom>
              <a:solidFill>
                <a:srgbClr val="B6C7C9"/>
              </a:solidFill>
              <a:ln w="22225">
                <a:solidFill>
                  <a:srgbClr val="6C8F93"/>
                </a:solidFill>
                <a:round/>
                <a:headEnd/>
                <a:tailEnd/>
              </a:ln>
            </p:spPr>
            <p:txBody>
              <a:bodyPr/>
              <a:lstStyle/>
              <a:p>
                <a:endParaRPr lang="en-US"/>
              </a:p>
            </p:txBody>
          </p:sp>
          <p:sp>
            <p:nvSpPr>
              <p:cNvPr id="29780" name="Arc 400"/>
              <p:cNvSpPr>
                <a:spLocks/>
              </p:cNvSpPr>
              <p:nvPr/>
            </p:nvSpPr>
            <p:spPr bwMode="auto">
              <a:xfrm>
                <a:off x="3626" y="2103"/>
                <a:ext cx="584" cy="427"/>
              </a:xfrm>
              <a:custGeom>
                <a:avLst/>
                <a:gdLst>
                  <a:gd name="T0" fmla="*/ 0 w 26070"/>
                  <a:gd name="T1" fmla="*/ 0 h 31631"/>
                  <a:gd name="T2" fmla="*/ 0 w 26070"/>
                  <a:gd name="T3" fmla="*/ 0 h 31631"/>
                  <a:gd name="T4" fmla="*/ 0 w 26070"/>
                  <a:gd name="T5" fmla="*/ 0 h 31631"/>
                  <a:gd name="T6" fmla="*/ 0 60000 65536"/>
                  <a:gd name="T7" fmla="*/ 0 60000 65536"/>
                  <a:gd name="T8" fmla="*/ 0 60000 65536"/>
                  <a:gd name="T9" fmla="*/ 0 w 26070"/>
                  <a:gd name="T10" fmla="*/ 0 h 31631"/>
                  <a:gd name="T11" fmla="*/ 26070 w 26070"/>
                  <a:gd name="T12" fmla="*/ 31631 h 31631"/>
                </a:gdLst>
                <a:ahLst/>
                <a:cxnLst>
                  <a:cxn ang="T6">
                    <a:pos x="T0" y="T1"/>
                  </a:cxn>
                  <a:cxn ang="T7">
                    <a:pos x="T2" y="T3"/>
                  </a:cxn>
                  <a:cxn ang="T8">
                    <a:pos x="T4" y="T5"/>
                  </a:cxn>
                </a:cxnLst>
                <a:rect l="T9" t="T10" r="T11" b="T12"/>
                <a:pathLst>
                  <a:path w="26070" h="31631" fill="none" extrusionOk="0">
                    <a:moveTo>
                      <a:pt x="-1" y="467"/>
                    </a:moveTo>
                    <a:cubicBezTo>
                      <a:pt x="1469" y="156"/>
                      <a:pt x="2967" y="-1"/>
                      <a:pt x="4470" y="0"/>
                    </a:cubicBezTo>
                    <a:cubicBezTo>
                      <a:pt x="16399" y="0"/>
                      <a:pt x="26070" y="9670"/>
                      <a:pt x="26070" y="21600"/>
                    </a:cubicBezTo>
                    <a:cubicBezTo>
                      <a:pt x="26070" y="25094"/>
                      <a:pt x="25222" y="28536"/>
                      <a:pt x="23599" y="31631"/>
                    </a:cubicBezTo>
                  </a:path>
                  <a:path w="26070" h="31631" stroke="0" extrusionOk="0">
                    <a:moveTo>
                      <a:pt x="-1" y="467"/>
                    </a:moveTo>
                    <a:cubicBezTo>
                      <a:pt x="1469" y="156"/>
                      <a:pt x="2967" y="-1"/>
                      <a:pt x="4470" y="0"/>
                    </a:cubicBezTo>
                    <a:cubicBezTo>
                      <a:pt x="16399" y="0"/>
                      <a:pt x="26070" y="9670"/>
                      <a:pt x="26070" y="21600"/>
                    </a:cubicBezTo>
                    <a:cubicBezTo>
                      <a:pt x="26070" y="25094"/>
                      <a:pt x="25222" y="28536"/>
                      <a:pt x="23599" y="31631"/>
                    </a:cubicBezTo>
                    <a:lnTo>
                      <a:pt x="4470" y="21600"/>
                    </a:lnTo>
                    <a:lnTo>
                      <a:pt x="-1" y="46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1" name="Arc 401"/>
              <p:cNvSpPr>
                <a:spLocks/>
              </p:cNvSpPr>
              <p:nvPr/>
            </p:nvSpPr>
            <p:spPr bwMode="auto">
              <a:xfrm>
                <a:off x="3628" y="2110"/>
                <a:ext cx="574" cy="418"/>
              </a:xfrm>
              <a:custGeom>
                <a:avLst/>
                <a:gdLst>
                  <a:gd name="T0" fmla="*/ 0 w 26029"/>
                  <a:gd name="T1" fmla="*/ 0 h 31708"/>
                  <a:gd name="T2" fmla="*/ 0 w 26029"/>
                  <a:gd name="T3" fmla="*/ 0 h 31708"/>
                  <a:gd name="T4" fmla="*/ 0 w 26029"/>
                  <a:gd name="T5" fmla="*/ 0 h 31708"/>
                  <a:gd name="T6" fmla="*/ 0 60000 65536"/>
                  <a:gd name="T7" fmla="*/ 0 60000 65536"/>
                  <a:gd name="T8" fmla="*/ 0 60000 65536"/>
                  <a:gd name="T9" fmla="*/ 0 w 26029"/>
                  <a:gd name="T10" fmla="*/ 0 h 31708"/>
                  <a:gd name="T11" fmla="*/ 26029 w 26029"/>
                  <a:gd name="T12" fmla="*/ 31708 h 31708"/>
                </a:gdLst>
                <a:ahLst/>
                <a:cxnLst>
                  <a:cxn ang="T6">
                    <a:pos x="T0" y="T1"/>
                  </a:cxn>
                  <a:cxn ang="T7">
                    <a:pos x="T2" y="T3"/>
                  </a:cxn>
                  <a:cxn ang="T8">
                    <a:pos x="T4" y="T5"/>
                  </a:cxn>
                </a:cxnLst>
                <a:rect l="T9" t="T10" r="T11" b="T12"/>
                <a:pathLst>
                  <a:path w="26029" h="31708" fill="none" extrusionOk="0">
                    <a:moveTo>
                      <a:pt x="-1" y="458"/>
                    </a:moveTo>
                    <a:cubicBezTo>
                      <a:pt x="1456" y="153"/>
                      <a:pt x="2940" y="-1"/>
                      <a:pt x="4429" y="0"/>
                    </a:cubicBezTo>
                    <a:cubicBezTo>
                      <a:pt x="16358" y="0"/>
                      <a:pt x="26029" y="9670"/>
                      <a:pt x="26029" y="21600"/>
                    </a:cubicBezTo>
                    <a:cubicBezTo>
                      <a:pt x="26029" y="25123"/>
                      <a:pt x="25166" y="28593"/>
                      <a:pt x="23517" y="31707"/>
                    </a:cubicBezTo>
                  </a:path>
                  <a:path w="26029" h="31708" stroke="0" extrusionOk="0">
                    <a:moveTo>
                      <a:pt x="-1" y="458"/>
                    </a:moveTo>
                    <a:cubicBezTo>
                      <a:pt x="1456" y="153"/>
                      <a:pt x="2940" y="-1"/>
                      <a:pt x="4429" y="0"/>
                    </a:cubicBezTo>
                    <a:cubicBezTo>
                      <a:pt x="16358" y="0"/>
                      <a:pt x="26029" y="9670"/>
                      <a:pt x="26029" y="21600"/>
                    </a:cubicBezTo>
                    <a:cubicBezTo>
                      <a:pt x="26029" y="25123"/>
                      <a:pt x="25166" y="28593"/>
                      <a:pt x="23517" y="31707"/>
                    </a:cubicBezTo>
                    <a:lnTo>
                      <a:pt x="4429" y="21600"/>
                    </a:lnTo>
                    <a:lnTo>
                      <a:pt x="-1" y="458"/>
                    </a:lnTo>
                    <a:close/>
                  </a:path>
                </a:pathLst>
              </a:custGeom>
              <a:solidFill>
                <a:srgbClr val="B6C7C9"/>
              </a:solidFill>
              <a:ln w="22225">
                <a:solidFill>
                  <a:srgbClr val="6C8F93"/>
                </a:solidFill>
                <a:round/>
                <a:headEnd/>
                <a:tailEnd/>
              </a:ln>
            </p:spPr>
            <p:txBody>
              <a:bodyPr/>
              <a:lstStyle/>
              <a:p>
                <a:endParaRPr lang="en-US"/>
              </a:p>
            </p:txBody>
          </p:sp>
          <p:sp>
            <p:nvSpPr>
              <p:cNvPr id="29782" name="Arc 402"/>
              <p:cNvSpPr>
                <a:spLocks/>
              </p:cNvSpPr>
              <p:nvPr/>
            </p:nvSpPr>
            <p:spPr bwMode="auto">
              <a:xfrm>
                <a:off x="3791" y="2534"/>
                <a:ext cx="556" cy="428"/>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583" y="0"/>
                    </a:moveTo>
                    <a:cubicBezTo>
                      <a:pt x="18654" y="4101"/>
                      <a:pt x="21600" y="10273"/>
                      <a:pt x="21600" y="16794"/>
                    </a:cubicBezTo>
                    <a:cubicBezTo>
                      <a:pt x="21600" y="21214"/>
                      <a:pt x="20243" y="25528"/>
                      <a:pt x="17714" y="29154"/>
                    </a:cubicBezTo>
                  </a:path>
                  <a:path w="21600" h="29154" stroke="0" extrusionOk="0">
                    <a:moveTo>
                      <a:pt x="13583" y="0"/>
                    </a:moveTo>
                    <a:cubicBezTo>
                      <a:pt x="18654" y="4101"/>
                      <a:pt x="21600" y="10273"/>
                      <a:pt x="21600" y="16794"/>
                    </a:cubicBezTo>
                    <a:cubicBezTo>
                      <a:pt x="21600" y="21214"/>
                      <a:pt x="20243" y="25528"/>
                      <a:pt x="17714" y="29154"/>
                    </a:cubicBezTo>
                    <a:lnTo>
                      <a:pt x="0" y="16794"/>
                    </a:lnTo>
                    <a:lnTo>
                      <a:pt x="13583"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3" name="Arc 403"/>
              <p:cNvSpPr>
                <a:spLocks/>
              </p:cNvSpPr>
              <p:nvPr/>
            </p:nvSpPr>
            <p:spPr bwMode="auto">
              <a:xfrm>
                <a:off x="3791" y="2538"/>
                <a:ext cx="549" cy="420"/>
              </a:xfrm>
              <a:custGeom>
                <a:avLst/>
                <a:gdLst>
                  <a:gd name="T0" fmla="*/ 0 w 21600"/>
                  <a:gd name="T1" fmla="*/ 0 h 29298"/>
                  <a:gd name="T2" fmla="*/ 0 w 21600"/>
                  <a:gd name="T3" fmla="*/ 0 h 29298"/>
                  <a:gd name="T4" fmla="*/ 0 w 21600"/>
                  <a:gd name="T5" fmla="*/ 0 h 29298"/>
                  <a:gd name="T6" fmla="*/ 0 60000 65536"/>
                  <a:gd name="T7" fmla="*/ 0 60000 65536"/>
                  <a:gd name="T8" fmla="*/ 0 60000 65536"/>
                  <a:gd name="T9" fmla="*/ 0 w 21600"/>
                  <a:gd name="T10" fmla="*/ 0 h 29298"/>
                  <a:gd name="T11" fmla="*/ 21600 w 21600"/>
                  <a:gd name="T12" fmla="*/ 29298 h 29298"/>
                </a:gdLst>
                <a:ahLst/>
                <a:cxnLst>
                  <a:cxn ang="T6">
                    <a:pos x="T0" y="T1"/>
                  </a:cxn>
                  <a:cxn ang="T7">
                    <a:pos x="T2" y="T3"/>
                  </a:cxn>
                  <a:cxn ang="T8">
                    <a:pos x="T4" y="T5"/>
                  </a:cxn>
                </a:cxnLst>
                <a:rect l="T9" t="T10" r="T11" b="T12"/>
                <a:pathLst>
                  <a:path w="21600" h="29298" fill="none" extrusionOk="0">
                    <a:moveTo>
                      <a:pt x="13504" y="0"/>
                    </a:moveTo>
                    <a:cubicBezTo>
                      <a:pt x="18621" y="4099"/>
                      <a:pt x="21600" y="10301"/>
                      <a:pt x="21600" y="16858"/>
                    </a:cubicBezTo>
                    <a:cubicBezTo>
                      <a:pt x="21600" y="21311"/>
                      <a:pt x="20223" y="25656"/>
                      <a:pt x="17658" y="29298"/>
                    </a:cubicBezTo>
                  </a:path>
                  <a:path w="21600" h="29298" stroke="0" extrusionOk="0">
                    <a:moveTo>
                      <a:pt x="13504" y="0"/>
                    </a:moveTo>
                    <a:cubicBezTo>
                      <a:pt x="18621" y="4099"/>
                      <a:pt x="21600" y="10301"/>
                      <a:pt x="21600" y="16858"/>
                    </a:cubicBezTo>
                    <a:cubicBezTo>
                      <a:pt x="21600" y="21311"/>
                      <a:pt x="20223" y="25656"/>
                      <a:pt x="17658" y="29298"/>
                    </a:cubicBezTo>
                    <a:lnTo>
                      <a:pt x="0" y="16858"/>
                    </a:lnTo>
                    <a:lnTo>
                      <a:pt x="13504" y="0"/>
                    </a:lnTo>
                    <a:close/>
                  </a:path>
                </a:pathLst>
              </a:custGeom>
              <a:solidFill>
                <a:srgbClr val="B6C7C9"/>
              </a:solidFill>
              <a:ln w="22225">
                <a:solidFill>
                  <a:srgbClr val="6C8F93"/>
                </a:solidFill>
                <a:round/>
                <a:headEnd/>
                <a:tailEnd/>
              </a:ln>
            </p:spPr>
            <p:txBody>
              <a:bodyPr/>
              <a:lstStyle/>
              <a:p>
                <a:endParaRPr lang="en-US"/>
              </a:p>
            </p:txBody>
          </p:sp>
          <p:sp>
            <p:nvSpPr>
              <p:cNvPr id="29784" name="Arc 404"/>
              <p:cNvSpPr>
                <a:spLocks/>
              </p:cNvSpPr>
              <p:nvPr/>
            </p:nvSpPr>
            <p:spPr bwMode="auto">
              <a:xfrm>
                <a:off x="3609" y="2973"/>
                <a:ext cx="651" cy="607"/>
              </a:xfrm>
              <a:custGeom>
                <a:avLst/>
                <a:gdLst>
                  <a:gd name="T0" fmla="*/ 0 w 28655"/>
                  <a:gd name="T1" fmla="*/ 0 h 27157"/>
                  <a:gd name="T2" fmla="*/ 0 w 28655"/>
                  <a:gd name="T3" fmla="*/ 0 h 27157"/>
                  <a:gd name="T4" fmla="*/ 0 w 28655"/>
                  <a:gd name="T5" fmla="*/ 0 h 27157"/>
                  <a:gd name="T6" fmla="*/ 0 60000 65536"/>
                  <a:gd name="T7" fmla="*/ 0 60000 65536"/>
                  <a:gd name="T8" fmla="*/ 0 60000 65536"/>
                  <a:gd name="T9" fmla="*/ 0 w 28655"/>
                  <a:gd name="T10" fmla="*/ 0 h 27157"/>
                  <a:gd name="T11" fmla="*/ 28655 w 28655"/>
                  <a:gd name="T12" fmla="*/ 27157 h 27157"/>
                </a:gdLst>
                <a:ahLst/>
                <a:cxnLst>
                  <a:cxn ang="T6">
                    <a:pos x="T0" y="T1"/>
                  </a:cxn>
                  <a:cxn ang="T7">
                    <a:pos x="T2" y="T3"/>
                  </a:cxn>
                  <a:cxn ang="T8">
                    <a:pos x="T4" y="T5"/>
                  </a:cxn>
                </a:cxnLst>
                <a:rect l="T9" t="T10" r="T11" b="T12"/>
                <a:pathLst>
                  <a:path w="28655" h="27157" fill="none" extrusionOk="0">
                    <a:moveTo>
                      <a:pt x="27927" y="0"/>
                    </a:moveTo>
                    <a:cubicBezTo>
                      <a:pt x="28410" y="1812"/>
                      <a:pt x="28655" y="3680"/>
                      <a:pt x="28655" y="5557"/>
                    </a:cubicBezTo>
                    <a:cubicBezTo>
                      <a:pt x="28655" y="17486"/>
                      <a:pt x="18984" y="27157"/>
                      <a:pt x="7055" y="27157"/>
                    </a:cubicBezTo>
                    <a:cubicBezTo>
                      <a:pt x="4653" y="27157"/>
                      <a:pt x="2269" y="26756"/>
                      <a:pt x="-1" y="25972"/>
                    </a:cubicBezTo>
                  </a:path>
                  <a:path w="28655" h="27157" stroke="0" extrusionOk="0">
                    <a:moveTo>
                      <a:pt x="27927" y="0"/>
                    </a:moveTo>
                    <a:cubicBezTo>
                      <a:pt x="28410" y="1812"/>
                      <a:pt x="28655" y="3680"/>
                      <a:pt x="28655" y="5557"/>
                    </a:cubicBezTo>
                    <a:cubicBezTo>
                      <a:pt x="28655" y="17486"/>
                      <a:pt x="18984" y="27157"/>
                      <a:pt x="7055" y="27157"/>
                    </a:cubicBezTo>
                    <a:cubicBezTo>
                      <a:pt x="4653" y="27157"/>
                      <a:pt x="2269" y="26756"/>
                      <a:pt x="-1" y="25972"/>
                    </a:cubicBezTo>
                    <a:lnTo>
                      <a:pt x="7055" y="5557"/>
                    </a:lnTo>
                    <a:lnTo>
                      <a:pt x="27927"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5" name="Arc 405"/>
              <p:cNvSpPr>
                <a:spLocks/>
              </p:cNvSpPr>
              <p:nvPr/>
            </p:nvSpPr>
            <p:spPr bwMode="auto">
              <a:xfrm>
                <a:off x="3611" y="2975"/>
                <a:ext cx="642" cy="598"/>
              </a:xfrm>
              <a:custGeom>
                <a:avLst/>
                <a:gdLst>
                  <a:gd name="T0" fmla="*/ 0 w 28653"/>
                  <a:gd name="T1" fmla="*/ 0 h 27158"/>
                  <a:gd name="T2" fmla="*/ 0 w 28653"/>
                  <a:gd name="T3" fmla="*/ 0 h 27158"/>
                  <a:gd name="T4" fmla="*/ 0 w 28653"/>
                  <a:gd name="T5" fmla="*/ 0 h 27158"/>
                  <a:gd name="T6" fmla="*/ 0 60000 65536"/>
                  <a:gd name="T7" fmla="*/ 0 60000 65536"/>
                  <a:gd name="T8" fmla="*/ 0 60000 65536"/>
                  <a:gd name="T9" fmla="*/ 0 w 28653"/>
                  <a:gd name="T10" fmla="*/ 0 h 27158"/>
                  <a:gd name="T11" fmla="*/ 28653 w 28653"/>
                  <a:gd name="T12" fmla="*/ 27158 h 27158"/>
                </a:gdLst>
                <a:ahLst/>
                <a:cxnLst>
                  <a:cxn ang="T6">
                    <a:pos x="T0" y="T1"/>
                  </a:cxn>
                  <a:cxn ang="T7">
                    <a:pos x="T2" y="T3"/>
                  </a:cxn>
                  <a:cxn ang="T8">
                    <a:pos x="T4" y="T5"/>
                  </a:cxn>
                </a:cxnLst>
                <a:rect l="T9" t="T10" r="T11" b="T12"/>
                <a:pathLst>
                  <a:path w="28653" h="27158" fill="none" extrusionOk="0">
                    <a:moveTo>
                      <a:pt x="27925" y="0"/>
                    </a:moveTo>
                    <a:cubicBezTo>
                      <a:pt x="28408" y="1813"/>
                      <a:pt x="28653" y="3681"/>
                      <a:pt x="28653" y="5558"/>
                    </a:cubicBezTo>
                    <a:cubicBezTo>
                      <a:pt x="28653" y="17487"/>
                      <a:pt x="18982" y="27158"/>
                      <a:pt x="7053" y="27158"/>
                    </a:cubicBezTo>
                    <a:cubicBezTo>
                      <a:pt x="4652" y="27158"/>
                      <a:pt x="2268" y="26757"/>
                      <a:pt x="-1" y="25974"/>
                    </a:cubicBezTo>
                  </a:path>
                  <a:path w="28653" h="27158" stroke="0" extrusionOk="0">
                    <a:moveTo>
                      <a:pt x="27925" y="0"/>
                    </a:moveTo>
                    <a:cubicBezTo>
                      <a:pt x="28408" y="1813"/>
                      <a:pt x="28653" y="3681"/>
                      <a:pt x="28653" y="5558"/>
                    </a:cubicBezTo>
                    <a:cubicBezTo>
                      <a:pt x="28653" y="17487"/>
                      <a:pt x="18982" y="27158"/>
                      <a:pt x="7053" y="27158"/>
                    </a:cubicBezTo>
                    <a:cubicBezTo>
                      <a:pt x="4652" y="27158"/>
                      <a:pt x="2268" y="26757"/>
                      <a:pt x="-1" y="25974"/>
                    </a:cubicBezTo>
                    <a:lnTo>
                      <a:pt x="7053" y="5558"/>
                    </a:lnTo>
                    <a:lnTo>
                      <a:pt x="27925" y="0"/>
                    </a:lnTo>
                    <a:close/>
                  </a:path>
                </a:pathLst>
              </a:custGeom>
              <a:solidFill>
                <a:srgbClr val="B6C7C9"/>
              </a:solidFill>
              <a:ln w="22225">
                <a:solidFill>
                  <a:srgbClr val="6C8F93"/>
                </a:solidFill>
                <a:round/>
                <a:headEnd/>
                <a:tailEnd/>
              </a:ln>
            </p:spPr>
            <p:txBody>
              <a:bodyPr/>
              <a:lstStyle/>
              <a:p>
                <a:endParaRPr lang="en-US"/>
              </a:p>
            </p:txBody>
          </p:sp>
          <p:sp>
            <p:nvSpPr>
              <p:cNvPr id="29786" name="Arc 406"/>
              <p:cNvSpPr>
                <a:spLocks/>
              </p:cNvSpPr>
              <p:nvPr/>
            </p:nvSpPr>
            <p:spPr bwMode="auto">
              <a:xfrm>
                <a:off x="1358" y="2529"/>
                <a:ext cx="354" cy="592"/>
              </a:xfrm>
              <a:custGeom>
                <a:avLst/>
                <a:gdLst>
                  <a:gd name="T0" fmla="*/ 0 w 21600"/>
                  <a:gd name="T1" fmla="*/ 0 h 41297"/>
                  <a:gd name="T2" fmla="*/ 0 w 21600"/>
                  <a:gd name="T3" fmla="*/ 0 h 41297"/>
                  <a:gd name="T4" fmla="*/ 0 w 21600"/>
                  <a:gd name="T5" fmla="*/ 0 h 41297"/>
                  <a:gd name="T6" fmla="*/ 0 60000 65536"/>
                  <a:gd name="T7" fmla="*/ 0 60000 65536"/>
                  <a:gd name="T8" fmla="*/ 0 60000 65536"/>
                  <a:gd name="T9" fmla="*/ 0 w 21600"/>
                  <a:gd name="T10" fmla="*/ 0 h 41297"/>
                  <a:gd name="T11" fmla="*/ 21600 w 21600"/>
                  <a:gd name="T12" fmla="*/ 41297 h 41297"/>
                </a:gdLst>
                <a:ahLst/>
                <a:cxnLst>
                  <a:cxn ang="T6">
                    <a:pos x="T0" y="T1"/>
                  </a:cxn>
                  <a:cxn ang="T7">
                    <a:pos x="T2" y="T3"/>
                  </a:cxn>
                  <a:cxn ang="T8">
                    <a:pos x="T4" y="T5"/>
                  </a:cxn>
                </a:cxnLst>
                <a:rect l="T9" t="T10" r="T11" b="T12"/>
                <a:pathLst>
                  <a:path w="21600" h="41297" fill="none" extrusionOk="0">
                    <a:moveTo>
                      <a:pt x="12844" y="41297"/>
                    </a:moveTo>
                    <a:cubicBezTo>
                      <a:pt x="5035" y="37834"/>
                      <a:pt x="0" y="30094"/>
                      <a:pt x="0" y="21551"/>
                    </a:cubicBezTo>
                    <a:cubicBezTo>
                      <a:pt x="-1" y="10187"/>
                      <a:pt x="8803" y="767"/>
                      <a:pt x="20141" y="0"/>
                    </a:cubicBezTo>
                  </a:path>
                  <a:path w="21600" h="41297" stroke="0" extrusionOk="0">
                    <a:moveTo>
                      <a:pt x="12844" y="41297"/>
                    </a:moveTo>
                    <a:cubicBezTo>
                      <a:pt x="5035" y="37834"/>
                      <a:pt x="0" y="30094"/>
                      <a:pt x="0" y="21551"/>
                    </a:cubicBezTo>
                    <a:cubicBezTo>
                      <a:pt x="-1" y="10187"/>
                      <a:pt x="8803" y="767"/>
                      <a:pt x="20141" y="0"/>
                    </a:cubicBezTo>
                    <a:lnTo>
                      <a:pt x="21600" y="21551"/>
                    </a:lnTo>
                    <a:lnTo>
                      <a:pt x="12844" y="412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7" name="Arc 407"/>
              <p:cNvSpPr>
                <a:spLocks/>
              </p:cNvSpPr>
              <p:nvPr/>
            </p:nvSpPr>
            <p:spPr bwMode="auto">
              <a:xfrm>
                <a:off x="1365" y="2536"/>
                <a:ext cx="347" cy="578"/>
              </a:xfrm>
              <a:custGeom>
                <a:avLst/>
                <a:gdLst>
                  <a:gd name="T0" fmla="*/ 0 w 21600"/>
                  <a:gd name="T1" fmla="*/ 0 h 41307"/>
                  <a:gd name="T2" fmla="*/ 0 w 21600"/>
                  <a:gd name="T3" fmla="*/ 0 h 41307"/>
                  <a:gd name="T4" fmla="*/ 0 w 21600"/>
                  <a:gd name="T5" fmla="*/ 0 h 41307"/>
                  <a:gd name="T6" fmla="*/ 0 60000 65536"/>
                  <a:gd name="T7" fmla="*/ 0 60000 65536"/>
                  <a:gd name="T8" fmla="*/ 0 60000 65536"/>
                  <a:gd name="T9" fmla="*/ 0 w 21600"/>
                  <a:gd name="T10" fmla="*/ 0 h 41307"/>
                  <a:gd name="T11" fmla="*/ 21600 w 21600"/>
                  <a:gd name="T12" fmla="*/ 41307 h 41307"/>
                </a:gdLst>
                <a:ahLst/>
                <a:cxnLst>
                  <a:cxn ang="T6">
                    <a:pos x="T0" y="T1"/>
                  </a:cxn>
                  <a:cxn ang="T7">
                    <a:pos x="T2" y="T3"/>
                  </a:cxn>
                  <a:cxn ang="T8">
                    <a:pos x="T4" y="T5"/>
                  </a:cxn>
                </a:cxnLst>
                <a:rect l="T9" t="T10" r="T11" b="T12"/>
                <a:pathLst>
                  <a:path w="21600" h="41307" fill="none" extrusionOk="0">
                    <a:moveTo>
                      <a:pt x="12867" y="41306"/>
                    </a:moveTo>
                    <a:cubicBezTo>
                      <a:pt x="5045" y="37849"/>
                      <a:pt x="0" y="30102"/>
                      <a:pt x="0" y="21551"/>
                    </a:cubicBezTo>
                    <a:cubicBezTo>
                      <a:pt x="-1" y="10186"/>
                      <a:pt x="8806" y="765"/>
                      <a:pt x="20145" y="-1"/>
                    </a:cubicBezTo>
                  </a:path>
                  <a:path w="21600" h="41307" stroke="0" extrusionOk="0">
                    <a:moveTo>
                      <a:pt x="12867" y="41306"/>
                    </a:moveTo>
                    <a:cubicBezTo>
                      <a:pt x="5045" y="37849"/>
                      <a:pt x="0" y="30102"/>
                      <a:pt x="0" y="21551"/>
                    </a:cubicBezTo>
                    <a:cubicBezTo>
                      <a:pt x="-1" y="10186"/>
                      <a:pt x="8806" y="765"/>
                      <a:pt x="20145" y="-1"/>
                    </a:cubicBezTo>
                    <a:lnTo>
                      <a:pt x="21600" y="21551"/>
                    </a:lnTo>
                    <a:lnTo>
                      <a:pt x="12867" y="41306"/>
                    </a:lnTo>
                    <a:close/>
                  </a:path>
                </a:pathLst>
              </a:custGeom>
              <a:solidFill>
                <a:srgbClr val="B6C7C9"/>
              </a:solidFill>
              <a:ln w="22225">
                <a:solidFill>
                  <a:srgbClr val="6C8F93"/>
                </a:solidFill>
                <a:round/>
                <a:headEnd/>
                <a:tailEnd/>
              </a:ln>
            </p:spPr>
            <p:txBody>
              <a:bodyPr/>
              <a:lstStyle/>
              <a:p>
                <a:endParaRPr lang="en-US"/>
              </a:p>
            </p:txBody>
          </p:sp>
          <p:sp>
            <p:nvSpPr>
              <p:cNvPr id="29788" name="Arc 408"/>
              <p:cNvSpPr>
                <a:spLocks/>
              </p:cNvSpPr>
              <p:nvPr/>
            </p:nvSpPr>
            <p:spPr bwMode="auto">
              <a:xfrm>
                <a:off x="2293" y="3335"/>
                <a:ext cx="1344" cy="361"/>
              </a:xfrm>
              <a:custGeom>
                <a:avLst/>
                <a:gdLst>
                  <a:gd name="T0" fmla="*/ 0 w 39224"/>
                  <a:gd name="T1" fmla="*/ 0 h 21600"/>
                  <a:gd name="T2" fmla="*/ 0 w 39224"/>
                  <a:gd name="T3" fmla="*/ 0 h 21600"/>
                  <a:gd name="T4" fmla="*/ 0 w 39224"/>
                  <a:gd name="T5" fmla="*/ 0 h 21600"/>
                  <a:gd name="T6" fmla="*/ 0 60000 65536"/>
                  <a:gd name="T7" fmla="*/ 0 60000 65536"/>
                  <a:gd name="T8" fmla="*/ 0 60000 65536"/>
                  <a:gd name="T9" fmla="*/ 0 w 39224"/>
                  <a:gd name="T10" fmla="*/ 0 h 21600"/>
                  <a:gd name="T11" fmla="*/ 39224 w 39224"/>
                  <a:gd name="T12" fmla="*/ 21600 h 21600"/>
                </a:gdLst>
                <a:ahLst/>
                <a:cxnLst>
                  <a:cxn ang="T6">
                    <a:pos x="T0" y="T1"/>
                  </a:cxn>
                  <a:cxn ang="T7">
                    <a:pos x="T2" y="T3"/>
                  </a:cxn>
                  <a:cxn ang="T8">
                    <a:pos x="T4" y="T5"/>
                  </a:cxn>
                </a:cxnLst>
                <a:rect l="T9" t="T10" r="T11" b="T12"/>
                <a:pathLst>
                  <a:path w="39224" h="21600" fill="none" extrusionOk="0">
                    <a:moveTo>
                      <a:pt x="39224" y="12019"/>
                    </a:moveTo>
                    <a:cubicBezTo>
                      <a:pt x="35214" y="18006"/>
                      <a:pt x="28483" y="21599"/>
                      <a:pt x="21277" y="21600"/>
                    </a:cubicBezTo>
                    <a:cubicBezTo>
                      <a:pt x="10782" y="21600"/>
                      <a:pt x="1807" y="14057"/>
                      <a:pt x="-1" y="3720"/>
                    </a:cubicBezTo>
                  </a:path>
                  <a:path w="39224" h="21600" stroke="0" extrusionOk="0">
                    <a:moveTo>
                      <a:pt x="39224" y="12019"/>
                    </a:moveTo>
                    <a:cubicBezTo>
                      <a:pt x="35214" y="18006"/>
                      <a:pt x="28483" y="21599"/>
                      <a:pt x="21277" y="21600"/>
                    </a:cubicBezTo>
                    <a:cubicBezTo>
                      <a:pt x="10782" y="21600"/>
                      <a:pt x="1807" y="14057"/>
                      <a:pt x="-1" y="3720"/>
                    </a:cubicBezTo>
                    <a:lnTo>
                      <a:pt x="21277" y="0"/>
                    </a:lnTo>
                    <a:lnTo>
                      <a:pt x="39224" y="12019"/>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9" name="Arc 409"/>
              <p:cNvSpPr>
                <a:spLocks/>
              </p:cNvSpPr>
              <p:nvPr/>
            </p:nvSpPr>
            <p:spPr bwMode="auto">
              <a:xfrm>
                <a:off x="2300" y="3335"/>
                <a:ext cx="1329" cy="354"/>
              </a:xfrm>
              <a:custGeom>
                <a:avLst/>
                <a:gdLst>
                  <a:gd name="T0" fmla="*/ 0 w 39161"/>
                  <a:gd name="T1" fmla="*/ 0 h 21600"/>
                  <a:gd name="T2" fmla="*/ 0 w 39161"/>
                  <a:gd name="T3" fmla="*/ 0 h 21600"/>
                  <a:gd name="T4" fmla="*/ 0 w 39161"/>
                  <a:gd name="T5" fmla="*/ 0 h 21600"/>
                  <a:gd name="T6" fmla="*/ 0 60000 65536"/>
                  <a:gd name="T7" fmla="*/ 0 60000 65536"/>
                  <a:gd name="T8" fmla="*/ 0 60000 65536"/>
                  <a:gd name="T9" fmla="*/ 0 w 39161"/>
                  <a:gd name="T10" fmla="*/ 0 h 21600"/>
                  <a:gd name="T11" fmla="*/ 39161 w 39161"/>
                  <a:gd name="T12" fmla="*/ 21600 h 21600"/>
                </a:gdLst>
                <a:ahLst/>
                <a:cxnLst>
                  <a:cxn ang="T6">
                    <a:pos x="T0" y="T1"/>
                  </a:cxn>
                  <a:cxn ang="T7">
                    <a:pos x="T2" y="T3"/>
                  </a:cxn>
                  <a:cxn ang="T8">
                    <a:pos x="T4" y="T5"/>
                  </a:cxn>
                </a:cxnLst>
                <a:rect l="T9" t="T10" r="T11" b="T12"/>
                <a:pathLst>
                  <a:path w="39161" h="21600" fill="none" extrusionOk="0">
                    <a:moveTo>
                      <a:pt x="39161" y="12103"/>
                    </a:moveTo>
                    <a:cubicBezTo>
                      <a:pt x="35143" y="18042"/>
                      <a:pt x="28441" y="21599"/>
                      <a:pt x="21271" y="21600"/>
                    </a:cubicBezTo>
                    <a:cubicBezTo>
                      <a:pt x="10790" y="21600"/>
                      <a:pt x="1822" y="14076"/>
                      <a:pt x="0" y="3755"/>
                    </a:cubicBezTo>
                  </a:path>
                  <a:path w="39161" h="21600" stroke="0" extrusionOk="0">
                    <a:moveTo>
                      <a:pt x="39161" y="12103"/>
                    </a:moveTo>
                    <a:cubicBezTo>
                      <a:pt x="35143" y="18042"/>
                      <a:pt x="28441" y="21599"/>
                      <a:pt x="21271" y="21600"/>
                    </a:cubicBezTo>
                    <a:cubicBezTo>
                      <a:pt x="10790" y="21600"/>
                      <a:pt x="1822" y="14076"/>
                      <a:pt x="0" y="3755"/>
                    </a:cubicBezTo>
                    <a:lnTo>
                      <a:pt x="21271" y="0"/>
                    </a:lnTo>
                    <a:lnTo>
                      <a:pt x="39161" y="12103"/>
                    </a:lnTo>
                    <a:close/>
                  </a:path>
                </a:pathLst>
              </a:custGeom>
              <a:solidFill>
                <a:srgbClr val="B6C7C9"/>
              </a:solidFill>
              <a:ln w="22225">
                <a:solidFill>
                  <a:srgbClr val="6C8F93"/>
                </a:solidFill>
                <a:round/>
                <a:headEnd/>
                <a:tailEnd/>
              </a:ln>
            </p:spPr>
            <p:txBody>
              <a:bodyPr/>
              <a:lstStyle/>
              <a:p>
                <a:endParaRPr lang="en-US"/>
              </a:p>
            </p:txBody>
          </p:sp>
        </p:grpSp>
        <p:sp>
          <p:nvSpPr>
            <p:cNvPr id="12" name="Line 410"/>
            <p:cNvSpPr>
              <a:spLocks noChangeShapeType="1"/>
            </p:cNvSpPr>
            <p:nvPr/>
          </p:nvSpPr>
          <p:spPr bwMode="auto">
            <a:xfrm>
              <a:off x="1270" y="1316"/>
              <a:ext cx="177" cy="313"/>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 name="Line 411"/>
            <p:cNvSpPr>
              <a:spLocks noChangeShapeType="1"/>
            </p:cNvSpPr>
            <p:nvPr/>
          </p:nvSpPr>
          <p:spPr bwMode="auto">
            <a:xfrm flipH="1">
              <a:off x="1476" y="1490"/>
              <a:ext cx="384" cy="139"/>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4" name="Line 412"/>
            <p:cNvSpPr>
              <a:spLocks noChangeShapeType="1"/>
            </p:cNvSpPr>
            <p:nvPr/>
          </p:nvSpPr>
          <p:spPr bwMode="auto">
            <a:xfrm flipH="1" flipV="1">
              <a:off x="1447" y="1664"/>
              <a:ext cx="265" cy="278"/>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 name="Line 413"/>
            <p:cNvSpPr>
              <a:spLocks noChangeShapeType="1"/>
            </p:cNvSpPr>
            <p:nvPr/>
          </p:nvSpPr>
          <p:spPr bwMode="auto">
            <a:xfrm flipH="1" flipV="1">
              <a:off x="1889" y="1490"/>
              <a:ext cx="322" cy="97"/>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6" name="Line 414"/>
            <p:cNvSpPr>
              <a:spLocks noChangeShapeType="1"/>
            </p:cNvSpPr>
            <p:nvPr/>
          </p:nvSpPr>
          <p:spPr bwMode="auto">
            <a:xfrm flipH="1">
              <a:off x="1712" y="1635"/>
              <a:ext cx="499" cy="272"/>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7" name="Line 415"/>
            <p:cNvSpPr>
              <a:spLocks noChangeShapeType="1"/>
            </p:cNvSpPr>
            <p:nvPr/>
          </p:nvSpPr>
          <p:spPr bwMode="auto">
            <a:xfrm flipH="1">
              <a:off x="2320" y="1445"/>
              <a:ext cx="649" cy="71"/>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 name="Line 416"/>
            <p:cNvSpPr>
              <a:spLocks noChangeShapeType="1"/>
            </p:cNvSpPr>
            <p:nvPr/>
          </p:nvSpPr>
          <p:spPr bwMode="auto">
            <a:xfrm flipH="1" flipV="1">
              <a:off x="2349" y="1516"/>
              <a:ext cx="236" cy="417"/>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9" name="Line 417"/>
            <p:cNvSpPr>
              <a:spLocks noChangeShapeType="1"/>
            </p:cNvSpPr>
            <p:nvPr/>
          </p:nvSpPr>
          <p:spPr bwMode="auto">
            <a:xfrm flipH="1" flipV="1">
              <a:off x="2349" y="1480"/>
              <a:ext cx="355" cy="208"/>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0" name="Line 418"/>
            <p:cNvSpPr>
              <a:spLocks noChangeShapeType="1"/>
            </p:cNvSpPr>
            <p:nvPr/>
          </p:nvSpPr>
          <p:spPr bwMode="auto">
            <a:xfrm flipH="1" flipV="1">
              <a:off x="2704" y="1688"/>
              <a:ext cx="708" cy="35"/>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 name="Line 419"/>
            <p:cNvSpPr>
              <a:spLocks noChangeShapeType="1"/>
            </p:cNvSpPr>
            <p:nvPr/>
          </p:nvSpPr>
          <p:spPr bwMode="auto">
            <a:xfrm flipH="1" flipV="1">
              <a:off x="2998" y="1445"/>
              <a:ext cx="325" cy="105"/>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2" name="Line 420"/>
            <p:cNvSpPr>
              <a:spLocks noChangeShapeType="1"/>
            </p:cNvSpPr>
            <p:nvPr/>
          </p:nvSpPr>
          <p:spPr bwMode="auto">
            <a:xfrm flipH="1">
              <a:off x="2585" y="1967"/>
              <a:ext cx="649" cy="0"/>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 name="Line 421"/>
            <p:cNvSpPr>
              <a:spLocks noChangeShapeType="1"/>
            </p:cNvSpPr>
            <p:nvPr/>
          </p:nvSpPr>
          <p:spPr bwMode="auto">
            <a:xfrm flipV="1">
              <a:off x="3264" y="1723"/>
              <a:ext cx="177" cy="244"/>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 name="Line 422"/>
            <p:cNvSpPr>
              <a:spLocks noChangeShapeType="1"/>
            </p:cNvSpPr>
            <p:nvPr/>
          </p:nvSpPr>
          <p:spPr bwMode="auto">
            <a:xfrm flipH="1" flipV="1">
              <a:off x="3352" y="1550"/>
              <a:ext cx="89" cy="173"/>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 name="Line 423"/>
            <p:cNvSpPr>
              <a:spLocks noChangeShapeType="1"/>
            </p:cNvSpPr>
            <p:nvPr/>
          </p:nvSpPr>
          <p:spPr bwMode="auto">
            <a:xfrm flipH="1">
              <a:off x="3317" y="1875"/>
              <a:ext cx="288" cy="145"/>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29721" name="Picture 424"/>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28" y="1246"/>
              <a:ext cx="23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7" name="Line 425"/>
            <p:cNvSpPr>
              <a:spLocks noChangeShapeType="1"/>
            </p:cNvSpPr>
            <p:nvPr/>
          </p:nvSpPr>
          <p:spPr bwMode="auto">
            <a:xfrm flipV="1">
              <a:off x="1063" y="1664"/>
              <a:ext cx="384" cy="104"/>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29723" name="Picture 426"/>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330" y="1580"/>
              <a:ext cx="2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9724" name="Picture 427"/>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48" y="1429"/>
              <a:ext cx="23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9725" name="Picture 428"/>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94" y="1880"/>
              <a:ext cx="23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9726" name="Picture 429"/>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82" y="1901"/>
              <a:ext cx="24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9727" name="Picture 430"/>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56" y="1619"/>
              <a:ext cx="247"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9728" name="Picture 431"/>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10" y="1384"/>
              <a:ext cx="24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9729" name="Picture 432"/>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93" y="1477"/>
              <a:ext cx="248"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9730" name="Picture 433"/>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95" y="1929"/>
              <a:ext cx="24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9731" name="Picture 434"/>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74" y="1674"/>
              <a:ext cx="24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9732" name="Picture 438"/>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63" y="1491"/>
              <a:ext cx="230"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9733" name="Group 439"/>
            <p:cNvGrpSpPr>
              <a:grpSpLocks/>
            </p:cNvGrpSpPr>
            <p:nvPr/>
          </p:nvGrpSpPr>
          <p:grpSpPr bwMode="auto">
            <a:xfrm>
              <a:off x="3701" y="1154"/>
              <a:ext cx="1136" cy="1025"/>
              <a:chOff x="1358" y="1894"/>
              <a:chExt cx="2981" cy="1793"/>
            </a:xfrm>
          </p:grpSpPr>
          <p:sp>
            <p:nvSpPr>
              <p:cNvPr id="29765" name="Oval 440"/>
              <p:cNvSpPr>
                <a:spLocks noChangeArrowheads="1"/>
              </p:cNvSpPr>
              <p:nvPr/>
            </p:nvSpPr>
            <p:spPr bwMode="auto">
              <a:xfrm>
                <a:off x="2376" y="1894"/>
                <a:ext cx="1299"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766" name="Oval 441"/>
              <p:cNvSpPr>
                <a:spLocks noChangeArrowheads="1"/>
              </p:cNvSpPr>
              <p:nvPr/>
            </p:nvSpPr>
            <p:spPr bwMode="auto">
              <a:xfrm>
                <a:off x="1662" y="2088"/>
                <a:ext cx="996"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767" name="Oval 442"/>
              <p:cNvSpPr>
                <a:spLocks noChangeArrowheads="1"/>
              </p:cNvSpPr>
              <p:nvPr/>
            </p:nvSpPr>
            <p:spPr bwMode="auto">
              <a:xfrm>
                <a:off x="1358" y="2535"/>
                <a:ext cx="672" cy="605"/>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768" name="Oval 443"/>
              <p:cNvSpPr>
                <a:spLocks noChangeArrowheads="1"/>
              </p:cNvSpPr>
              <p:nvPr/>
            </p:nvSpPr>
            <p:spPr bwMode="auto">
              <a:xfrm>
                <a:off x="1561" y="2801"/>
                <a:ext cx="1010" cy="656"/>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769" name="Oval 444"/>
              <p:cNvSpPr>
                <a:spLocks noChangeArrowheads="1"/>
              </p:cNvSpPr>
              <p:nvPr/>
            </p:nvSpPr>
            <p:spPr bwMode="auto">
              <a:xfrm>
                <a:off x="2275" y="2909"/>
                <a:ext cx="1509" cy="77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770" name="Oval 445"/>
              <p:cNvSpPr>
                <a:spLocks noChangeArrowheads="1"/>
              </p:cNvSpPr>
              <p:nvPr/>
            </p:nvSpPr>
            <p:spPr bwMode="auto">
              <a:xfrm>
                <a:off x="3235" y="2110"/>
                <a:ext cx="967" cy="583"/>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771" name="Oval 446"/>
              <p:cNvSpPr>
                <a:spLocks noChangeArrowheads="1"/>
              </p:cNvSpPr>
              <p:nvPr/>
            </p:nvSpPr>
            <p:spPr bwMode="auto">
              <a:xfrm>
                <a:off x="3379" y="2484"/>
                <a:ext cx="960" cy="584"/>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772" name="Oval 447"/>
              <p:cNvSpPr>
                <a:spLocks noChangeArrowheads="1"/>
              </p:cNvSpPr>
              <p:nvPr/>
            </p:nvSpPr>
            <p:spPr bwMode="auto">
              <a:xfrm>
                <a:off x="3293" y="2607"/>
                <a:ext cx="953"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29773" name="Oval 448"/>
              <p:cNvSpPr>
                <a:spLocks noChangeArrowheads="1"/>
              </p:cNvSpPr>
              <p:nvPr/>
            </p:nvSpPr>
            <p:spPr bwMode="auto">
              <a:xfrm>
                <a:off x="1900" y="2319"/>
                <a:ext cx="1934"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grpSp>
        <p:grpSp>
          <p:nvGrpSpPr>
            <p:cNvPr id="29734" name="Group 449"/>
            <p:cNvGrpSpPr>
              <a:grpSpLocks/>
            </p:cNvGrpSpPr>
            <p:nvPr/>
          </p:nvGrpSpPr>
          <p:grpSpPr bwMode="auto">
            <a:xfrm>
              <a:off x="3701" y="1154"/>
              <a:ext cx="1136" cy="1043"/>
              <a:chOff x="1358" y="1886"/>
              <a:chExt cx="2989" cy="1810"/>
            </a:xfrm>
          </p:grpSpPr>
          <p:sp>
            <p:nvSpPr>
              <p:cNvPr id="29749" name="Arc 450"/>
              <p:cNvSpPr>
                <a:spLocks/>
              </p:cNvSpPr>
              <p:nvPr/>
            </p:nvSpPr>
            <p:spPr bwMode="auto">
              <a:xfrm>
                <a:off x="2404" y="1886"/>
                <a:ext cx="1247" cy="375"/>
              </a:xfrm>
              <a:custGeom>
                <a:avLst/>
                <a:gdLst>
                  <a:gd name="T0" fmla="*/ 0 w 40985"/>
                  <a:gd name="T1" fmla="*/ 0 h 21600"/>
                  <a:gd name="T2" fmla="*/ 0 w 40985"/>
                  <a:gd name="T3" fmla="*/ 0 h 21600"/>
                  <a:gd name="T4" fmla="*/ 0 w 40985"/>
                  <a:gd name="T5" fmla="*/ 0 h 21600"/>
                  <a:gd name="T6" fmla="*/ 0 60000 65536"/>
                  <a:gd name="T7" fmla="*/ 0 60000 65536"/>
                  <a:gd name="T8" fmla="*/ 0 60000 65536"/>
                  <a:gd name="T9" fmla="*/ 0 w 40985"/>
                  <a:gd name="T10" fmla="*/ 0 h 21600"/>
                  <a:gd name="T11" fmla="*/ 40985 w 40985"/>
                  <a:gd name="T12" fmla="*/ 21600 h 21600"/>
                </a:gdLst>
                <a:ahLst/>
                <a:cxnLst>
                  <a:cxn ang="T6">
                    <a:pos x="T0" y="T1"/>
                  </a:cxn>
                  <a:cxn ang="T7">
                    <a:pos x="T2" y="T3"/>
                  </a:cxn>
                  <a:cxn ang="T8">
                    <a:pos x="T4" y="T5"/>
                  </a:cxn>
                </a:cxnLst>
                <a:rect l="T9" t="T10" r="T11" b="T12"/>
                <a:pathLst>
                  <a:path w="40985" h="21600" fill="none" extrusionOk="0">
                    <a:moveTo>
                      <a:pt x="0" y="15316"/>
                    </a:moveTo>
                    <a:cubicBezTo>
                      <a:pt x="2766" y="6218"/>
                      <a:pt x="11157" y="-1"/>
                      <a:pt x="20666" y="0"/>
                    </a:cubicBezTo>
                    <a:cubicBezTo>
                      <a:pt x="29769" y="0"/>
                      <a:pt x="37896" y="5708"/>
                      <a:pt x="40984" y="14272"/>
                    </a:cubicBezTo>
                  </a:path>
                  <a:path w="40985" h="21600" stroke="0" extrusionOk="0">
                    <a:moveTo>
                      <a:pt x="0" y="15316"/>
                    </a:moveTo>
                    <a:cubicBezTo>
                      <a:pt x="2766" y="6218"/>
                      <a:pt x="11157" y="-1"/>
                      <a:pt x="20666" y="0"/>
                    </a:cubicBezTo>
                    <a:cubicBezTo>
                      <a:pt x="29769" y="0"/>
                      <a:pt x="37896" y="5708"/>
                      <a:pt x="40984" y="14272"/>
                    </a:cubicBezTo>
                    <a:lnTo>
                      <a:pt x="20666" y="21600"/>
                    </a:lnTo>
                    <a:lnTo>
                      <a:pt x="0" y="15316"/>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0" name="Arc 451"/>
              <p:cNvSpPr>
                <a:spLocks/>
              </p:cNvSpPr>
              <p:nvPr/>
            </p:nvSpPr>
            <p:spPr bwMode="auto">
              <a:xfrm>
                <a:off x="2412" y="1893"/>
                <a:ext cx="1232" cy="368"/>
              </a:xfrm>
              <a:custGeom>
                <a:avLst/>
                <a:gdLst>
                  <a:gd name="T0" fmla="*/ 0 w 40951"/>
                  <a:gd name="T1" fmla="*/ 0 h 21600"/>
                  <a:gd name="T2" fmla="*/ 0 w 40951"/>
                  <a:gd name="T3" fmla="*/ 0 h 21600"/>
                  <a:gd name="T4" fmla="*/ 0 w 40951"/>
                  <a:gd name="T5" fmla="*/ 0 h 21600"/>
                  <a:gd name="T6" fmla="*/ 0 60000 65536"/>
                  <a:gd name="T7" fmla="*/ 0 60000 65536"/>
                  <a:gd name="T8" fmla="*/ 0 60000 65536"/>
                  <a:gd name="T9" fmla="*/ 0 w 40951"/>
                  <a:gd name="T10" fmla="*/ 0 h 21600"/>
                  <a:gd name="T11" fmla="*/ 40951 w 40951"/>
                  <a:gd name="T12" fmla="*/ 21600 h 21600"/>
                </a:gdLst>
                <a:ahLst/>
                <a:cxnLst>
                  <a:cxn ang="T6">
                    <a:pos x="T0" y="T1"/>
                  </a:cxn>
                  <a:cxn ang="T7">
                    <a:pos x="T2" y="T3"/>
                  </a:cxn>
                  <a:cxn ang="T8">
                    <a:pos x="T4" y="T5"/>
                  </a:cxn>
                </a:cxnLst>
                <a:rect l="T9" t="T10" r="T11" b="T12"/>
                <a:pathLst>
                  <a:path w="40951" h="21600" fill="none" extrusionOk="0">
                    <a:moveTo>
                      <a:pt x="-1" y="15268"/>
                    </a:moveTo>
                    <a:cubicBezTo>
                      <a:pt x="2781" y="6195"/>
                      <a:pt x="11160" y="-1"/>
                      <a:pt x="20651" y="0"/>
                    </a:cubicBezTo>
                    <a:cubicBezTo>
                      <a:pt x="29734" y="0"/>
                      <a:pt x="37847" y="5683"/>
                      <a:pt x="40951" y="14219"/>
                    </a:cubicBezTo>
                  </a:path>
                  <a:path w="40951" h="21600" stroke="0" extrusionOk="0">
                    <a:moveTo>
                      <a:pt x="-1" y="15268"/>
                    </a:moveTo>
                    <a:cubicBezTo>
                      <a:pt x="2781" y="6195"/>
                      <a:pt x="11160" y="-1"/>
                      <a:pt x="20651" y="0"/>
                    </a:cubicBezTo>
                    <a:cubicBezTo>
                      <a:pt x="29734" y="0"/>
                      <a:pt x="37847" y="5683"/>
                      <a:pt x="40951" y="14219"/>
                    </a:cubicBezTo>
                    <a:lnTo>
                      <a:pt x="20651" y="21600"/>
                    </a:lnTo>
                    <a:lnTo>
                      <a:pt x="-1" y="15268"/>
                    </a:lnTo>
                    <a:close/>
                  </a:path>
                </a:pathLst>
              </a:custGeom>
              <a:solidFill>
                <a:srgbClr val="B6C7C9"/>
              </a:solidFill>
              <a:ln w="22225">
                <a:solidFill>
                  <a:srgbClr val="6C8F93"/>
                </a:solidFill>
                <a:round/>
                <a:headEnd/>
                <a:tailEnd/>
              </a:ln>
            </p:spPr>
            <p:txBody>
              <a:bodyPr/>
              <a:lstStyle/>
              <a:p>
                <a:endParaRPr lang="en-US"/>
              </a:p>
            </p:txBody>
          </p:sp>
          <p:sp>
            <p:nvSpPr>
              <p:cNvPr id="29751" name="Arc 452"/>
              <p:cNvSpPr>
                <a:spLocks/>
              </p:cNvSpPr>
              <p:nvPr/>
            </p:nvSpPr>
            <p:spPr bwMode="auto">
              <a:xfrm>
                <a:off x="1662" y="2081"/>
                <a:ext cx="766" cy="446"/>
              </a:xfrm>
              <a:custGeom>
                <a:avLst/>
                <a:gdLst>
                  <a:gd name="T0" fmla="*/ 0 w 33007"/>
                  <a:gd name="T1" fmla="*/ 0 h 25698"/>
                  <a:gd name="T2" fmla="*/ 0 w 33007"/>
                  <a:gd name="T3" fmla="*/ 0 h 25698"/>
                  <a:gd name="T4" fmla="*/ 0 w 33007"/>
                  <a:gd name="T5" fmla="*/ 0 h 25698"/>
                  <a:gd name="T6" fmla="*/ 0 60000 65536"/>
                  <a:gd name="T7" fmla="*/ 0 60000 65536"/>
                  <a:gd name="T8" fmla="*/ 0 60000 65536"/>
                  <a:gd name="T9" fmla="*/ 0 w 33007"/>
                  <a:gd name="T10" fmla="*/ 0 h 25698"/>
                  <a:gd name="T11" fmla="*/ 33007 w 33007"/>
                  <a:gd name="T12" fmla="*/ 25698 h 25698"/>
                </a:gdLst>
                <a:ahLst/>
                <a:cxnLst>
                  <a:cxn ang="T6">
                    <a:pos x="T0" y="T1"/>
                  </a:cxn>
                  <a:cxn ang="T7">
                    <a:pos x="T2" y="T3"/>
                  </a:cxn>
                  <a:cxn ang="T8">
                    <a:pos x="T4" y="T5"/>
                  </a:cxn>
                </a:cxnLst>
                <a:rect l="T9" t="T10" r="T11" b="T12"/>
                <a:pathLst>
                  <a:path w="33007" h="25698" fill="none" extrusionOk="0">
                    <a:moveTo>
                      <a:pt x="392" y="25697"/>
                    </a:moveTo>
                    <a:cubicBezTo>
                      <a:pt x="131" y="24347"/>
                      <a:pt x="0" y="22975"/>
                      <a:pt x="0" y="21600"/>
                    </a:cubicBezTo>
                    <a:cubicBezTo>
                      <a:pt x="0" y="9670"/>
                      <a:pt x="9670" y="0"/>
                      <a:pt x="21600" y="0"/>
                    </a:cubicBezTo>
                    <a:cubicBezTo>
                      <a:pt x="25631" y="-1"/>
                      <a:pt x="29583" y="1128"/>
                      <a:pt x="33007" y="3257"/>
                    </a:cubicBezTo>
                  </a:path>
                  <a:path w="33007" h="25698" stroke="0" extrusionOk="0">
                    <a:moveTo>
                      <a:pt x="392" y="25697"/>
                    </a:moveTo>
                    <a:cubicBezTo>
                      <a:pt x="131" y="24347"/>
                      <a:pt x="0" y="22975"/>
                      <a:pt x="0" y="21600"/>
                    </a:cubicBezTo>
                    <a:cubicBezTo>
                      <a:pt x="0" y="9670"/>
                      <a:pt x="9670" y="0"/>
                      <a:pt x="21600" y="0"/>
                    </a:cubicBezTo>
                    <a:cubicBezTo>
                      <a:pt x="25631" y="-1"/>
                      <a:pt x="29583" y="1128"/>
                      <a:pt x="33007" y="3257"/>
                    </a:cubicBezTo>
                    <a:lnTo>
                      <a:pt x="21600" y="21600"/>
                    </a:lnTo>
                    <a:lnTo>
                      <a:pt x="392" y="256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2" name="Arc 453"/>
              <p:cNvSpPr>
                <a:spLocks/>
              </p:cNvSpPr>
              <p:nvPr/>
            </p:nvSpPr>
            <p:spPr bwMode="auto">
              <a:xfrm>
                <a:off x="1669" y="2088"/>
                <a:ext cx="755" cy="438"/>
              </a:xfrm>
              <a:custGeom>
                <a:avLst/>
                <a:gdLst>
                  <a:gd name="T0" fmla="*/ 0 w 32968"/>
                  <a:gd name="T1" fmla="*/ 0 h 25717"/>
                  <a:gd name="T2" fmla="*/ 0 w 32968"/>
                  <a:gd name="T3" fmla="*/ 0 h 25717"/>
                  <a:gd name="T4" fmla="*/ 0 w 32968"/>
                  <a:gd name="T5" fmla="*/ 0 h 25717"/>
                  <a:gd name="T6" fmla="*/ 0 60000 65536"/>
                  <a:gd name="T7" fmla="*/ 0 60000 65536"/>
                  <a:gd name="T8" fmla="*/ 0 60000 65536"/>
                  <a:gd name="T9" fmla="*/ 0 w 32968"/>
                  <a:gd name="T10" fmla="*/ 0 h 25717"/>
                  <a:gd name="T11" fmla="*/ 32968 w 32968"/>
                  <a:gd name="T12" fmla="*/ 25717 h 25717"/>
                </a:gdLst>
                <a:ahLst/>
                <a:cxnLst>
                  <a:cxn ang="T6">
                    <a:pos x="T0" y="T1"/>
                  </a:cxn>
                  <a:cxn ang="T7">
                    <a:pos x="T2" y="T3"/>
                  </a:cxn>
                  <a:cxn ang="T8">
                    <a:pos x="T4" y="T5"/>
                  </a:cxn>
                </a:cxnLst>
                <a:rect l="T9" t="T10" r="T11" b="T12"/>
                <a:pathLst>
                  <a:path w="32968" h="25717" fill="none" extrusionOk="0">
                    <a:moveTo>
                      <a:pt x="395" y="25717"/>
                    </a:moveTo>
                    <a:cubicBezTo>
                      <a:pt x="132" y="24360"/>
                      <a:pt x="0" y="22981"/>
                      <a:pt x="0" y="21600"/>
                    </a:cubicBezTo>
                    <a:cubicBezTo>
                      <a:pt x="0" y="9670"/>
                      <a:pt x="9670" y="0"/>
                      <a:pt x="21600" y="0"/>
                    </a:cubicBezTo>
                    <a:cubicBezTo>
                      <a:pt x="25616" y="-1"/>
                      <a:pt x="29552" y="1119"/>
                      <a:pt x="32967" y="3233"/>
                    </a:cubicBezTo>
                  </a:path>
                  <a:path w="32968" h="25717" stroke="0" extrusionOk="0">
                    <a:moveTo>
                      <a:pt x="395" y="25717"/>
                    </a:moveTo>
                    <a:cubicBezTo>
                      <a:pt x="132" y="24360"/>
                      <a:pt x="0" y="22981"/>
                      <a:pt x="0" y="21600"/>
                    </a:cubicBezTo>
                    <a:cubicBezTo>
                      <a:pt x="0" y="9670"/>
                      <a:pt x="9670" y="0"/>
                      <a:pt x="21600" y="0"/>
                    </a:cubicBezTo>
                    <a:cubicBezTo>
                      <a:pt x="25616" y="-1"/>
                      <a:pt x="29552" y="1119"/>
                      <a:pt x="32967" y="3233"/>
                    </a:cubicBezTo>
                    <a:lnTo>
                      <a:pt x="21600" y="21600"/>
                    </a:lnTo>
                    <a:lnTo>
                      <a:pt x="395" y="25717"/>
                    </a:lnTo>
                    <a:close/>
                  </a:path>
                </a:pathLst>
              </a:custGeom>
              <a:solidFill>
                <a:srgbClr val="B6C7C9"/>
              </a:solidFill>
              <a:ln w="22225">
                <a:solidFill>
                  <a:srgbClr val="6C8F93"/>
                </a:solidFill>
                <a:round/>
                <a:headEnd/>
                <a:tailEnd/>
              </a:ln>
            </p:spPr>
            <p:txBody>
              <a:bodyPr/>
              <a:lstStyle/>
              <a:p>
                <a:endParaRPr lang="en-US"/>
              </a:p>
            </p:txBody>
          </p:sp>
          <p:sp>
            <p:nvSpPr>
              <p:cNvPr id="29753" name="Arc 454"/>
              <p:cNvSpPr>
                <a:spLocks/>
              </p:cNvSpPr>
              <p:nvPr/>
            </p:nvSpPr>
            <p:spPr bwMode="auto">
              <a:xfrm>
                <a:off x="1553" y="3120"/>
                <a:ext cx="773" cy="345"/>
              </a:xfrm>
              <a:custGeom>
                <a:avLst/>
                <a:gdLst>
                  <a:gd name="T0" fmla="*/ 0 w 32097"/>
                  <a:gd name="T1" fmla="*/ 0 h 21984"/>
                  <a:gd name="T2" fmla="*/ 0 w 32097"/>
                  <a:gd name="T3" fmla="*/ 0 h 21984"/>
                  <a:gd name="T4" fmla="*/ 0 w 32097"/>
                  <a:gd name="T5" fmla="*/ 0 h 21984"/>
                  <a:gd name="T6" fmla="*/ 0 60000 65536"/>
                  <a:gd name="T7" fmla="*/ 0 60000 65536"/>
                  <a:gd name="T8" fmla="*/ 0 60000 65536"/>
                  <a:gd name="T9" fmla="*/ 0 w 32097"/>
                  <a:gd name="T10" fmla="*/ 0 h 21984"/>
                  <a:gd name="T11" fmla="*/ 32097 w 32097"/>
                  <a:gd name="T12" fmla="*/ 21984 h 21984"/>
                </a:gdLst>
                <a:ahLst/>
                <a:cxnLst>
                  <a:cxn ang="T6">
                    <a:pos x="T0" y="T1"/>
                  </a:cxn>
                  <a:cxn ang="T7">
                    <a:pos x="T2" y="T3"/>
                  </a:cxn>
                  <a:cxn ang="T8">
                    <a:pos x="T4" y="T5"/>
                  </a:cxn>
                </a:cxnLst>
                <a:rect l="T9" t="T10" r="T11" b="T12"/>
                <a:pathLst>
                  <a:path w="32097" h="21984" fill="none" extrusionOk="0">
                    <a:moveTo>
                      <a:pt x="32096" y="19261"/>
                    </a:moveTo>
                    <a:cubicBezTo>
                      <a:pt x="28886" y="21047"/>
                      <a:pt x="25273" y="21983"/>
                      <a:pt x="21600" y="21984"/>
                    </a:cubicBezTo>
                    <a:cubicBezTo>
                      <a:pt x="9670" y="21984"/>
                      <a:pt x="0" y="12313"/>
                      <a:pt x="0" y="384"/>
                    </a:cubicBezTo>
                    <a:cubicBezTo>
                      <a:pt x="-1" y="255"/>
                      <a:pt x="1" y="127"/>
                      <a:pt x="3" y="0"/>
                    </a:cubicBezTo>
                  </a:path>
                  <a:path w="32097" h="21984" stroke="0" extrusionOk="0">
                    <a:moveTo>
                      <a:pt x="32096" y="19261"/>
                    </a:moveTo>
                    <a:cubicBezTo>
                      <a:pt x="28886" y="21047"/>
                      <a:pt x="25273" y="21983"/>
                      <a:pt x="21600" y="21984"/>
                    </a:cubicBezTo>
                    <a:cubicBezTo>
                      <a:pt x="9670" y="21984"/>
                      <a:pt x="0" y="12313"/>
                      <a:pt x="0" y="384"/>
                    </a:cubicBezTo>
                    <a:cubicBezTo>
                      <a:pt x="-1" y="255"/>
                      <a:pt x="1" y="127"/>
                      <a:pt x="3" y="0"/>
                    </a:cubicBezTo>
                    <a:lnTo>
                      <a:pt x="21600" y="384"/>
                    </a:lnTo>
                    <a:lnTo>
                      <a:pt x="32096" y="19261"/>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4" name="Arc 455"/>
              <p:cNvSpPr>
                <a:spLocks/>
              </p:cNvSpPr>
              <p:nvPr/>
            </p:nvSpPr>
            <p:spPr bwMode="auto">
              <a:xfrm>
                <a:off x="1560" y="3120"/>
                <a:ext cx="761" cy="337"/>
              </a:xfrm>
              <a:custGeom>
                <a:avLst/>
                <a:gdLst>
                  <a:gd name="T0" fmla="*/ 0 w 32039"/>
                  <a:gd name="T1" fmla="*/ 0 h 21986"/>
                  <a:gd name="T2" fmla="*/ 0 w 32039"/>
                  <a:gd name="T3" fmla="*/ 0 h 21986"/>
                  <a:gd name="T4" fmla="*/ 0 w 32039"/>
                  <a:gd name="T5" fmla="*/ 0 h 21986"/>
                  <a:gd name="T6" fmla="*/ 0 60000 65536"/>
                  <a:gd name="T7" fmla="*/ 0 60000 65536"/>
                  <a:gd name="T8" fmla="*/ 0 60000 65536"/>
                  <a:gd name="T9" fmla="*/ 0 w 32039"/>
                  <a:gd name="T10" fmla="*/ 0 h 21986"/>
                  <a:gd name="T11" fmla="*/ 32039 w 32039"/>
                  <a:gd name="T12" fmla="*/ 21986 h 21986"/>
                </a:gdLst>
                <a:ahLst/>
                <a:cxnLst>
                  <a:cxn ang="T6">
                    <a:pos x="T0" y="T1"/>
                  </a:cxn>
                  <a:cxn ang="T7">
                    <a:pos x="T2" y="T3"/>
                  </a:cxn>
                  <a:cxn ang="T8">
                    <a:pos x="T4" y="T5"/>
                  </a:cxn>
                </a:cxnLst>
                <a:rect l="T9" t="T10" r="T11" b="T12"/>
                <a:pathLst>
                  <a:path w="32039" h="21986" fill="none" extrusionOk="0">
                    <a:moveTo>
                      <a:pt x="32038" y="19295"/>
                    </a:moveTo>
                    <a:cubicBezTo>
                      <a:pt x="28842" y="21060"/>
                      <a:pt x="25251" y="21985"/>
                      <a:pt x="21600" y="21986"/>
                    </a:cubicBezTo>
                    <a:cubicBezTo>
                      <a:pt x="9670" y="21986"/>
                      <a:pt x="0" y="12315"/>
                      <a:pt x="0" y="386"/>
                    </a:cubicBezTo>
                    <a:cubicBezTo>
                      <a:pt x="-1" y="257"/>
                      <a:pt x="1" y="128"/>
                      <a:pt x="3" y="0"/>
                    </a:cubicBezTo>
                  </a:path>
                  <a:path w="32039" h="21986" stroke="0" extrusionOk="0">
                    <a:moveTo>
                      <a:pt x="32038" y="19295"/>
                    </a:moveTo>
                    <a:cubicBezTo>
                      <a:pt x="28842" y="21060"/>
                      <a:pt x="25251" y="21985"/>
                      <a:pt x="21600" y="21986"/>
                    </a:cubicBezTo>
                    <a:cubicBezTo>
                      <a:pt x="9670" y="21986"/>
                      <a:pt x="0" y="12315"/>
                      <a:pt x="0" y="386"/>
                    </a:cubicBezTo>
                    <a:cubicBezTo>
                      <a:pt x="-1" y="257"/>
                      <a:pt x="1" y="128"/>
                      <a:pt x="3" y="0"/>
                    </a:cubicBezTo>
                    <a:lnTo>
                      <a:pt x="21600" y="386"/>
                    </a:lnTo>
                    <a:lnTo>
                      <a:pt x="32038" y="19295"/>
                    </a:lnTo>
                    <a:close/>
                  </a:path>
                </a:pathLst>
              </a:custGeom>
              <a:solidFill>
                <a:srgbClr val="B6C7C9"/>
              </a:solidFill>
              <a:ln w="22225">
                <a:solidFill>
                  <a:srgbClr val="6C8F93"/>
                </a:solidFill>
                <a:round/>
                <a:headEnd/>
                <a:tailEnd/>
              </a:ln>
            </p:spPr>
            <p:txBody>
              <a:bodyPr/>
              <a:lstStyle/>
              <a:p>
                <a:endParaRPr lang="en-US"/>
              </a:p>
            </p:txBody>
          </p:sp>
          <p:sp>
            <p:nvSpPr>
              <p:cNvPr id="29755" name="Arc 456"/>
              <p:cNvSpPr>
                <a:spLocks/>
              </p:cNvSpPr>
              <p:nvPr/>
            </p:nvSpPr>
            <p:spPr bwMode="auto">
              <a:xfrm>
                <a:off x="3626" y="2103"/>
                <a:ext cx="584" cy="427"/>
              </a:xfrm>
              <a:custGeom>
                <a:avLst/>
                <a:gdLst>
                  <a:gd name="T0" fmla="*/ 0 w 26070"/>
                  <a:gd name="T1" fmla="*/ 0 h 31631"/>
                  <a:gd name="T2" fmla="*/ 0 w 26070"/>
                  <a:gd name="T3" fmla="*/ 0 h 31631"/>
                  <a:gd name="T4" fmla="*/ 0 w 26070"/>
                  <a:gd name="T5" fmla="*/ 0 h 31631"/>
                  <a:gd name="T6" fmla="*/ 0 60000 65536"/>
                  <a:gd name="T7" fmla="*/ 0 60000 65536"/>
                  <a:gd name="T8" fmla="*/ 0 60000 65536"/>
                  <a:gd name="T9" fmla="*/ 0 w 26070"/>
                  <a:gd name="T10" fmla="*/ 0 h 31631"/>
                  <a:gd name="T11" fmla="*/ 26070 w 26070"/>
                  <a:gd name="T12" fmla="*/ 31631 h 31631"/>
                </a:gdLst>
                <a:ahLst/>
                <a:cxnLst>
                  <a:cxn ang="T6">
                    <a:pos x="T0" y="T1"/>
                  </a:cxn>
                  <a:cxn ang="T7">
                    <a:pos x="T2" y="T3"/>
                  </a:cxn>
                  <a:cxn ang="T8">
                    <a:pos x="T4" y="T5"/>
                  </a:cxn>
                </a:cxnLst>
                <a:rect l="T9" t="T10" r="T11" b="T12"/>
                <a:pathLst>
                  <a:path w="26070" h="31631" fill="none" extrusionOk="0">
                    <a:moveTo>
                      <a:pt x="-1" y="467"/>
                    </a:moveTo>
                    <a:cubicBezTo>
                      <a:pt x="1469" y="156"/>
                      <a:pt x="2967" y="-1"/>
                      <a:pt x="4470" y="0"/>
                    </a:cubicBezTo>
                    <a:cubicBezTo>
                      <a:pt x="16399" y="0"/>
                      <a:pt x="26070" y="9670"/>
                      <a:pt x="26070" y="21600"/>
                    </a:cubicBezTo>
                    <a:cubicBezTo>
                      <a:pt x="26070" y="25094"/>
                      <a:pt x="25222" y="28536"/>
                      <a:pt x="23599" y="31631"/>
                    </a:cubicBezTo>
                  </a:path>
                  <a:path w="26070" h="31631" stroke="0" extrusionOk="0">
                    <a:moveTo>
                      <a:pt x="-1" y="467"/>
                    </a:moveTo>
                    <a:cubicBezTo>
                      <a:pt x="1469" y="156"/>
                      <a:pt x="2967" y="-1"/>
                      <a:pt x="4470" y="0"/>
                    </a:cubicBezTo>
                    <a:cubicBezTo>
                      <a:pt x="16399" y="0"/>
                      <a:pt x="26070" y="9670"/>
                      <a:pt x="26070" y="21600"/>
                    </a:cubicBezTo>
                    <a:cubicBezTo>
                      <a:pt x="26070" y="25094"/>
                      <a:pt x="25222" y="28536"/>
                      <a:pt x="23599" y="31631"/>
                    </a:cubicBezTo>
                    <a:lnTo>
                      <a:pt x="4470" y="21600"/>
                    </a:lnTo>
                    <a:lnTo>
                      <a:pt x="-1" y="46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6" name="Arc 457"/>
              <p:cNvSpPr>
                <a:spLocks/>
              </p:cNvSpPr>
              <p:nvPr/>
            </p:nvSpPr>
            <p:spPr bwMode="auto">
              <a:xfrm>
                <a:off x="3628" y="2110"/>
                <a:ext cx="574" cy="418"/>
              </a:xfrm>
              <a:custGeom>
                <a:avLst/>
                <a:gdLst>
                  <a:gd name="T0" fmla="*/ 0 w 26029"/>
                  <a:gd name="T1" fmla="*/ 0 h 31708"/>
                  <a:gd name="T2" fmla="*/ 0 w 26029"/>
                  <a:gd name="T3" fmla="*/ 0 h 31708"/>
                  <a:gd name="T4" fmla="*/ 0 w 26029"/>
                  <a:gd name="T5" fmla="*/ 0 h 31708"/>
                  <a:gd name="T6" fmla="*/ 0 60000 65536"/>
                  <a:gd name="T7" fmla="*/ 0 60000 65536"/>
                  <a:gd name="T8" fmla="*/ 0 60000 65536"/>
                  <a:gd name="T9" fmla="*/ 0 w 26029"/>
                  <a:gd name="T10" fmla="*/ 0 h 31708"/>
                  <a:gd name="T11" fmla="*/ 26029 w 26029"/>
                  <a:gd name="T12" fmla="*/ 31708 h 31708"/>
                </a:gdLst>
                <a:ahLst/>
                <a:cxnLst>
                  <a:cxn ang="T6">
                    <a:pos x="T0" y="T1"/>
                  </a:cxn>
                  <a:cxn ang="T7">
                    <a:pos x="T2" y="T3"/>
                  </a:cxn>
                  <a:cxn ang="T8">
                    <a:pos x="T4" y="T5"/>
                  </a:cxn>
                </a:cxnLst>
                <a:rect l="T9" t="T10" r="T11" b="T12"/>
                <a:pathLst>
                  <a:path w="26029" h="31708" fill="none" extrusionOk="0">
                    <a:moveTo>
                      <a:pt x="-1" y="458"/>
                    </a:moveTo>
                    <a:cubicBezTo>
                      <a:pt x="1456" y="153"/>
                      <a:pt x="2940" y="-1"/>
                      <a:pt x="4429" y="0"/>
                    </a:cubicBezTo>
                    <a:cubicBezTo>
                      <a:pt x="16358" y="0"/>
                      <a:pt x="26029" y="9670"/>
                      <a:pt x="26029" y="21600"/>
                    </a:cubicBezTo>
                    <a:cubicBezTo>
                      <a:pt x="26029" y="25123"/>
                      <a:pt x="25166" y="28593"/>
                      <a:pt x="23517" y="31707"/>
                    </a:cubicBezTo>
                  </a:path>
                  <a:path w="26029" h="31708" stroke="0" extrusionOk="0">
                    <a:moveTo>
                      <a:pt x="-1" y="458"/>
                    </a:moveTo>
                    <a:cubicBezTo>
                      <a:pt x="1456" y="153"/>
                      <a:pt x="2940" y="-1"/>
                      <a:pt x="4429" y="0"/>
                    </a:cubicBezTo>
                    <a:cubicBezTo>
                      <a:pt x="16358" y="0"/>
                      <a:pt x="26029" y="9670"/>
                      <a:pt x="26029" y="21600"/>
                    </a:cubicBezTo>
                    <a:cubicBezTo>
                      <a:pt x="26029" y="25123"/>
                      <a:pt x="25166" y="28593"/>
                      <a:pt x="23517" y="31707"/>
                    </a:cubicBezTo>
                    <a:lnTo>
                      <a:pt x="4429" y="21600"/>
                    </a:lnTo>
                    <a:lnTo>
                      <a:pt x="-1" y="458"/>
                    </a:lnTo>
                    <a:close/>
                  </a:path>
                </a:pathLst>
              </a:custGeom>
              <a:solidFill>
                <a:srgbClr val="B6C7C9"/>
              </a:solidFill>
              <a:ln w="22225">
                <a:solidFill>
                  <a:srgbClr val="6C8F93"/>
                </a:solidFill>
                <a:round/>
                <a:headEnd/>
                <a:tailEnd/>
              </a:ln>
            </p:spPr>
            <p:txBody>
              <a:bodyPr/>
              <a:lstStyle/>
              <a:p>
                <a:endParaRPr lang="en-US"/>
              </a:p>
            </p:txBody>
          </p:sp>
          <p:sp>
            <p:nvSpPr>
              <p:cNvPr id="29757" name="Arc 458"/>
              <p:cNvSpPr>
                <a:spLocks/>
              </p:cNvSpPr>
              <p:nvPr/>
            </p:nvSpPr>
            <p:spPr bwMode="auto">
              <a:xfrm>
                <a:off x="3791" y="2534"/>
                <a:ext cx="556" cy="428"/>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583" y="0"/>
                    </a:moveTo>
                    <a:cubicBezTo>
                      <a:pt x="18654" y="4101"/>
                      <a:pt x="21600" y="10273"/>
                      <a:pt x="21600" y="16794"/>
                    </a:cubicBezTo>
                    <a:cubicBezTo>
                      <a:pt x="21600" y="21214"/>
                      <a:pt x="20243" y="25528"/>
                      <a:pt x="17714" y="29154"/>
                    </a:cubicBezTo>
                  </a:path>
                  <a:path w="21600" h="29154" stroke="0" extrusionOk="0">
                    <a:moveTo>
                      <a:pt x="13583" y="0"/>
                    </a:moveTo>
                    <a:cubicBezTo>
                      <a:pt x="18654" y="4101"/>
                      <a:pt x="21600" y="10273"/>
                      <a:pt x="21600" y="16794"/>
                    </a:cubicBezTo>
                    <a:cubicBezTo>
                      <a:pt x="21600" y="21214"/>
                      <a:pt x="20243" y="25528"/>
                      <a:pt x="17714" y="29154"/>
                    </a:cubicBezTo>
                    <a:lnTo>
                      <a:pt x="0" y="16794"/>
                    </a:lnTo>
                    <a:lnTo>
                      <a:pt x="13583"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8" name="Arc 459"/>
              <p:cNvSpPr>
                <a:spLocks/>
              </p:cNvSpPr>
              <p:nvPr/>
            </p:nvSpPr>
            <p:spPr bwMode="auto">
              <a:xfrm>
                <a:off x="3791" y="2538"/>
                <a:ext cx="549" cy="420"/>
              </a:xfrm>
              <a:custGeom>
                <a:avLst/>
                <a:gdLst>
                  <a:gd name="T0" fmla="*/ 0 w 21600"/>
                  <a:gd name="T1" fmla="*/ 0 h 29298"/>
                  <a:gd name="T2" fmla="*/ 0 w 21600"/>
                  <a:gd name="T3" fmla="*/ 0 h 29298"/>
                  <a:gd name="T4" fmla="*/ 0 w 21600"/>
                  <a:gd name="T5" fmla="*/ 0 h 29298"/>
                  <a:gd name="T6" fmla="*/ 0 60000 65536"/>
                  <a:gd name="T7" fmla="*/ 0 60000 65536"/>
                  <a:gd name="T8" fmla="*/ 0 60000 65536"/>
                  <a:gd name="T9" fmla="*/ 0 w 21600"/>
                  <a:gd name="T10" fmla="*/ 0 h 29298"/>
                  <a:gd name="T11" fmla="*/ 21600 w 21600"/>
                  <a:gd name="T12" fmla="*/ 29298 h 29298"/>
                </a:gdLst>
                <a:ahLst/>
                <a:cxnLst>
                  <a:cxn ang="T6">
                    <a:pos x="T0" y="T1"/>
                  </a:cxn>
                  <a:cxn ang="T7">
                    <a:pos x="T2" y="T3"/>
                  </a:cxn>
                  <a:cxn ang="T8">
                    <a:pos x="T4" y="T5"/>
                  </a:cxn>
                </a:cxnLst>
                <a:rect l="T9" t="T10" r="T11" b="T12"/>
                <a:pathLst>
                  <a:path w="21600" h="29298" fill="none" extrusionOk="0">
                    <a:moveTo>
                      <a:pt x="13504" y="0"/>
                    </a:moveTo>
                    <a:cubicBezTo>
                      <a:pt x="18621" y="4099"/>
                      <a:pt x="21600" y="10301"/>
                      <a:pt x="21600" y="16858"/>
                    </a:cubicBezTo>
                    <a:cubicBezTo>
                      <a:pt x="21600" y="21311"/>
                      <a:pt x="20223" y="25656"/>
                      <a:pt x="17658" y="29298"/>
                    </a:cubicBezTo>
                  </a:path>
                  <a:path w="21600" h="29298" stroke="0" extrusionOk="0">
                    <a:moveTo>
                      <a:pt x="13504" y="0"/>
                    </a:moveTo>
                    <a:cubicBezTo>
                      <a:pt x="18621" y="4099"/>
                      <a:pt x="21600" y="10301"/>
                      <a:pt x="21600" y="16858"/>
                    </a:cubicBezTo>
                    <a:cubicBezTo>
                      <a:pt x="21600" y="21311"/>
                      <a:pt x="20223" y="25656"/>
                      <a:pt x="17658" y="29298"/>
                    </a:cubicBezTo>
                    <a:lnTo>
                      <a:pt x="0" y="16858"/>
                    </a:lnTo>
                    <a:lnTo>
                      <a:pt x="13504" y="0"/>
                    </a:lnTo>
                    <a:close/>
                  </a:path>
                </a:pathLst>
              </a:custGeom>
              <a:solidFill>
                <a:srgbClr val="B6C7C9"/>
              </a:solidFill>
              <a:ln w="22225">
                <a:solidFill>
                  <a:srgbClr val="6C8F93"/>
                </a:solidFill>
                <a:round/>
                <a:headEnd/>
                <a:tailEnd/>
              </a:ln>
            </p:spPr>
            <p:txBody>
              <a:bodyPr/>
              <a:lstStyle/>
              <a:p>
                <a:endParaRPr lang="en-US"/>
              </a:p>
            </p:txBody>
          </p:sp>
          <p:sp>
            <p:nvSpPr>
              <p:cNvPr id="29759" name="Arc 460"/>
              <p:cNvSpPr>
                <a:spLocks/>
              </p:cNvSpPr>
              <p:nvPr/>
            </p:nvSpPr>
            <p:spPr bwMode="auto">
              <a:xfrm>
                <a:off x="3609" y="2973"/>
                <a:ext cx="651" cy="607"/>
              </a:xfrm>
              <a:custGeom>
                <a:avLst/>
                <a:gdLst>
                  <a:gd name="T0" fmla="*/ 0 w 28655"/>
                  <a:gd name="T1" fmla="*/ 0 h 27157"/>
                  <a:gd name="T2" fmla="*/ 0 w 28655"/>
                  <a:gd name="T3" fmla="*/ 0 h 27157"/>
                  <a:gd name="T4" fmla="*/ 0 w 28655"/>
                  <a:gd name="T5" fmla="*/ 0 h 27157"/>
                  <a:gd name="T6" fmla="*/ 0 60000 65536"/>
                  <a:gd name="T7" fmla="*/ 0 60000 65536"/>
                  <a:gd name="T8" fmla="*/ 0 60000 65536"/>
                  <a:gd name="T9" fmla="*/ 0 w 28655"/>
                  <a:gd name="T10" fmla="*/ 0 h 27157"/>
                  <a:gd name="T11" fmla="*/ 28655 w 28655"/>
                  <a:gd name="T12" fmla="*/ 27157 h 27157"/>
                </a:gdLst>
                <a:ahLst/>
                <a:cxnLst>
                  <a:cxn ang="T6">
                    <a:pos x="T0" y="T1"/>
                  </a:cxn>
                  <a:cxn ang="T7">
                    <a:pos x="T2" y="T3"/>
                  </a:cxn>
                  <a:cxn ang="T8">
                    <a:pos x="T4" y="T5"/>
                  </a:cxn>
                </a:cxnLst>
                <a:rect l="T9" t="T10" r="T11" b="T12"/>
                <a:pathLst>
                  <a:path w="28655" h="27157" fill="none" extrusionOk="0">
                    <a:moveTo>
                      <a:pt x="27927" y="0"/>
                    </a:moveTo>
                    <a:cubicBezTo>
                      <a:pt x="28410" y="1812"/>
                      <a:pt x="28655" y="3680"/>
                      <a:pt x="28655" y="5557"/>
                    </a:cubicBezTo>
                    <a:cubicBezTo>
                      <a:pt x="28655" y="17486"/>
                      <a:pt x="18984" y="27157"/>
                      <a:pt x="7055" y="27157"/>
                    </a:cubicBezTo>
                    <a:cubicBezTo>
                      <a:pt x="4653" y="27157"/>
                      <a:pt x="2269" y="26756"/>
                      <a:pt x="-1" y="25972"/>
                    </a:cubicBezTo>
                  </a:path>
                  <a:path w="28655" h="27157" stroke="0" extrusionOk="0">
                    <a:moveTo>
                      <a:pt x="27927" y="0"/>
                    </a:moveTo>
                    <a:cubicBezTo>
                      <a:pt x="28410" y="1812"/>
                      <a:pt x="28655" y="3680"/>
                      <a:pt x="28655" y="5557"/>
                    </a:cubicBezTo>
                    <a:cubicBezTo>
                      <a:pt x="28655" y="17486"/>
                      <a:pt x="18984" y="27157"/>
                      <a:pt x="7055" y="27157"/>
                    </a:cubicBezTo>
                    <a:cubicBezTo>
                      <a:pt x="4653" y="27157"/>
                      <a:pt x="2269" y="26756"/>
                      <a:pt x="-1" y="25972"/>
                    </a:cubicBezTo>
                    <a:lnTo>
                      <a:pt x="7055" y="5557"/>
                    </a:lnTo>
                    <a:lnTo>
                      <a:pt x="27927"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0" name="Arc 461"/>
              <p:cNvSpPr>
                <a:spLocks/>
              </p:cNvSpPr>
              <p:nvPr/>
            </p:nvSpPr>
            <p:spPr bwMode="auto">
              <a:xfrm>
                <a:off x="3611" y="2975"/>
                <a:ext cx="642" cy="598"/>
              </a:xfrm>
              <a:custGeom>
                <a:avLst/>
                <a:gdLst>
                  <a:gd name="T0" fmla="*/ 0 w 28653"/>
                  <a:gd name="T1" fmla="*/ 0 h 27158"/>
                  <a:gd name="T2" fmla="*/ 0 w 28653"/>
                  <a:gd name="T3" fmla="*/ 0 h 27158"/>
                  <a:gd name="T4" fmla="*/ 0 w 28653"/>
                  <a:gd name="T5" fmla="*/ 0 h 27158"/>
                  <a:gd name="T6" fmla="*/ 0 60000 65536"/>
                  <a:gd name="T7" fmla="*/ 0 60000 65536"/>
                  <a:gd name="T8" fmla="*/ 0 60000 65536"/>
                  <a:gd name="T9" fmla="*/ 0 w 28653"/>
                  <a:gd name="T10" fmla="*/ 0 h 27158"/>
                  <a:gd name="T11" fmla="*/ 28653 w 28653"/>
                  <a:gd name="T12" fmla="*/ 27158 h 27158"/>
                </a:gdLst>
                <a:ahLst/>
                <a:cxnLst>
                  <a:cxn ang="T6">
                    <a:pos x="T0" y="T1"/>
                  </a:cxn>
                  <a:cxn ang="T7">
                    <a:pos x="T2" y="T3"/>
                  </a:cxn>
                  <a:cxn ang="T8">
                    <a:pos x="T4" y="T5"/>
                  </a:cxn>
                </a:cxnLst>
                <a:rect l="T9" t="T10" r="T11" b="T12"/>
                <a:pathLst>
                  <a:path w="28653" h="27158" fill="none" extrusionOk="0">
                    <a:moveTo>
                      <a:pt x="27925" y="0"/>
                    </a:moveTo>
                    <a:cubicBezTo>
                      <a:pt x="28408" y="1813"/>
                      <a:pt x="28653" y="3681"/>
                      <a:pt x="28653" y="5558"/>
                    </a:cubicBezTo>
                    <a:cubicBezTo>
                      <a:pt x="28653" y="17487"/>
                      <a:pt x="18982" y="27158"/>
                      <a:pt x="7053" y="27158"/>
                    </a:cubicBezTo>
                    <a:cubicBezTo>
                      <a:pt x="4652" y="27158"/>
                      <a:pt x="2268" y="26757"/>
                      <a:pt x="-1" y="25974"/>
                    </a:cubicBezTo>
                  </a:path>
                  <a:path w="28653" h="27158" stroke="0" extrusionOk="0">
                    <a:moveTo>
                      <a:pt x="27925" y="0"/>
                    </a:moveTo>
                    <a:cubicBezTo>
                      <a:pt x="28408" y="1813"/>
                      <a:pt x="28653" y="3681"/>
                      <a:pt x="28653" y="5558"/>
                    </a:cubicBezTo>
                    <a:cubicBezTo>
                      <a:pt x="28653" y="17487"/>
                      <a:pt x="18982" y="27158"/>
                      <a:pt x="7053" y="27158"/>
                    </a:cubicBezTo>
                    <a:cubicBezTo>
                      <a:pt x="4652" y="27158"/>
                      <a:pt x="2268" y="26757"/>
                      <a:pt x="-1" y="25974"/>
                    </a:cubicBezTo>
                    <a:lnTo>
                      <a:pt x="7053" y="5558"/>
                    </a:lnTo>
                    <a:lnTo>
                      <a:pt x="27925" y="0"/>
                    </a:lnTo>
                    <a:close/>
                  </a:path>
                </a:pathLst>
              </a:custGeom>
              <a:solidFill>
                <a:srgbClr val="B6C7C9"/>
              </a:solidFill>
              <a:ln w="22225">
                <a:solidFill>
                  <a:srgbClr val="6C8F93"/>
                </a:solidFill>
                <a:round/>
                <a:headEnd/>
                <a:tailEnd/>
              </a:ln>
            </p:spPr>
            <p:txBody>
              <a:bodyPr/>
              <a:lstStyle/>
              <a:p>
                <a:endParaRPr lang="en-US"/>
              </a:p>
            </p:txBody>
          </p:sp>
          <p:sp>
            <p:nvSpPr>
              <p:cNvPr id="29761" name="Arc 462"/>
              <p:cNvSpPr>
                <a:spLocks/>
              </p:cNvSpPr>
              <p:nvPr/>
            </p:nvSpPr>
            <p:spPr bwMode="auto">
              <a:xfrm>
                <a:off x="1358" y="2529"/>
                <a:ext cx="354" cy="592"/>
              </a:xfrm>
              <a:custGeom>
                <a:avLst/>
                <a:gdLst>
                  <a:gd name="T0" fmla="*/ 0 w 21600"/>
                  <a:gd name="T1" fmla="*/ 0 h 41297"/>
                  <a:gd name="T2" fmla="*/ 0 w 21600"/>
                  <a:gd name="T3" fmla="*/ 0 h 41297"/>
                  <a:gd name="T4" fmla="*/ 0 w 21600"/>
                  <a:gd name="T5" fmla="*/ 0 h 41297"/>
                  <a:gd name="T6" fmla="*/ 0 60000 65536"/>
                  <a:gd name="T7" fmla="*/ 0 60000 65536"/>
                  <a:gd name="T8" fmla="*/ 0 60000 65536"/>
                  <a:gd name="T9" fmla="*/ 0 w 21600"/>
                  <a:gd name="T10" fmla="*/ 0 h 41297"/>
                  <a:gd name="T11" fmla="*/ 21600 w 21600"/>
                  <a:gd name="T12" fmla="*/ 41297 h 41297"/>
                </a:gdLst>
                <a:ahLst/>
                <a:cxnLst>
                  <a:cxn ang="T6">
                    <a:pos x="T0" y="T1"/>
                  </a:cxn>
                  <a:cxn ang="T7">
                    <a:pos x="T2" y="T3"/>
                  </a:cxn>
                  <a:cxn ang="T8">
                    <a:pos x="T4" y="T5"/>
                  </a:cxn>
                </a:cxnLst>
                <a:rect l="T9" t="T10" r="T11" b="T12"/>
                <a:pathLst>
                  <a:path w="21600" h="41297" fill="none" extrusionOk="0">
                    <a:moveTo>
                      <a:pt x="12844" y="41297"/>
                    </a:moveTo>
                    <a:cubicBezTo>
                      <a:pt x="5035" y="37834"/>
                      <a:pt x="0" y="30094"/>
                      <a:pt x="0" y="21551"/>
                    </a:cubicBezTo>
                    <a:cubicBezTo>
                      <a:pt x="-1" y="10187"/>
                      <a:pt x="8803" y="767"/>
                      <a:pt x="20141" y="0"/>
                    </a:cubicBezTo>
                  </a:path>
                  <a:path w="21600" h="41297" stroke="0" extrusionOk="0">
                    <a:moveTo>
                      <a:pt x="12844" y="41297"/>
                    </a:moveTo>
                    <a:cubicBezTo>
                      <a:pt x="5035" y="37834"/>
                      <a:pt x="0" y="30094"/>
                      <a:pt x="0" y="21551"/>
                    </a:cubicBezTo>
                    <a:cubicBezTo>
                      <a:pt x="-1" y="10187"/>
                      <a:pt x="8803" y="767"/>
                      <a:pt x="20141" y="0"/>
                    </a:cubicBezTo>
                    <a:lnTo>
                      <a:pt x="21600" y="21551"/>
                    </a:lnTo>
                    <a:lnTo>
                      <a:pt x="12844" y="412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2" name="Arc 463"/>
              <p:cNvSpPr>
                <a:spLocks/>
              </p:cNvSpPr>
              <p:nvPr/>
            </p:nvSpPr>
            <p:spPr bwMode="auto">
              <a:xfrm>
                <a:off x="1365" y="2536"/>
                <a:ext cx="347" cy="578"/>
              </a:xfrm>
              <a:custGeom>
                <a:avLst/>
                <a:gdLst>
                  <a:gd name="T0" fmla="*/ 0 w 21600"/>
                  <a:gd name="T1" fmla="*/ 0 h 41307"/>
                  <a:gd name="T2" fmla="*/ 0 w 21600"/>
                  <a:gd name="T3" fmla="*/ 0 h 41307"/>
                  <a:gd name="T4" fmla="*/ 0 w 21600"/>
                  <a:gd name="T5" fmla="*/ 0 h 41307"/>
                  <a:gd name="T6" fmla="*/ 0 60000 65536"/>
                  <a:gd name="T7" fmla="*/ 0 60000 65536"/>
                  <a:gd name="T8" fmla="*/ 0 60000 65536"/>
                  <a:gd name="T9" fmla="*/ 0 w 21600"/>
                  <a:gd name="T10" fmla="*/ 0 h 41307"/>
                  <a:gd name="T11" fmla="*/ 21600 w 21600"/>
                  <a:gd name="T12" fmla="*/ 41307 h 41307"/>
                </a:gdLst>
                <a:ahLst/>
                <a:cxnLst>
                  <a:cxn ang="T6">
                    <a:pos x="T0" y="T1"/>
                  </a:cxn>
                  <a:cxn ang="T7">
                    <a:pos x="T2" y="T3"/>
                  </a:cxn>
                  <a:cxn ang="T8">
                    <a:pos x="T4" y="T5"/>
                  </a:cxn>
                </a:cxnLst>
                <a:rect l="T9" t="T10" r="T11" b="T12"/>
                <a:pathLst>
                  <a:path w="21600" h="41307" fill="none" extrusionOk="0">
                    <a:moveTo>
                      <a:pt x="12867" y="41306"/>
                    </a:moveTo>
                    <a:cubicBezTo>
                      <a:pt x="5045" y="37849"/>
                      <a:pt x="0" y="30102"/>
                      <a:pt x="0" y="21551"/>
                    </a:cubicBezTo>
                    <a:cubicBezTo>
                      <a:pt x="-1" y="10186"/>
                      <a:pt x="8806" y="765"/>
                      <a:pt x="20145" y="-1"/>
                    </a:cubicBezTo>
                  </a:path>
                  <a:path w="21600" h="41307" stroke="0" extrusionOk="0">
                    <a:moveTo>
                      <a:pt x="12867" y="41306"/>
                    </a:moveTo>
                    <a:cubicBezTo>
                      <a:pt x="5045" y="37849"/>
                      <a:pt x="0" y="30102"/>
                      <a:pt x="0" y="21551"/>
                    </a:cubicBezTo>
                    <a:cubicBezTo>
                      <a:pt x="-1" y="10186"/>
                      <a:pt x="8806" y="765"/>
                      <a:pt x="20145" y="-1"/>
                    </a:cubicBezTo>
                    <a:lnTo>
                      <a:pt x="21600" y="21551"/>
                    </a:lnTo>
                    <a:lnTo>
                      <a:pt x="12867" y="41306"/>
                    </a:lnTo>
                    <a:close/>
                  </a:path>
                </a:pathLst>
              </a:custGeom>
              <a:solidFill>
                <a:srgbClr val="B6C7C9"/>
              </a:solidFill>
              <a:ln w="22225">
                <a:solidFill>
                  <a:srgbClr val="6C8F93"/>
                </a:solidFill>
                <a:round/>
                <a:headEnd/>
                <a:tailEnd/>
              </a:ln>
            </p:spPr>
            <p:txBody>
              <a:bodyPr/>
              <a:lstStyle/>
              <a:p>
                <a:endParaRPr lang="en-US"/>
              </a:p>
            </p:txBody>
          </p:sp>
          <p:sp>
            <p:nvSpPr>
              <p:cNvPr id="29763" name="Arc 464"/>
              <p:cNvSpPr>
                <a:spLocks/>
              </p:cNvSpPr>
              <p:nvPr/>
            </p:nvSpPr>
            <p:spPr bwMode="auto">
              <a:xfrm>
                <a:off x="2293" y="3335"/>
                <a:ext cx="1344" cy="361"/>
              </a:xfrm>
              <a:custGeom>
                <a:avLst/>
                <a:gdLst>
                  <a:gd name="T0" fmla="*/ 0 w 39224"/>
                  <a:gd name="T1" fmla="*/ 0 h 21600"/>
                  <a:gd name="T2" fmla="*/ 0 w 39224"/>
                  <a:gd name="T3" fmla="*/ 0 h 21600"/>
                  <a:gd name="T4" fmla="*/ 0 w 39224"/>
                  <a:gd name="T5" fmla="*/ 0 h 21600"/>
                  <a:gd name="T6" fmla="*/ 0 60000 65536"/>
                  <a:gd name="T7" fmla="*/ 0 60000 65536"/>
                  <a:gd name="T8" fmla="*/ 0 60000 65536"/>
                  <a:gd name="T9" fmla="*/ 0 w 39224"/>
                  <a:gd name="T10" fmla="*/ 0 h 21600"/>
                  <a:gd name="T11" fmla="*/ 39224 w 39224"/>
                  <a:gd name="T12" fmla="*/ 21600 h 21600"/>
                </a:gdLst>
                <a:ahLst/>
                <a:cxnLst>
                  <a:cxn ang="T6">
                    <a:pos x="T0" y="T1"/>
                  </a:cxn>
                  <a:cxn ang="T7">
                    <a:pos x="T2" y="T3"/>
                  </a:cxn>
                  <a:cxn ang="T8">
                    <a:pos x="T4" y="T5"/>
                  </a:cxn>
                </a:cxnLst>
                <a:rect l="T9" t="T10" r="T11" b="T12"/>
                <a:pathLst>
                  <a:path w="39224" h="21600" fill="none" extrusionOk="0">
                    <a:moveTo>
                      <a:pt x="39224" y="12019"/>
                    </a:moveTo>
                    <a:cubicBezTo>
                      <a:pt x="35214" y="18006"/>
                      <a:pt x="28483" y="21599"/>
                      <a:pt x="21277" y="21600"/>
                    </a:cubicBezTo>
                    <a:cubicBezTo>
                      <a:pt x="10782" y="21600"/>
                      <a:pt x="1807" y="14057"/>
                      <a:pt x="-1" y="3720"/>
                    </a:cubicBezTo>
                  </a:path>
                  <a:path w="39224" h="21600" stroke="0" extrusionOk="0">
                    <a:moveTo>
                      <a:pt x="39224" y="12019"/>
                    </a:moveTo>
                    <a:cubicBezTo>
                      <a:pt x="35214" y="18006"/>
                      <a:pt x="28483" y="21599"/>
                      <a:pt x="21277" y="21600"/>
                    </a:cubicBezTo>
                    <a:cubicBezTo>
                      <a:pt x="10782" y="21600"/>
                      <a:pt x="1807" y="14057"/>
                      <a:pt x="-1" y="3720"/>
                    </a:cubicBezTo>
                    <a:lnTo>
                      <a:pt x="21277" y="0"/>
                    </a:lnTo>
                    <a:lnTo>
                      <a:pt x="39224" y="12019"/>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4" name="Arc 465"/>
              <p:cNvSpPr>
                <a:spLocks/>
              </p:cNvSpPr>
              <p:nvPr/>
            </p:nvSpPr>
            <p:spPr bwMode="auto">
              <a:xfrm>
                <a:off x="2300" y="3335"/>
                <a:ext cx="1329" cy="354"/>
              </a:xfrm>
              <a:custGeom>
                <a:avLst/>
                <a:gdLst>
                  <a:gd name="T0" fmla="*/ 0 w 39161"/>
                  <a:gd name="T1" fmla="*/ 0 h 21600"/>
                  <a:gd name="T2" fmla="*/ 0 w 39161"/>
                  <a:gd name="T3" fmla="*/ 0 h 21600"/>
                  <a:gd name="T4" fmla="*/ 0 w 39161"/>
                  <a:gd name="T5" fmla="*/ 0 h 21600"/>
                  <a:gd name="T6" fmla="*/ 0 60000 65536"/>
                  <a:gd name="T7" fmla="*/ 0 60000 65536"/>
                  <a:gd name="T8" fmla="*/ 0 60000 65536"/>
                  <a:gd name="T9" fmla="*/ 0 w 39161"/>
                  <a:gd name="T10" fmla="*/ 0 h 21600"/>
                  <a:gd name="T11" fmla="*/ 39161 w 39161"/>
                  <a:gd name="T12" fmla="*/ 21600 h 21600"/>
                </a:gdLst>
                <a:ahLst/>
                <a:cxnLst>
                  <a:cxn ang="T6">
                    <a:pos x="T0" y="T1"/>
                  </a:cxn>
                  <a:cxn ang="T7">
                    <a:pos x="T2" y="T3"/>
                  </a:cxn>
                  <a:cxn ang="T8">
                    <a:pos x="T4" y="T5"/>
                  </a:cxn>
                </a:cxnLst>
                <a:rect l="T9" t="T10" r="T11" b="T12"/>
                <a:pathLst>
                  <a:path w="39161" h="21600" fill="none" extrusionOk="0">
                    <a:moveTo>
                      <a:pt x="39161" y="12103"/>
                    </a:moveTo>
                    <a:cubicBezTo>
                      <a:pt x="35143" y="18042"/>
                      <a:pt x="28441" y="21599"/>
                      <a:pt x="21271" y="21600"/>
                    </a:cubicBezTo>
                    <a:cubicBezTo>
                      <a:pt x="10790" y="21600"/>
                      <a:pt x="1822" y="14076"/>
                      <a:pt x="0" y="3755"/>
                    </a:cubicBezTo>
                  </a:path>
                  <a:path w="39161" h="21600" stroke="0" extrusionOk="0">
                    <a:moveTo>
                      <a:pt x="39161" y="12103"/>
                    </a:moveTo>
                    <a:cubicBezTo>
                      <a:pt x="35143" y="18042"/>
                      <a:pt x="28441" y="21599"/>
                      <a:pt x="21271" y="21600"/>
                    </a:cubicBezTo>
                    <a:cubicBezTo>
                      <a:pt x="10790" y="21600"/>
                      <a:pt x="1822" y="14076"/>
                      <a:pt x="0" y="3755"/>
                    </a:cubicBezTo>
                    <a:lnTo>
                      <a:pt x="21271" y="0"/>
                    </a:lnTo>
                    <a:lnTo>
                      <a:pt x="39161" y="12103"/>
                    </a:lnTo>
                    <a:close/>
                  </a:path>
                </a:pathLst>
              </a:custGeom>
              <a:solidFill>
                <a:srgbClr val="B6C7C9"/>
              </a:solidFill>
              <a:ln w="22225">
                <a:solidFill>
                  <a:srgbClr val="6C8F93"/>
                </a:solidFill>
                <a:round/>
                <a:headEnd/>
                <a:tailEnd/>
              </a:ln>
            </p:spPr>
            <p:txBody>
              <a:bodyPr/>
              <a:lstStyle/>
              <a:p>
                <a:endParaRPr lang="en-US"/>
              </a:p>
            </p:txBody>
          </p:sp>
        </p:grpSp>
        <p:sp>
          <p:nvSpPr>
            <p:cNvPr id="42" name="Line 466"/>
            <p:cNvSpPr>
              <a:spLocks noChangeShapeType="1"/>
            </p:cNvSpPr>
            <p:nvPr/>
          </p:nvSpPr>
          <p:spPr bwMode="auto">
            <a:xfrm flipH="1">
              <a:off x="4104" y="1502"/>
              <a:ext cx="383" cy="140"/>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3" name="Line 467"/>
            <p:cNvSpPr>
              <a:spLocks noChangeShapeType="1"/>
            </p:cNvSpPr>
            <p:nvPr/>
          </p:nvSpPr>
          <p:spPr bwMode="auto">
            <a:xfrm flipH="1" flipV="1">
              <a:off x="4075" y="1676"/>
              <a:ext cx="265" cy="278"/>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4" name="Line 468"/>
            <p:cNvSpPr>
              <a:spLocks noChangeShapeType="1"/>
            </p:cNvSpPr>
            <p:nvPr/>
          </p:nvSpPr>
          <p:spPr bwMode="auto">
            <a:xfrm flipH="1" flipV="1">
              <a:off x="4517" y="1502"/>
              <a:ext cx="265" cy="487"/>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5" name="Line 469"/>
            <p:cNvSpPr>
              <a:spLocks noChangeShapeType="1"/>
            </p:cNvSpPr>
            <p:nvPr/>
          </p:nvSpPr>
          <p:spPr bwMode="auto">
            <a:xfrm flipH="1" flipV="1">
              <a:off x="4340" y="1920"/>
              <a:ext cx="442" cy="69"/>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6" name="Line 470"/>
            <p:cNvSpPr>
              <a:spLocks noChangeShapeType="1"/>
            </p:cNvSpPr>
            <p:nvPr/>
          </p:nvSpPr>
          <p:spPr bwMode="auto">
            <a:xfrm flipV="1">
              <a:off x="3690" y="1676"/>
              <a:ext cx="385" cy="104"/>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29740" name="Picture 471"/>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58" y="1592"/>
              <a:ext cx="2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9741" name="Picture 472"/>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22" y="1892"/>
              <a:ext cx="23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9742" name="Picture 474"/>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557" y="1731"/>
              <a:ext cx="23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743" name="Picture 475"/>
            <p:cNvSpPr>
              <a:spLocks noChangeArrowheads="1"/>
            </p:cNvSpPr>
            <p:nvPr/>
          </p:nvSpPr>
          <p:spPr bwMode="auto">
            <a:xfrm>
              <a:off x="4647" y="1892"/>
              <a:ext cx="23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52" name="Line 476"/>
            <p:cNvSpPr>
              <a:spLocks noChangeShapeType="1"/>
            </p:cNvSpPr>
            <p:nvPr/>
          </p:nvSpPr>
          <p:spPr bwMode="auto">
            <a:xfrm flipH="1">
              <a:off x="4464" y="1301"/>
              <a:ext cx="289" cy="193"/>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29745" name="Picture 477"/>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620" y="1246"/>
              <a:ext cx="23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9746" name="Picture 478"/>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375" y="1441"/>
              <a:ext cx="23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747" name="Picture 437"/>
            <p:cNvSpPr>
              <a:spLocks noChangeArrowheads="1"/>
            </p:cNvSpPr>
            <p:nvPr/>
          </p:nvSpPr>
          <p:spPr bwMode="auto">
            <a:xfrm>
              <a:off x="964" y="1732"/>
              <a:ext cx="23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graphicFrame>
          <p:nvGraphicFramePr>
            <p:cNvPr id="29748" name="Object 498"/>
            <p:cNvGraphicFramePr>
              <a:graphicFrameLocks noChangeAspect="1"/>
            </p:cNvGraphicFramePr>
            <p:nvPr/>
          </p:nvGraphicFramePr>
          <p:xfrm>
            <a:off x="0" y="1876"/>
            <a:ext cx="1401" cy="987"/>
          </p:xfrm>
          <a:graphic>
            <a:graphicData uri="http://schemas.openxmlformats.org/presentationml/2006/ole">
              <mc:AlternateContent xmlns:mc="http://schemas.openxmlformats.org/markup-compatibility/2006">
                <mc:Choice xmlns:v="urn:schemas-microsoft-com:vml" Requires="v">
                  <p:oleObj spid="_x0000_s30212" name="Photo Editor Photo" r:id="rId11" imgW="5668166" imgH="3990476" progId="MSPhotoEd.3">
                    <p:embed/>
                  </p:oleObj>
                </mc:Choice>
                <mc:Fallback>
                  <p:oleObj name="Photo Editor Photo" r:id="rId11" imgW="5668166" imgH="3990476" progId="MSPhotoEd.3">
                    <p:embed/>
                    <p:pic>
                      <p:nvPicPr>
                        <p:cNvPr id="0" name="Object 49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1876"/>
                          <a:ext cx="1401" cy="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fld id="{68A6BCEC-6E5F-FD4D-91BE-39F38FC334F9}" type="slidenum">
              <a:rPr lang="en-US" altLang="x-none" sz="1200">
                <a:latin typeface="Tahoma" charset="0"/>
              </a:rPr>
              <a:pPr/>
              <a:t>43</a:t>
            </a:fld>
            <a:endParaRPr lang="en-US" altLang="x-none" sz="1200">
              <a:latin typeface="Tahoma" charset="0"/>
            </a:endParaRPr>
          </a:p>
        </p:txBody>
      </p:sp>
      <p:sp>
        <p:nvSpPr>
          <p:cNvPr id="31746" name="Rectangle 2"/>
          <p:cNvSpPr>
            <a:spLocks noGrp="1" noChangeArrowheads="1"/>
          </p:cNvSpPr>
          <p:nvPr>
            <p:ph type="title"/>
          </p:nvPr>
        </p:nvSpPr>
        <p:spPr/>
        <p:txBody>
          <a:bodyPr/>
          <a:lstStyle/>
          <a:p>
            <a:r>
              <a:rPr lang="en-US" altLang="x-none">
                <a:ea typeface="ＭＳ Ｐゴシック" charset="-128"/>
              </a:rPr>
              <a:t>Outline</a:t>
            </a:r>
          </a:p>
        </p:txBody>
      </p:sp>
      <p:sp>
        <p:nvSpPr>
          <p:cNvPr id="31747" name="Rectangle 3"/>
          <p:cNvSpPr>
            <a:spLocks noGrp="1" noChangeArrowheads="1"/>
          </p:cNvSpPr>
          <p:nvPr>
            <p:ph type="body" idx="1"/>
          </p:nvPr>
        </p:nvSpPr>
        <p:spPr/>
        <p:txBody>
          <a:bodyPr/>
          <a:lstStyle/>
          <a:p>
            <a:pPr>
              <a:buFont typeface="Wingdings" charset="2"/>
              <a:buChar char="q"/>
            </a:pPr>
            <a:r>
              <a:rPr lang="en-US" altLang="x-none" dirty="0">
                <a:ea typeface="ＭＳ Ｐゴシック" charset="-128"/>
              </a:rPr>
              <a:t>Admin</a:t>
            </a:r>
            <a:r>
              <a:rPr lang="en-US" altLang="zh-CN" dirty="0">
                <a:ea typeface="ＭＳ Ｐゴシック" charset="-128"/>
              </a:rPr>
              <a:t>.</a:t>
            </a:r>
            <a:r>
              <a:rPr lang="en-US" altLang="x-none" dirty="0">
                <a:ea typeface="ＭＳ Ｐゴシック" charset="-128"/>
              </a:rPr>
              <a:t> and recaps</a:t>
            </a:r>
          </a:p>
          <a:p>
            <a:pPr>
              <a:buFont typeface="Wingdings" charset="2"/>
              <a:buChar char="q"/>
            </a:pPr>
            <a:r>
              <a:rPr lang="en-US" altLang="x-none" dirty="0">
                <a:ea typeface="ＭＳ Ｐゴシック" charset="-128"/>
              </a:rPr>
              <a:t>A brief introduction to the Internet: past and present</a:t>
            </a:r>
          </a:p>
          <a:p>
            <a:pPr>
              <a:buFont typeface="Wingdings" charset="2"/>
              <a:buChar char="q"/>
            </a:pPr>
            <a:r>
              <a:rPr lang="en-US" altLang="x-none" dirty="0">
                <a:ea typeface="ＭＳ Ｐゴシック" charset="-128"/>
              </a:rPr>
              <a:t>Challenges of Internet networks and apps</a:t>
            </a:r>
          </a:p>
          <a:p>
            <a:pPr>
              <a:buClr>
                <a:srgbClr val="C00000"/>
              </a:buClr>
              <a:buFont typeface="Wingdings" charset="2"/>
              <a:buChar char="Ø"/>
            </a:pPr>
            <a:r>
              <a:rPr lang="en-US" altLang="x-none" i="1" dirty="0">
                <a:solidFill>
                  <a:srgbClr val="C00000"/>
                </a:solidFill>
                <a:ea typeface="ＭＳ Ｐゴシック" charset="-128"/>
              </a:rPr>
              <a:t>A taxonomy of communication networks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fld id="{B4CCFBB2-4807-454E-A011-F6A983B40080}" type="slidenum">
              <a:rPr lang="en-US" altLang="x-none" sz="1200">
                <a:latin typeface="Tahoma" charset="0"/>
              </a:rPr>
              <a:pPr/>
              <a:t>44</a:t>
            </a:fld>
            <a:endParaRPr lang="en-US" altLang="x-none" sz="1200">
              <a:latin typeface="Tahoma" charset="0"/>
            </a:endParaRPr>
          </a:p>
        </p:txBody>
      </p:sp>
      <p:sp>
        <p:nvSpPr>
          <p:cNvPr id="33794" name="Rectangle 3"/>
          <p:cNvSpPr>
            <a:spLocks noGrp="1" noChangeArrowheads="1"/>
          </p:cNvSpPr>
          <p:nvPr>
            <p:ph type="title"/>
          </p:nvPr>
        </p:nvSpPr>
        <p:spPr>
          <a:xfrm>
            <a:off x="533400" y="82550"/>
            <a:ext cx="7783513" cy="1146175"/>
          </a:xfrm>
        </p:spPr>
        <p:txBody>
          <a:bodyPr anchor="t"/>
          <a:lstStyle/>
          <a:p>
            <a:r>
              <a:rPr lang="en-US" altLang="x-none" sz="3600" dirty="0">
                <a:ea typeface="ＭＳ Ｐゴシック" charset="-128"/>
              </a:rPr>
              <a:t>Taxonomy of </a:t>
            </a:r>
            <a:br>
              <a:rPr lang="en-US" altLang="x-none" sz="3600" dirty="0">
                <a:ea typeface="ＭＳ Ｐゴシック" charset="-128"/>
              </a:rPr>
            </a:br>
            <a:r>
              <a:rPr lang="en-US" altLang="x-none" sz="3600" dirty="0">
                <a:ea typeface="ＭＳ Ｐゴシック" charset="-128"/>
              </a:rPr>
              <a:t>Communication Networks </a:t>
            </a:r>
            <a:endParaRPr lang="en-US" altLang="zh-TW" sz="3600" i="1" dirty="0">
              <a:solidFill>
                <a:srgbClr val="FE00FE"/>
              </a:solidFill>
              <a:ea typeface="新細明體" charset="-120"/>
            </a:endParaRPr>
          </a:p>
        </p:txBody>
      </p:sp>
      <p:sp>
        <p:nvSpPr>
          <p:cNvPr id="46083" name="Rectangle 2"/>
          <p:cNvSpPr>
            <a:spLocks noGrp="1" noChangeArrowheads="1"/>
          </p:cNvSpPr>
          <p:nvPr>
            <p:ph type="body" idx="1"/>
          </p:nvPr>
        </p:nvSpPr>
        <p:spPr>
          <a:xfrm>
            <a:off x="615950" y="3432175"/>
            <a:ext cx="7783513" cy="3051175"/>
          </a:xfrm>
        </p:spPr>
        <p:txBody>
          <a:bodyPr/>
          <a:lstStyle/>
          <a:p>
            <a:pPr>
              <a:buFont typeface="Wingdings" pitchFamily="2" charset="2"/>
              <a:buChar char="q"/>
            </a:pPr>
            <a:r>
              <a:rPr lang="en-US" altLang="zh-TW" sz="2400" dirty="0">
                <a:solidFill>
                  <a:srgbClr val="FF0000"/>
                </a:solidFill>
                <a:ea typeface="新細明體" charset="-120"/>
              </a:rPr>
              <a:t>Broadcast networks</a:t>
            </a:r>
          </a:p>
          <a:p>
            <a:pPr lvl="1">
              <a:buFont typeface="Courier New" panose="02070309020205020404" pitchFamily="49" charset="0"/>
              <a:buChar char="o"/>
            </a:pPr>
            <a:r>
              <a:rPr lang="en-US" altLang="zh-TW" sz="2000" dirty="0">
                <a:ea typeface="新細明體" charset="-120"/>
              </a:rPr>
              <a:t>nodes share a common channel; information transmitted by a node is received by </a:t>
            </a:r>
            <a:r>
              <a:rPr lang="en-US" altLang="zh-TW" sz="2000" dirty="0">
                <a:solidFill>
                  <a:schemeClr val="accent2"/>
                </a:solidFill>
                <a:ea typeface="新細明體" charset="-120"/>
              </a:rPr>
              <a:t>all</a:t>
            </a:r>
            <a:r>
              <a:rPr lang="en-US" altLang="zh-TW" sz="2000" dirty="0">
                <a:ea typeface="新細明體" charset="-120"/>
              </a:rPr>
              <a:t> other nodes in the network</a:t>
            </a:r>
          </a:p>
          <a:p>
            <a:pPr lvl="1">
              <a:buFont typeface="Courier New" panose="02070309020205020404" pitchFamily="49" charset="0"/>
              <a:buChar char="o"/>
            </a:pPr>
            <a:r>
              <a:rPr lang="en-US" altLang="zh-TW" sz="2000" dirty="0">
                <a:ea typeface="新細明體" charset="-120"/>
              </a:rPr>
              <a:t>examples: TV, radio</a:t>
            </a:r>
            <a:endParaRPr lang="en-US" altLang="zh-CN" sz="2000" dirty="0">
              <a:ea typeface="新細明體" charset="-120"/>
            </a:endParaRPr>
          </a:p>
          <a:p>
            <a:pPr lvl="1"/>
            <a:endParaRPr lang="en-US" altLang="zh-TW" sz="2000" dirty="0">
              <a:ea typeface="新細明體" charset="-120"/>
            </a:endParaRPr>
          </a:p>
          <a:p>
            <a:pPr>
              <a:buFont typeface="Wingdings" pitchFamily="2" charset="2"/>
              <a:buChar char="q"/>
            </a:pPr>
            <a:r>
              <a:rPr lang="en-US" altLang="zh-TW" sz="2400" dirty="0">
                <a:solidFill>
                  <a:srgbClr val="FF0000"/>
                </a:solidFill>
                <a:ea typeface="新細明體" charset="-120"/>
              </a:rPr>
              <a:t>Switched networks</a:t>
            </a:r>
          </a:p>
          <a:p>
            <a:pPr lvl="1">
              <a:buFont typeface="Courier New" panose="02070309020205020404" pitchFamily="49" charset="0"/>
              <a:buChar char="o"/>
            </a:pPr>
            <a:r>
              <a:rPr lang="en-US" altLang="zh-TW" sz="2000" dirty="0">
                <a:ea typeface="新細明體" charset="-120"/>
              </a:rPr>
              <a:t>information is transmitted to a </a:t>
            </a:r>
            <a:r>
              <a:rPr lang="en-US" altLang="zh-TW" sz="2000" dirty="0">
                <a:solidFill>
                  <a:schemeClr val="accent2"/>
                </a:solidFill>
                <a:ea typeface="新細明體" charset="-120"/>
              </a:rPr>
              <a:t>small sub-set</a:t>
            </a:r>
            <a:r>
              <a:rPr lang="en-US" altLang="zh-TW" sz="2000" dirty="0">
                <a:ea typeface="新細明體" charset="-120"/>
              </a:rPr>
              <a:t> (usually only one) of the nodes</a:t>
            </a:r>
          </a:p>
        </p:txBody>
      </p:sp>
      <p:sp>
        <p:nvSpPr>
          <p:cNvPr id="33796" name="Text Box 19"/>
          <p:cNvSpPr txBox="1">
            <a:spLocks noChangeArrowheads="1"/>
          </p:cNvSpPr>
          <p:nvPr/>
        </p:nvSpPr>
        <p:spPr bwMode="auto">
          <a:xfrm>
            <a:off x="3211513" y="1530350"/>
            <a:ext cx="2060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42" tIns="45774" rIns="91542" bIns="45774">
            <a:spAutoFit/>
          </a:bodyP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spcBef>
                <a:spcPct val="50000"/>
              </a:spcBef>
              <a:spcAft>
                <a:spcPts val="1000"/>
              </a:spcAft>
            </a:pPr>
            <a:r>
              <a:rPr lang="en-US" altLang="x-none" sz="1800"/>
              <a:t>communication networks</a:t>
            </a:r>
            <a:endParaRPr lang="en-US" altLang="x-none" sz="2800" i="1"/>
          </a:p>
        </p:txBody>
      </p:sp>
      <p:sp>
        <p:nvSpPr>
          <p:cNvPr id="65541" name="Text Box 21"/>
          <p:cNvSpPr txBox="1">
            <a:spLocks noChangeArrowheads="1"/>
          </p:cNvSpPr>
          <p:nvPr/>
        </p:nvSpPr>
        <p:spPr bwMode="auto">
          <a:xfrm>
            <a:off x="5794375" y="2597150"/>
            <a:ext cx="2060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42" tIns="45774" rIns="91542" bIns="45774">
            <a:spAutoFit/>
          </a:bodyP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spcBef>
                <a:spcPct val="50000"/>
              </a:spcBef>
              <a:spcAft>
                <a:spcPts val="1000"/>
              </a:spcAft>
            </a:pPr>
            <a:r>
              <a:rPr lang="en-US" altLang="x-none" sz="1800"/>
              <a:t>broadcast</a:t>
            </a:r>
            <a:br>
              <a:rPr lang="en-US" altLang="x-none" sz="1800"/>
            </a:br>
            <a:r>
              <a:rPr lang="en-US" altLang="x-none" sz="1800"/>
              <a:t>networks</a:t>
            </a:r>
            <a:endParaRPr lang="en-US" altLang="x-none" sz="2800" i="1">
              <a:solidFill>
                <a:srgbClr val="000000"/>
              </a:solidFill>
            </a:endParaRPr>
          </a:p>
        </p:txBody>
      </p:sp>
      <p:grpSp>
        <p:nvGrpSpPr>
          <p:cNvPr id="2" name="Group 1"/>
          <p:cNvGrpSpPr>
            <a:grpSpLocks/>
          </p:cNvGrpSpPr>
          <p:nvPr/>
        </p:nvGrpSpPr>
        <p:grpSpPr bwMode="auto">
          <a:xfrm>
            <a:off x="768350" y="1987550"/>
            <a:ext cx="2819400" cy="1181100"/>
            <a:chOff x="768350" y="1987550"/>
            <a:chExt cx="2819400" cy="1181100"/>
          </a:xfrm>
        </p:grpSpPr>
        <p:sp>
          <p:nvSpPr>
            <p:cNvPr id="33800" name="Text Box 20"/>
            <p:cNvSpPr txBox="1">
              <a:spLocks noChangeArrowheads="1"/>
            </p:cNvSpPr>
            <p:nvPr/>
          </p:nvSpPr>
          <p:spPr bwMode="auto">
            <a:xfrm>
              <a:off x="768350" y="2527300"/>
              <a:ext cx="2058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42" tIns="45774" rIns="91542" bIns="45774">
              <a:spAutoFit/>
            </a:bodyP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spcBef>
                  <a:spcPct val="50000"/>
                </a:spcBef>
                <a:spcAft>
                  <a:spcPts val="1000"/>
                </a:spcAft>
              </a:pPr>
              <a:r>
                <a:rPr lang="en-US" altLang="x-none" sz="1800"/>
                <a:t>switched</a:t>
              </a:r>
              <a:br>
                <a:rPr lang="en-US" altLang="x-none" sz="1800"/>
              </a:br>
              <a:r>
                <a:rPr lang="en-US" altLang="x-none" sz="1800"/>
                <a:t>networks</a:t>
              </a:r>
              <a:endParaRPr lang="en-US" altLang="x-none" sz="2800" i="1">
                <a:solidFill>
                  <a:srgbClr val="000000"/>
                </a:solidFill>
              </a:endParaRPr>
            </a:p>
          </p:txBody>
        </p:sp>
        <p:sp>
          <p:nvSpPr>
            <p:cNvPr id="33801" name="Line 22"/>
            <p:cNvSpPr>
              <a:spLocks noChangeShapeType="1"/>
            </p:cNvSpPr>
            <p:nvPr/>
          </p:nvSpPr>
          <p:spPr bwMode="auto">
            <a:xfrm flipH="1">
              <a:off x="1533525" y="1987550"/>
              <a:ext cx="2054225" cy="5397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33" tIns="45717" rIns="91433" bIns="45717" anchor="ctr"/>
            <a:lstStyle/>
            <a:p>
              <a:endParaRPr lang="en-US"/>
            </a:p>
          </p:txBody>
        </p:sp>
      </p:grpSp>
      <p:sp>
        <p:nvSpPr>
          <p:cNvPr id="65543" name="Line 23"/>
          <p:cNvSpPr>
            <a:spLocks noChangeShapeType="1"/>
          </p:cNvSpPr>
          <p:nvPr/>
        </p:nvSpPr>
        <p:spPr bwMode="auto">
          <a:xfrm>
            <a:off x="4967288" y="1985963"/>
            <a:ext cx="1830387" cy="6111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33" tIns="45717" rIns="91433" bIns="45717"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5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08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08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p:bldP spid="6554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fld id="{03525BB6-3708-824E-A195-AD62458BE57D}" type="slidenum">
              <a:rPr lang="en-US" altLang="x-none" sz="1200">
                <a:latin typeface="Tahoma" charset="0"/>
              </a:rPr>
              <a:pPr/>
              <a:t>45</a:t>
            </a:fld>
            <a:endParaRPr lang="en-US" altLang="x-none" sz="1200">
              <a:latin typeface="Tahoma" charset="0"/>
            </a:endParaRPr>
          </a:p>
        </p:txBody>
      </p:sp>
      <p:sp>
        <p:nvSpPr>
          <p:cNvPr id="35842" name="Rectangle 4"/>
          <p:cNvSpPr>
            <a:spLocks noChangeArrowheads="1"/>
          </p:cNvSpPr>
          <p:nvPr/>
        </p:nvSpPr>
        <p:spPr bwMode="auto">
          <a:xfrm>
            <a:off x="539750" y="4883150"/>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8" tIns="45777" rIns="91548" bIns="45777"/>
          <a:lstStyle>
            <a:lvl1pPr marL="342900" indent="-342900" defTabSz="915988">
              <a:defRPr sz="500">
                <a:solidFill>
                  <a:schemeClr val="tx1"/>
                </a:solidFill>
                <a:latin typeface="Comic Sans MS" charset="0"/>
                <a:ea typeface="ＭＳ Ｐゴシック" charset="-128"/>
              </a:defRPr>
            </a:lvl1pPr>
            <a:lvl2pPr marL="744538" indent="-287338"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lgn="l">
              <a:spcBef>
                <a:spcPct val="20000"/>
              </a:spcBef>
              <a:buClr>
                <a:schemeClr val="accent2"/>
              </a:buClr>
              <a:buSzPct val="85000"/>
              <a:buFont typeface="Wingdings" pitchFamily="2" charset="2"/>
              <a:buChar char="q"/>
            </a:pPr>
            <a:r>
              <a:rPr lang="en-US" altLang="x-none" sz="2000" dirty="0">
                <a:solidFill>
                  <a:srgbClr val="FF0000"/>
                </a:solidFill>
              </a:rPr>
              <a:t>Circuit switching:</a:t>
            </a:r>
            <a:r>
              <a:rPr lang="en-US" altLang="x-none" sz="2000" dirty="0"/>
              <a:t> dedicated circuit per call/session: </a:t>
            </a:r>
          </a:p>
          <a:p>
            <a:pPr lvl="1" algn="l">
              <a:spcBef>
                <a:spcPct val="20000"/>
              </a:spcBef>
              <a:buClr>
                <a:schemeClr val="accent2"/>
              </a:buClr>
              <a:buSzPct val="75000"/>
              <a:buFont typeface="Courier New" panose="02070309020205020404" pitchFamily="49" charset="0"/>
              <a:buChar char="o"/>
            </a:pPr>
            <a:r>
              <a:rPr lang="en-US" altLang="x-none" sz="1800" dirty="0"/>
              <a:t>e.g., telephone, cellular voice</a:t>
            </a:r>
            <a:endParaRPr lang="en-US" altLang="x-none" sz="1800" dirty="0">
              <a:solidFill>
                <a:srgbClr val="FF0000"/>
              </a:solidFill>
            </a:endParaRPr>
          </a:p>
          <a:p>
            <a:pPr algn="l">
              <a:spcBef>
                <a:spcPct val="20000"/>
              </a:spcBef>
              <a:buClr>
                <a:schemeClr val="accent2"/>
              </a:buClr>
              <a:buSzPct val="85000"/>
              <a:buFont typeface="Wingdings" pitchFamily="2" charset="2"/>
              <a:buChar char="q"/>
            </a:pPr>
            <a:r>
              <a:rPr lang="en-US" altLang="x-none" sz="2000" dirty="0">
                <a:solidFill>
                  <a:srgbClr val="FF0000"/>
                </a:solidFill>
              </a:rPr>
              <a:t>Packet switching:</a:t>
            </a:r>
            <a:r>
              <a:rPr lang="en-US" altLang="x-none" sz="2000" dirty="0"/>
              <a:t> data sent thru network in </a:t>
            </a:r>
            <a:r>
              <a:rPr lang="en-US" altLang="x-none" sz="2000" dirty="0">
                <a:solidFill>
                  <a:srgbClr val="FF0000"/>
                </a:solidFill>
              </a:rPr>
              <a:t>discrete </a:t>
            </a:r>
            <a:r>
              <a:rPr lang="ja-JP" altLang="en-US" sz="2000">
                <a:solidFill>
                  <a:srgbClr val="FF0000"/>
                </a:solidFill>
              </a:rPr>
              <a:t>“</a:t>
            </a:r>
            <a:r>
              <a:rPr lang="en-US" altLang="ja-JP" sz="2000" dirty="0">
                <a:solidFill>
                  <a:srgbClr val="FF0000"/>
                </a:solidFill>
              </a:rPr>
              <a:t>chunks</a:t>
            </a:r>
            <a:r>
              <a:rPr lang="ja-JP" altLang="en-US" sz="2000">
                <a:solidFill>
                  <a:srgbClr val="FF0000"/>
                </a:solidFill>
              </a:rPr>
              <a:t>”</a:t>
            </a:r>
            <a:endParaRPr lang="en-US" altLang="zh-CN" sz="2000" dirty="0">
              <a:solidFill>
                <a:srgbClr val="FF0000"/>
              </a:solidFill>
              <a:ea typeface="宋体" charset="-122"/>
            </a:endParaRPr>
          </a:p>
          <a:p>
            <a:pPr lvl="1" algn="l">
              <a:spcBef>
                <a:spcPct val="20000"/>
              </a:spcBef>
              <a:buClr>
                <a:schemeClr val="accent2"/>
              </a:buClr>
              <a:buSzPct val="75000"/>
              <a:buFont typeface="Courier New" panose="02070309020205020404" pitchFamily="49" charset="0"/>
              <a:buChar char="o"/>
            </a:pPr>
            <a:r>
              <a:rPr lang="en-US" altLang="zh-CN" sz="1800" dirty="0">
                <a:ea typeface="宋体" charset="-122"/>
              </a:rPr>
              <a:t>e.g., Internet, cellular data</a:t>
            </a:r>
            <a:endParaRPr lang="en-US" altLang="x-none" sz="1800" dirty="0"/>
          </a:p>
        </p:txBody>
      </p:sp>
      <p:sp>
        <p:nvSpPr>
          <p:cNvPr id="35843" name="Rectangle 5"/>
          <p:cNvSpPr>
            <a:spLocks noChangeArrowheads="1"/>
          </p:cNvSpPr>
          <p:nvPr/>
        </p:nvSpPr>
        <p:spPr bwMode="auto">
          <a:xfrm>
            <a:off x="463550" y="539750"/>
            <a:ext cx="778351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8" tIns="45777" rIns="91548" bIns="45777"/>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lgn="l"/>
            <a:r>
              <a:rPr lang="en-US" altLang="x-none" sz="2800" u="sng">
                <a:solidFill>
                  <a:schemeClr val="accent2"/>
                </a:solidFill>
              </a:rPr>
              <a:t>A Taxonomy of Switched Networks</a:t>
            </a:r>
            <a:endParaRPr lang="en-US" altLang="zh-TW" sz="2800" i="1" u="sng">
              <a:solidFill>
                <a:schemeClr val="accent2"/>
              </a:solidFill>
              <a:ea typeface="新細明體" charset="-120"/>
            </a:endParaRPr>
          </a:p>
        </p:txBody>
      </p:sp>
      <p:sp>
        <p:nvSpPr>
          <p:cNvPr id="35844" name="Text Box 6"/>
          <p:cNvSpPr txBox="1">
            <a:spLocks noChangeArrowheads="1"/>
          </p:cNvSpPr>
          <p:nvPr/>
        </p:nvSpPr>
        <p:spPr bwMode="auto">
          <a:xfrm>
            <a:off x="4052888" y="1301750"/>
            <a:ext cx="2060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42" tIns="45774" rIns="91542" bIns="45774">
            <a:spAutoFit/>
          </a:bodyP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spcBef>
                <a:spcPct val="50000"/>
              </a:spcBef>
              <a:spcAft>
                <a:spcPts val="1000"/>
              </a:spcAft>
            </a:pPr>
            <a:r>
              <a:rPr lang="en-US" altLang="x-none" sz="1800"/>
              <a:t>communication networks</a:t>
            </a:r>
            <a:endParaRPr lang="en-US" altLang="x-none" sz="2800" i="1">
              <a:solidFill>
                <a:srgbClr val="000000"/>
              </a:solidFill>
            </a:endParaRPr>
          </a:p>
        </p:txBody>
      </p:sp>
      <p:sp>
        <p:nvSpPr>
          <p:cNvPr id="35845" name="Text Box 7"/>
          <p:cNvSpPr txBox="1">
            <a:spLocks noChangeArrowheads="1"/>
          </p:cNvSpPr>
          <p:nvPr/>
        </p:nvSpPr>
        <p:spPr bwMode="auto">
          <a:xfrm>
            <a:off x="1609725" y="2298700"/>
            <a:ext cx="2058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42" tIns="45774" rIns="91542" bIns="45774">
            <a:spAutoFit/>
          </a:bodyP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spcBef>
                <a:spcPct val="50000"/>
              </a:spcBef>
              <a:spcAft>
                <a:spcPts val="1000"/>
              </a:spcAft>
            </a:pPr>
            <a:r>
              <a:rPr lang="en-US" altLang="x-none" sz="1800" b="1">
                <a:solidFill>
                  <a:srgbClr val="FF0000"/>
                </a:solidFill>
              </a:rPr>
              <a:t>switched</a:t>
            </a:r>
            <a:br>
              <a:rPr lang="en-US" altLang="x-none" sz="1800" b="1">
                <a:solidFill>
                  <a:srgbClr val="FF0000"/>
                </a:solidFill>
              </a:rPr>
            </a:br>
            <a:r>
              <a:rPr lang="en-US" altLang="x-none" sz="1800" b="1">
                <a:solidFill>
                  <a:srgbClr val="FF0000"/>
                </a:solidFill>
              </a:rPr>
              <a:t>networks</a:t>
            </a:r>
            <a:endParaRPr lang="en-US" altLang="x-none" sz="2800" b="1" i="1">
              <a:solidFill>
                <a:srgbClr val="FF0000"/>
              </a:solidFill>
            </a:endParaRPr>
          </a:p>
        </p:txBody>
      </p:sp>
      <p:sp>
        <p:nvSpPr>
          <p:cNvPr id="35846" name="Text Box 8"/>
          <p:cNvSpPr txBox="1">
            <a:spLocks noChangeArrowheads="1"/>
          </p:cNvSpPr>
          <p:nvPr/>
        </p:nvSpPr>
        <p:spPr bwMode="auto">
          <a:xfrm>
            <a:off x="6635750" y="2368550"/>
            <a:ext cx="2060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42" tIns="45774" rIns="91542" bIns="45774">
            <a:spAutoFit/>
          </a:bodyP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spcBef>
                <a:spcPct val="50000"/>
              </a:spcBef>
              <a:spcAft>
                <a:spcPts val="1000"/>
              </a:spcAft>
            </a:pPr>
            <a:r>
              <a:rPr lang="en-US" altLang="x-none" sz="1800"/>
              <a:t>broadcast</a:t>
            </a:r>
            <a:br>
              <a:rPr lang="en-US" altLang="x-none" sz="1800"/>
            </a:br>
            <a:r>
              <a:rPr lang="en-US" altLang="x-none" sz="1800"/>
              <a:t>networks</a:t>
            </a:r>
            <a:endParaRPr lang="en-US" altLang="x-none" sz="2800" i="1">
              <a:solidFill>
                <a:srgbClr val="000000"/>
              </a:solidFill>
            </a:endParaRPr>
          </a:p>
        </p:txBody>
      </p:sp>
      <p:sp>
        <p:nvSpPr>
          <p:cNvPr id="35847" name="Line 9"/>
          <p:cNvSpPr>
            <a:spLocks noChangeShapeType="1"/>
          </p:cNvSpPr>
          <p:nvPr/>
        </p:nvSpPr>
        <p:spPr bwMode="auto">
          <a:xfrm flipH="1">
            <a:off x="2374900" y="1758950"/>
            <a:ext cx="2054225" cy="5397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33" tIns="45717" rIns="91433" bIns="45717" anchor="ctr"/>
          <a:lstStyle/>
          <a:p>
            <a:endParaRPr lang="en-US"/>
          </a:p>
        </p:txBody>
      </p:sp>
      <p:sp>
        <p:nvSpPr>
          <p:cNvPr id="35848" name="Line 10"/>
          <p:cNvSpPr>
            <a:spLocks noChangeShapeType="1"/>
          </p:cNvSpPr>
          <p:nvPr/>
        </p:nvSpPr>
        <p:spPr bwMode="auto">
          <a:xfrm>
            <a:off x="5808663" y="1757363"/>
            <a:ext cx="1830387" cy="6111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33" tIns="45717" rIns="91433" bIns="45717" anchor="ctr"/>
          <a:lstStyle/>
          <a:p>
            <a:endParaRPr lang="en-US"/>
          </a:p>
        </p:txBody>
      </p:sp>
      <p:sp>
        <p:nvSpPr>
          <p:cNvPr id="35849" name="Text Box 11"/>
          <p:cNvSpPr txBox="1">
            <a:spLocks noChangeArrowheads="1"/>
          </p:cNvSpPr>
          <p:nvPr/>
        </p:nvSpPr>
        <p:spPr bwMode="auto">
          <a:xfrm>
            <a:off x="463550" y="3619500"/>
            <a:ext cx="2060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42" tIns="45774" rIns="91542" bIns="45774">
            <a:spAutoFit/>
          </a:bodyP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spcBef>
                <a:spcPct val="50000"/>
              </a:spcBef>
              <a:spcAft>
                <a:spcPts val="1000"/>
              </a:spcAft>
            </a:pPr>
            <a:r>
              <a:rPr lang="en-US" altLang="x-none" sz="1800" dirty="0"/>
              <a:t>circuit-switch</a:t>
            </a:r>
            <a:r>
              <a:rPr lang="en-US" altLang="x-none" sz="1800" dirty="0">
                <a:ea typeface="宋体" charset="-122"/>
              </a:rPr>
              <a:t>ed</a:t>
            </a:r>
            <a:br>
              <a:rPr lang="en-US" altLang="x-none" sz="1800" dirty="0"/>
            </a:br>
            <a:r>
              <a:rPr lang="en-US" altLang="x-none" sz="1800" dirty="0"/>
              <a:t>networks</a:t>
            </a:r>
            <a:br>
              <a:rPr lang="en-US" altLang="x-none" sz="1800" dirty="0"/>
            </a:br>
            <a:r>
              <a:rPr lang="en-US" altLang="x-none" sz="1800" dirty="0"/>
              <a:t>(e.g., telephone)</a:t>
            </a:r>
            <a:endParaRPr lang="en-US" altLang="x-none" sz="2800" i="1" dirty="0">
              <a:solidFill>
                <a:srgbClr val="000000"/>
              </a:solidFill>
            </a:endParaRPr>
          </a:p>
        </p:txBody>
      </p:sp>
      <p:sp>
        <p:nvSpPr>
          <p:cNvPr id="35850" name="Text Box 12"/>
          <p:cNvSpPr txBox="1">
            <a:spLocks noChangeArrowheads="1"/>
          </p:cNvSpPr>
          <p:nvPr/>
        </p:nvSpPr>
        <p:spPr bwMode="auto">
          <a:xfrm>
            <a:off x="3289300" y="3587750"/>
            <a:ext cx="33464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42" tIns="45774" rIns="91542" bIns="45774">
            <a:spAutoFit/>
          </a:bodyP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spcBef>
                <a:spcPct val="50000"/>
              </a:spcBef>
              <a:spcAft>
                <a:spcPts val="1000"/>
              </a:spcAft>
            </a:pPr>
            <a:r>
              <a:rPr lang="en-US" altLang="x-none" sz="1800" dirty="0"/>
              <a:t>packet-switch</a:t>
            </a:r>
            <a:r>
              <a:rPr lang="en-US" altLang="x-none" sz="1800" dirty="0">
                <a:ea typeface="宋体" charset="-122"/>
              </a:rPr>
              <a:t>ed</a:t>
            </a:r>
            <a:br>
              <a:rPr lang="en-US" altLang="x-none" sz="1800" dirty="0"/>
            </a:br>
            <a:r>
              <a:rPr lang="en-US" altLang="x-none" sz="1800" dirty="0"/>
              <a:t> networks</a:t>
            </a:r>
            <a:br>
              <a:rPr lang="en-US" altLang="x-none" sz="1800" dirty="0"/>
            </a:br>
            <a:r>
              <a:rPr lang="en-US" altLang="x-none" sz="1800" dirty="0"/>
              <a:t>(e.g., Internet)</a:t>
            </a:r>
            <a:endParaRPr lang="en-US" altLang="x-none" sz="2800" i="1" dirty="0">
              <a:solidFill>
                <a:srgbClr val="000000"/>
              </a:solidFill>
            </a:endParaRPr>
          </a:p>
        </p:txBody>
      </p:sp>
      <p:sp>
        <p:nvSpPr>
          <p:cNvPr id="35851" name="Line 13"/>
          <p:cNvSpPr>
            <a:spLocks noChangeShapeType="1"/>
          </p:cNvSpPr>
          <p:nvPr/>
        </p:nvSpPr>
        <p:spPr bwMode="auto">
          <a:xfrm flipH="1">
            <a:off x="1311275" y="3054350"/>
            <a:ext cx="1212850" cy="6159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33" tIns="45717" rIns="91433" bIns="45717" anchor="ctr"/>
          <a:lstStyle/>
          <a:p>
            <a:endParaRPr lang="en-US"/>
          </a:p>
        </p:txBody>
      </p:sp>
      <p:sp>
        <p:nvSpPr>
          <p:cNvPr id="35852" name="Line 14"/>
          <p:cNvSpPr>
            <a:spLocks noChangeShapeType="1"/>
          </p:cNvSpPr>
          <p:nvPr/>
        </p:nvSpPr>
        <p:spPr bwMode="auto">
          <a:xfrm>
            <a:off x="2752725" y="3060700"/>
            <a:ext cx="1454150" cy="5397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33" tIns="45717" rIns="91433" bIns="45717" anchor="ct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fld id="{9A00FA61-8D13-8545-9FE5-B526EFBA9110}" type="slidenum">
              <a:rPr lang="en-US" altLang="x-none" sz="1200">
                <a:latin typeface="Tahoma" charset="0"/>
              </a:rPr>
              <a:pPr/>
              <a:t>46</a:t>
            </a:fld>
            <a:endParaRPr lang="en-US" altLang="x-none" sz="1200">
              <a:latin typeface="Tahoma" charset="0"/>
            </a:endParaRPr>
          </a:p>
        </p:txBody>
      </p:sp>
      <p:sp>
        <p:nvSpPr>
          <p:cNvPr id="37890" name="Rectangle 4"/>
          <p:cNvSpPr>
            <a:spLocks noChangeArrowheads="1"/>
          </p:cNvSpPr>
          <p:nvPr/>
        </p:nvSpPr>
        <p:spPr bwMode="auto">
          <a:xfrm>
            <a:off x="533400" y="228600"/>
            <a:ext cx="778351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8" tIns="45777" rIns="91548" bIns="45777"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a:r>
              <a:rPr lang="en-US" altLang="x-none" sz="4000" u="sng">
                <a:solidFill>
                  <a:schemeClr val="accent2"/>
                </a:solidFill>
              </a:rPr>
              <a:t>Outline</a:t>
            </a:r>
          </a:p>
        </p:txBody>
      </p:sp>
      <p:sp>
        <p:nvSpPr>
          <p:cNvPr id="37891" name="Rectangle 5"/>
          <p:cNvSpPr>
            <a:spLocks noChangeArrowheads="1"/>
          </p:cNvSpPr>
          <p:nvPr/>
        </p:nvSpPr>
        <p:spPr bwMode="auto">
          <a:xfrm>
            <a:off x="533400" y="1603375"/>
            <a:ext cx="7783513"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8" tIns="45777" rIns="91548" bIns="45777"/>
          <a:lstStyle>
            <a:lvl1pPr marL="342900" indent="-342900">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a:spcBef>
                <a:spcPct val="20000"/>
              </a:spcBef>
              <a:buClr>
                <a:schemeClr val="accent2"/>
              </a:buClr>
              <a:buSzPct val="85000"/>
              <a:buFont typeface="Wingdings" charset="2"/>
              <a:buChar char="q"/>
            </a:pPr>
            <a:r>
              <a:rPr lang="en-US" altLang="x-none" sz="2800" dirty="0"/>
              <a:t>Admin</a:t>
            </a:r>
            <a:r>
              <a:rPr lang="en-US" altLang="zh-CN" sz="2800" dirty="0"/>
              <a:t>.</a:t>
            </a:r>
            <a:r>
              <a:rPr lang="en-US" altLang="x-none" sz="2800" dirty="0"/>
              <a:t> and recaps</a:t>
            </a:r>
          </a:p>
          <a:p>
            <a:pPr algn="l">
              <a:spcBef>
                <a:spcPct val="20000"/>
              </a:spcBef>
              <a:buClr>
                <a:schemeClr val="accent2"/>
              </a:buClr>
              <a:buSzPct val="85000"/>
              <a:buFont typeface="Wingdings" charset="2"/>
              <a:buChar char="q"/>
            </a:pPr>
            <a:r>
              <a:rPr lang="en-US" altLang="x-none" sz="2800" dirty="0"/>
              <a:t>A brief introduction to the Internet: past and present</a:t>
            </a:r>
          </a:p>
          <a:p>
            <a:pPr algn="l">
              <a:spcBef>
                <a:spcPct val="20000"/>
              </a:spcBef>
              <a:buClr>
                <a:schemeClr val="accent2"/>
              </a:buClr>
              <a:buSzPct val="85000"/>
              <a:buFont typeface="Wingdings" charset="2"/>
              <a:buChar char="q"/>
            </a:pPr>
            <a:r>
              <a:rPr lang="en-US" altLang="x-none" sz="2800" dirty="0"/>
              <a:t>Challenges of Internet networks and apps</a:t>
            </a:r>
          </a:p>
          <a:p>
            <a:pPr algn="l">
              <a:spcBef>
                <a:spcPct val="20000"/>
              </a:spcBef>
              <a:buClr>
                <a:srgbClr val="C00000"/>
              </a:buClr>
              <a:buSzPct val="95000"/>
              <a:buFont typeface="Wingdings" charset="2"/>
              <a:buChar char="Ø"/>
            </a:pPr>
            <a:r>
              <a:rPr lang="en-US" altLang="x-none" sz="2800" i="1" dirty="0">
                <a:solidFill>
                  <a:srgbClr val="C00000"/>
                </a:solidFill>
              </a:rPr>
              <a:t>A taxonomy of communication networks</a:t>
            </a:r>
          </a:p>
          <a:p>
            <a:pPr lvl="1" algn="l">
              <a:spcBef>
                <a:spcPct val="20000"/>
              </a:spcBef>
              <a:buClr>
                <a:srgbClr val="C00000"/>
              </a:buClr>
              <a:buSzPct val="95000"/>
              <a:buFont typeface="Wingdings" charset="2"/>
              <a:buChar char="Ø"/>
            </a:pPr>
            <a:r>
              <a:rPr lang="en-US" altLang="x-none" sz="2400" i="1" dirty="0">
                <a:solidFill>
                  <a:srgbClr val="C00000"/>
                </a:solidFill>
              </a:rPr>
              <a:t>circuit switch</a:t>
            </a:r>
            <a:r>
              <a:rPr lang="en-US" altLang="x-none" sz="2400" i="1" dirty="0">
                <a:solidFill>
                  <a:srgbClr val="C00000"/>
                </a:solidFill>
                <a:ea typeface="宋体" charset="-122"/>
              </a:rPr>
              <a:t>ed</a:t>
            </a:r>
            <a:r>
              <a:rPr lang="en-US" altLang="zh-CN" sz="2400" i="1" dirty="0">
                <a:solidFill>
                  <a:srgbClr val="C00000"/>
                </a:solidFill>
                <a:ea typeface="宋体" charset="-122"/>
              </a:rPr>
              <a:t> </a:t>
            </a:r>
            <a:r>
              <a:rPr lang="en-US" altLang="x-none" sz="2400" i="1" dirty="0">
                <a:solidFill>
                  <a:srgbClr val="C00000"/>
                </a:solidFill>
              </a:rPr>
              <a:t>networks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fld id="{BE1A9BF7-97F4-6B4E-9A75-B390663964E9}" type="slidenum">
              <a:rPr lang="en-US" altLang="x-none" sz="1200">
                <a:latin typeface="Tahoma" charset="0"/>
              </a:rPr>
              <a:pPr/>
              <a:t>47</a:t>
            </a:fld>
            <a:endParaRPr lang="en-US" altLang="x-none" sz="1200">
              <a:latin typeface="Tahoma" charset="0"/>
            </a:endParaRPr>
          </a:p>
        </p:txBody>
      </p:sp>
      <p:sp>
        <p:nvSpPr>
          <p:cNvPr id="39938" name="Rectangle 4"/>
          <p:cNvSpPr>
            <a:spLocks noChangeArrowheads="1"/>
          </p:cNvSpPr>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a:r>
              <a:rPr lang="en-US" altLang="x-none" sz="3600" u="sng">
                <a:solidFill>
                  <a:schemeClr val="accent2"/>
                </a:solidFill>
              </a:rPr>
              <a:t>Circuit Switching</a:t>
            </a:r>
            <a:endParaRPr lang="en-US" altLang="x-none" sz="4000" u="sng">
              <a:solidFill>
                <a:schemeClr val="accent2"/>
              </a:solidFill>
            </a:endParaRPr>
          </a:p>
        </p:txBody>
      </p:sp>
      <p:sp>
        <p:nvSpPr>
          <p:cNvPr id="39939" name="Rectangle 5"/>
          <p:cNvSpPr>
            <a:spLocks noChangeArrowheads="1"/>
          </p:cNvSpPr>
          <p:nvPr/>
        </p:nvSpPr>
        <p:spPr bwMode="auto">
          <a:xfrm>
            <a:off x="533400" y="1600200"/>
            <a:ext cx="381000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a:spcBef>
                <a:spcPct val="20000"/>
              </a:spcBef>
              <a:buClr>
                <a:schemeClr val="accent2"/>
              </a:buClr>
              <a:buSzPct val="85000"/>
              <a:buFont typeface="Wingdings" pitchFamily="2" charset="2"/>
              <a:buChar char="q"/>
            </a:pPr>
            <a:r>
              <a:rPr lang="en-US" altLang="zh-CN" sz="2400" dirty="0">
                <a:ea typeface="宋体" charset="-122"/>
              </a:rPr>
              <a:t>Each link has a number of “</a:t>
            </a:r>
            <a:r>
              <a:rPr lang="en-US" altLang="zh-CN" sz="2400" dirty="0">
                <a:solidFill>
                  <a:schemeClr val="accent2"/>
                </a:solidFill>
                <a:ea typeface="宋体" charset="-122"/>
              </a:rPr>
              <a:t>circuits</a:t>
            </a:r>
            <a:r>
              <a:rPr lang="en-US" altLang="zh-CN" sz="2400" dirty="0">
                <a:ea typeface="宋体" charset="-122"/>
              </a:rPr>
              <a:t>”</a:t>
            </a:r>
          </a:p>
          <a:p>
            <a:pPr marL="800100" lvl="1" indent="-342900" algn="l">
              <a:spcBef>
                <a:spcPct val="20000"/>
              </a:spcBef>
              <a:buClr>
                <a:schemeClr val="accent2"/>
              </a:buClr>
              <a:buSzPct val="75000"/>
              <a:buFont typeface="Courier New" panose="02070309020205020404" pitchFamily="49" charset="0"/>
              <a:buChar char="o"/>
            </a:pPr>
            <a:r>
              <a:rPr lang="en-US" altLang="zh-CN" sz="2000" dirty="0">
                <a:ea typeface="宋体" charset="-122"/>
              </a:rPr>
              <a:t>sometime we refer to a “circuit” as a channel or a line</a:t>
            </a:r>
          </a:p>
          <a:p>
            <a:pPr lvl="1" algn="l">
              <a:spcBef>
                <a:spcPct val="20000"/>
              </a:spcBef>
              <a:buClr>
                <a:schemeClr val="accent2"/>
              </a:buClr>
              <a:buSzPct val="75000"/>
              <a:buFont typeface="ZapfDingbats" charset="0"/>
              <a:buChar char="m"/>
            </a:pPr>
            <a:endParaRPr lang="en-US" altLang="zh-CN" sz="2000" dirty="0">
              <a:ea typeface="宋体" charset="-122"/>
            </a:endParaRPr>
          </a:p>
          <a:p>
            <a:pPr algn="l">
              <a:spcBef>
                <a:spcPct val="20000"/>
              </a:spcBef>
              <a:buClr>
                <a:schemeClr val="accent2"/>
              </a:buClr>
              <a:buSzPct val="85000"/>
              <a:buFont typeface="Wingdings" pitchFamily="2" charset="2"/>
              <a:buChar char="q"/>
            </a:pPr>
            <a:r>
              <a:rPr lang="en-US" altLang="zh-CN" sz="2400" dirty="0">
                <a:ea typeface="宋体" charset="-122"/>
              </a:rPr>
              <a:t>An e</a:t>
            </a:r>
            <a:r>
              <a:rPr lang="en-US" altLang="x-none" sz="2400" dirty="0"/>
              <a:t>nd-to-end </a:t>
            </a:r>
            <a:r>
              <a:rPr lang="en-US" altLang="zh-CN" sz="2400" dirty="0">
                <a:ea typeface="宋体" charset="-122"/>
              </a:rPr>
              <a:t>connection reserves one “circuit” at each link</a:t>
            </a:r>
            <a:endParaRPr lang="en-US" altLang="zh-CN" sz="2000" dirty="0">
              <a:ea typeface="宋体" charset="-122"/>
            </a:endParaRPr>
          </a:p>
        </p:txBody>
      </p:sp>
      <p:graphicFrame>
        <p:nvGraphicFramePr>
          <p:cNvPr id="39940" name="Object 229"/>
          <p:cNvGraphicFramePr>
            <a:graphicFrameLocks noChangeAspect="1"/>
          </p:cNvGraphicFramePr>
          <p:nvPr/>
        </p:nvGraphicFramePr>
        <p:xfrm>
          <a:off x="4273550" y="1500188"/>
          <a:ext cx="4867275" cy="4068762"/>
        </p:xfrm>
        <a:graphic>
          <a:graphicData uri="http://schemas.openxmlformats.org/presentationml/2006/ole">
            <mc:AlternateContent xmlns:mc="http://schemas.openxmlformats.org/markup-compatibility/2006">
              <mc:Choice xmlns:v="urn:schemas-microsoft-com:vml" Requires="v">
                <p:oleObj spid="_x0000_s40050" name="Photo Editor Photo" r:id="rId4" imgW="11155332" imgH="9326277" progId="MSPhotoEd.3">
                  <p:embed/>
                </p:oleObj>
              </mc:Choice>
              <mc:Fallback>
                <p:oleObj name="Photo Editor Photo" r:id="rId4" imgW="11155332" imgH="9326277" progId="MSPhotoEd.3">
                  <p:embed/>
                  <p:pic>
                    <p:nvPicPr>
                      <p:cNvPr id="0" name="Object 2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3550" y="1500188"/>
                        <a:ext cx="4867275" cy="406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9941" name="Text Box 230"/>
          <p:cNvSpPr txBox="1">
            <a:spLocks noChangeArrowheads="1"/>
          </p:cNvSpPr>
          <p:nvPr/>
        </p:nvSpPr>
        <p:spPr bwMode="auto">
          <a:xfrm>
            <a:off x="463550" y="6178550"/>
            <a:ext cx="5578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a:r>
              <a:rPr lang="en-US" altLang="zh-CN" sz="1600">
                <a:ea typeface="宋体" charset="-122"/>
              </a:rPr>
              <a:t>First commercial telephone switchboard was </a:t>
            </a:r>
            <a:r>
              <a:rPr lang="en-US" altLang="x-none" sz="1600"/>
              <a:t>opened in </a:t>
            </a:r>
            <a:br>
              <a:rPr lang="en-US" altLang="x-none" sz="1600"/>
            </a:br>
            <a:r>
              <a:rPr lang="en-US" altLang="x-none" sz="1600"/>
              <a:t>1878 to serve the 21 telephone customers in New Haven</a:t>
            </a:r>
          </a:p>
        </p:txBody>
      </p:sp>
      <p:pic>
        <p:nvPicPr>
          <p:cNvPr id="39942" name="Picture 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43625" y="4900613"/>
            <a:ext cx="2978150"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fld id="{733895F5-5548-6D43-8782-ECD5BEE600F0}" type="slidenum">
              <a:rPr lang="en-US" altLang="x-none" sz="1200">
                <a:latin typeface="Tahoma" charset="0"/>
              </a:rPr>
              <a:pPr/>
              <a:t>48</a:t>
            </a:fld>
            <a:endParaRPr lang="en-US" altLang="x-none" sz="1200">
              <a:latin typeface="Tahoma" charset="0"/>
            </a:endParaRPr>
          </a:p>
        </p:txBody>
      </p:sp>
      <p:sp>
        <p:nvSpPr>
          <p:cNvPr id="41986" name="Rectangle 4"/>
          <p:cNvSpPr>
            <a:spLocks noChangeArrowheads="1"/>
          </p:cNvSpPr>
          <p:nvPr/>
        </p:nvSpPr>
        <p:spPr bwMode="auto">
          <a:xfrm>
            <a:off x="533400" y="228600"/>
            <a:ext cx="8083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a:r>
              <a:rPr lang="en-US" altLang="x-none" sz="3200" u="sng">
                <a:solidFill>
                  <a:schemeClr val="accent2"/>
                </a:solidFill>
              </a:rPr>
              <a:t>Circuit Switching: Resources/Circuits </a:t>
            </a:r>
            <a:br>
              <a:rPr lang="en-US" altLang="x-none" sz="3200" u="sng">
                <a:solidFill>
                  <a:schemeClr val="accent2"/>
                </a:solidFill>
              </a:rPr>
            </a:br>
            <a:r>
              <a:rPr lang="en-US" altLang="x-none" sz="3200" u="sng">
                <a:solidFill>
                  <a:schemeClr val="accent2"/>
                </a:solidFill>
              </a:rPr>
              <a:t>(Frequency</a:t>
            </a:r>
            <a:r>
              <a:rPr lang="en-US" altLang="zh-CN" sz="3200" u="sng">
                <a:solidFill>
                  <a:schemeClr val="accent2"/>
                </a:solidFill>
                <a:ea typeface="宋体" charset="-122"/>
              </a:rPr>
              <a:t>, </a:t>
            </a:r>
            <a:r>
              <a:rPr lang="en-US" altLang="x-none" sz="3200" u="sng">
                <a:solidFill>
                  <a:schemeClr val="accent2"/>
                </a:solidFill>
              </a:rPr>
              <a:t>Time</a:t>
            </a:r>
            <a:r>
              <a:rPr lang="en-US" altLang="zh-CN" sz="3200" u="sng">
                <a:solidFill>
                  <a:schemeClr val="accent2"/>
                </a:solidFill>
                <a:ea typeface="宋体" charset="-122"/>
              </a:rPr>
              <a:t> and others</a:t>
            </a:r>
            <a:r>
              <a:rPr lang="en-US" altLang="x-none" sz="3200" u="sng">
                <a:solidFill>
                  <a:schemeClr val="accent2"/>
                </a:solidFill>
              </a:rPr>
              <a:t>)</a:t>
            </a:r>
            <a:endParaRPr lang="en-US" altLang="x-none" sz="3600" u="sng">
              <a:solidFill>
                <a:schemeClr val="accent2"/>
              </a:solidFill>
            </a:endParaRPr>
          </a:p>
        </p:txBody>
      </p:sp>
      <p:sp>
        <p:nvSpPr>
          <p:cNvPr id="41987" name="Rectangle 5"/>
          <p:cNvSpPr>
            <a:spLocks noChangeArrowheads="1"/>
          </p:cNvSpPr>
          <p:nvPr/>
        </p:nvSpPr>
        <p:spPr bwMode="auto">
          <a:xfrm>
            <a:off x="539750" y="1454150"/>
            <a:ext cx="29781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a:spcBef>
                <a:spcPct val="20000"/>
              </a:spcBef>
              <a:buClr>
                <a:schemeClr val="accent2"/>
              </a:buClr>
              <a:buSzPct val="85000"/>
              <a:buFont typeface="Wingdings" pitchFamily="2" charset="2"/>
              <a:buChar char="q"/>
            </a:pPr>
            <a:r>
              <a:rPr lang="en-US" altLang="x-none" sz="2000" dirty="0"/>
              <a:t>Divide link resource into </a:t>
            </a:r>
            <a:r>
              <a:rPr lang="ja-JP" altLang="en-US" sz="2000"/>
              <a:t>“</a:t>
            </a:r>
            <a:r>
              <a:rPr lang="en-US" altLang="ja-JP" sz="2000" dirty="0"/>
              <a:t>circuits</a:t>
            </a:r>
            <a:r>
              <a:rPr lang="ja-JP" altLang="en-US" sz="2000"/>
              <a:t>”</a:t>
            </a:r>
            <a:endParaRPr lang="en-US" altLang="ja-JP" sz="2000" dirty="0"/>
          </a:p>
          <a:p>
            <a:pPr marL="800100" lvl="1" indent="-342900" algn="l">
              <a:spcBef>
                <a:spcPct val="20000"/>
              </a:spcBef>
              <a:buClr>
                <a:schemeClr val="accent2"/>
              </a:buClr>
              <a:buSzPct val="75000"/>
              <a:buFont typeface="Courier New" panose="02070309020205020404" pitchFamily="49" charset="0"/>
              <a:buChar char="o"/>
            </a:pPr>
            <a:r>
              <a:rPr lang="en-US" altLang="x-none" sz="2000" dirty="0"/>
              <a:t>frequency division multiplexing  (FDM)</a:t>
            </a:r>
          </a:p>
          <a:p>
            <a:pPr marL="800100" lvl="1" indent="-342900" algn="l">
              <a:spcBef>
                <a:spcPct val="20000"/>
              </a:spcBef>
              <a:buClr>
                <a:schemeClr val="accent2"/>
              </a:buClr>
              <a:buSzPct val="75000"/>
              <a:buFont typeface="Courier New" panose="02070309020205020404" pitchFamily="49" charset="0"/>
              <a:buChar char="o"/>
            </a:pPr>
            <a:r>
              <a:rPr lang="en-US" altLang="x-none" sz="2000" dirty="0"/>
              <a:t>time division multiplexing (TDM)</a:t>
            </a:r>
            <a:endParaRPr lang="en-US" altLang="zh-CN" sz="2000" dirty="0">
              <a:ea typeface="宋体" charset="-122"/>
            </a:endParaRPr>
          </a:p>
          <a:p>
            <a:pPr marL="800100" lvl="1" indent="-342900" algn="l">
              <a:spcBef>
                <a:spcPct val="20000"/>
              </a:spcBef>
              <a:buClr>
                <a:schemeClr val="accent2"/>
              </a:buClr>
              <a:buSzPct val="75000"/>
              <a:buFont typeface="Courier New" panose="02070309020205020404" pitchFamily="49" charset="0"/>
              <a:buChar char="o"/>
            </a:pPr>
            <a:r>
              <a:rPr lang="en-US" altLang="zh-CN" sz="2000" dirty="0">
                <a:ea typeface="宋体" charset="-122"/>
              </a:rPr>
              <a:t>others such as code division multiplexing (CDM), color/lambda division</a:t>
            </a:r>
            <a:endParaRPr lang="en-US" altLang="x-none" sz="1800" dirty="0"/>
          </a:p>
        </p:txBody>
      </p:sp>
      <p:graphicFrame>
        <p:nvGraphicFramePr>
          <p:cNvPr id="41988" name="Object 9"/>
          <p:cNvGraphicFramePr>
            <a:graphicFrameLocks noChangeAspect="1"/>
          </p:cNvGraphicFramePr>
          <p:nvPr/>
        </p:nvGraphicFramePr>
        <p:xfrm>
          <a:off x="3282950" y="1641475"/>
          <a:ext cx="5486400" cy="4232275"/>
        </p:xfrm>
        <a:graphic>
          <a:graphicData uri="http://schemas.openxmlformats.org/presentationml/2006/ole">
            <mc:AlternateContent xmlns:mc="http://schemas.openxmlformats.org/markup-compatibility/2006">
              <mc:Choice xmlns:v="urn:schemas-microsoft-com:vml" Requires="v">
                <p:oleObj spid="_x0000_s42096" name="Photo Editor Photo" r:id="rId4" imgW="9000000" imgH="6942857" progId="MSPhotoEd.3">
                  <p:embed/>
                </p:oleObj>
              </mc:Choice>
              <mc:Fallback>
                <p:oleObj name="Photo Editor Photo" r:id="rId4" imgW="9000000" imgH="6942857" progId="MSPhotoEd.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2950" y="1641475"/>
                        <a:ext cx="5486400" cy="423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fld id="{1280E818-B2E8-2F4A-BB54-89080E550402}" type="slidenum">
              <a:rPr lang="en-US" altLang="x-none" sz="1200">
                <a:latin typeface="Tahoma" charset="0"/>
              </a:rPr>
              <a:pPr/>
              <a:t>49</a:t>
            </a:fld>
            <a:endParaRPr lang="en-US" altLang="x-none" sz="1200">
              <a:latin typeface="Tahoma" charset="0"/>
            </a:endParaRPr>
          </a:p>
        </p:txBody>
      </p:sp>
      <p:sp>
        <p:nvSpPr>
          <p:cNvPr id="44034" name="Rectangle 2"/>
          <p:cNvSpPr>
            <a:spLocks noGrp="1" noChangeArrowheads="1"/>
          </p:cNvSpPr>
          <p:nvPr>
            <p:ph type="title"/>
          </p:nvPr>
        </p:nvSpPr>
        <p:spPr/>
        <p:txBody>
          <a:bodyPr/>
          <a:lstStyle/>
          <a:p>
            <a:r>
              <a:rPr lang="en-US" altLang="x-none" sz="3200">
                <a:ea typeface="ＭＳ Ｐゴシック" charset="-128"/>
              </a:rPr>
              <a:t>Circuit Switching: The Process</a:t>
            </a:r>
          </a:p>
        </p:txBody>
      </p:sp>
      <p:sp>
        <p:nvSpPr>
          <p:cNvPr id="44035" name="Rectangle 3"/>
          <p:cNvSpPr>
            <a:spLocks noGrp="1" noChangeArrowheads="1"/>
          </p:cNvSpPr>
          <p:nvPr>
            <p:ph type="body" idx="1"/>
          </p:nvPr>
        </p:nvSpPr>
        <p:spPr/>
        <p:txBody>
          <a:bodyPr/>
          <a:lstStyle/>
          <a:p>
            <a:pPr>
              <a:buFont typeface="Wingdings" pitchFamily="2" charset="2"/>
              <a:buChar char="q"/>
            </a:pPr>
            <a:r>
              <a:rPr lang="en-US" altLang="x-none" dirty="0">
                <a:ea typeface="ＭＳ Ｐゴシック" charset="-128"/>
              </a:rPr>
              <a:t>Three phases</a:t>
            </a:r>
          </a:p>
          <a:p>
            <a:pPr lvl="1">
              <a:buFont typeface="Courier New" panose="02070309020205020404" pitchFamily="49" charset="0"/>
              <a:buChar char="o"/>
            </a:pPr>
            <a:r>
              <a:rPr lang="en-US" altLang="x-none" dirty="0">
                <a:ea typeface="ＭＳ Ｐゴシック" charset="-128"/>
              </a:rPr>
              <a:t>circuit establishment</a:t>
            </a:r>
          </a:p>
          <a:p>
            <a:pPr lvl="1">
              <a:buFont typeface="Courier New" panose="02070309020205020404" pitchFamily="49" charset="0"/>
              <a:buChar char="o"/>
            </a:pPr>
            <a:r>
              <a:rPr lang="en-US" altLang="x-none" dirty="0">
                <a:ea typeface="ＭＳ Ｐゴシック" charset="-128"/>
              </a:rPr>
              <a:t>data transfer</a:t>
            </a:r>
          </a:p>
          <a:p>
            <a:pPr lvl="1">
              <a:buFont typeface="Courier New" panose="02070309020205020404" pitchFamily="49" charset="0"/>
              <a:buChar char="o"/>
            </a:pPr>
            <a:r>
              <a:rPr lang="en-US" altLang="x-none" dirty="0">
                <a:ea typeface="ＭＳ Ｐゴシック" charset="-128"/>
              </a:rPr>
              <a:t>circuit termination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21F633F9-D528-6D49-8726-D0D6CB54AAB4}" type="slidenum">
              <a:rPr lang="en-US" altLang="x-none" sz="1200">
                <a:latin typeface="Tahoma" charset="0"/>
              </a:rPr>
              <a:pPr/>
              <a:t>5</a:t>
            </a:fld>
            <a:endParaRPr lang="en-US" altLang="x-none" sz="1200">
              <a:latin typeface="Tahoma" charset="0"/>
            </a:endParaRPr>
          </a:p>
        </p:txBody>
      </p:sp>
      <p:sp>
        <p:nvSpPr>
          <p:cNvPr id="78850" name="Rectangle 5"/>
          <p:cNvSpPr>
            <a:spLocks noChangeArrowheads="1"/>
          </p:cNvSpPr>
          <p:nvPr/>
        </p:nvSpPr>
        <p:spPr bwMode="auto">
          <a:xfrm>
            <a:off x="533400" y="1603375"/>
            <a:ext cx="7783513"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7" tIns="45781" rIns="91557" bIns="45781"/>
          <a:lstStyle>
            <a:lvl1pPr marL="342900" indent="-342900">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marL="457200" indent="-457200" algn="l">
              <a:spcBef>
                <a:spcPct val="20000"/>
              </a:spcBef>
              <a:buClr>
                <a:schemeClr val="accent2"/>
              </a:buClr>
              <a:buSzPct val="85000"/>
              <a:buFont typeface="Wingdings" pitchFamily="2" charset="2"/>
              <a:buChar char="q"/>
            </a:pPr>
            <a:r>
              <a:rPr lang="en-US" altLang="x-none" sz="2800" dirty="0">
                <a:latin typeface="Comic Sans MS" charset="0"/>
              </a:rPr>
              <a:t>Admin</a:t>
            </a:r>
            <a:r>
              <a:rPr lang="en-US" altLang="zh-CN" sz="2800" dirty="0">
                <a:latin typeface="Comic Sans MS" charset="0"/>
              </a:rPr>
              <a:t>.</a:t>
            </a:r>
            <a:r>
              <a:rPr lang="zh-CN" altLang="en-US" sz="2800" dirty="0">
                <a:latin typeface="Comic Sans MS" charset="0"/>
              </a:rPr>
              <a:t> </a:t>
            </a:r>
            <a:r>
              <a:rPr lang="en-US" altLang="zh-CN" sz="2800" dirty="0">
                <a:latin typeface="Comic Sans MS" charset="0"/>
              </a:rPr>
              <a:t>and</a:t>
            </a:r>
            <a:r>
              <a:rPr lang="zh-CN" altLang="en-US" sz="2800" dirty="0">
                <a:latin typeface="Comic Sans MS" charset="0"/>
              </a:rPr>
              <a:t> </a:t>
            </a:r>
            <a:r>
              <a:rPr lang="en-US" altLang="zh-CN" sz="2800" dirty="0">
                <a:latin typeface="Comic Sans MS" charset="0"/>
              </a:rPr>
              <a:t>recaps</a:t>
            </a:r>
            <a:endParaRPr lang="en-US" altLang="x-none" sz="2800" dirty="0">
              <a:latin typeface="Comic Sans MS" charset="0"/>
            </a:endParaRPr>
          </a:p>
          <a:p>
            <a:pPr algn="l">
              <a:spcBef>
                <a:spcPct val="20000"/>
              </a:spcBef>
              <a:buClr>
                <a:schemeClr val="accent1"/>
              </a:buClr>
              <a:buSzPct val="85000"/>
              <a:buFont typeface="Wingdings" charset="2"/>
              <a:buChar char="Ø"/>
            </a:pPr>
            <a:r>
              <a:rPr lang="en-US" altLang="x-none" sz="2800" i="1" dirty="0">
                <a:solidFill>
                  <a:srgbClr val="C00000"/>
                </a:solidFill>
                <a:latin typeface="Comic Sans MS" charset="0"/>
              </a:rPr>
              <a:t>A brief introduction to the Internet</a:t>
            </a:r>
          </a:p>
          <a:p>
            <a:pPr marL="457200" lvl="1" indent="0" algn="l">
              <a:spcBef>
                <a:spcPct val="20000"/>
              </a:spcBef>
              <a:buClr>
                <a:srgbClr val="3333CC"/>
              </a:buClr>
              <a:buSzPct val="75000"/>
              <a:buFont typeface="Wingdings" charset="2"/>
              <a:buChar char="¦"/>
            </a:pPr>
            <a:r>
              <a:rPr lang="zh-CN" altLang="en-US" sz="2400" dirty="0">
                <a:solidFill>
                  <a:srgbClr val="000000"/>
                </a:solidFill>
                <a:latin typeface="Comic Sans MS" charset="0"/>
              </a:rPr>
              <a:t> </a:t>
            </a:r>
            <a:r>
              <a:rPr lang="en-US" altLang="x-none" sz="2400" dirty="0">
                <a:solidFill>
                  <a:srgbClr val="000000"/>
                </a:solidFill>
                <a:latin typeface="Comic Sans MS" charset="0"/>
              </a:rPr>
              <a:t>past</a:t>
            </a:r>
            <a:endParaRPr lang="en-US" altLang="x-none" sz="2800" i="1" dirty="0">
              <a:solidFill>
                <a:srgbClr val="C00000"/>
              </a:solidFill>
              <a:latin typeface="Comic Sans MS" charset="0"/>
            </a:endParaRPr>
          </a:p>
          <a:p>
            <a:pPr lvl="1" algn="l">
              <a:spcBef>
                <a:spcPct val="20000"/>
              </a:spcBef>
              <a:buClr>
                <a:schemeClr val="accent1"/>
              </a:buClr>
              <a:buSzPct val="75000"/>
              <a:buFont typeface="Wingdings" charset="2"/>
              <a:buChar char="Ø"/>
            </a:pPr>
            <a:r>
              <a:rPr lang="en-US" altLang="x-none" sz="2400" i="1" dirty="0">
                <a:solidFill>
                  <a:srgbClr val="C00000"/>
                </a:solidFill>
                <a:latin typeface="Comic Sans MS" charset="0"/>
              </a:rPr>
              <a:t>present</a:t>
            </a:r>
          </a:p>
        </p:txBody>
      </p:sp>
      <p:sp>
        <p:nvSpPr>
          <p:cNvPr id="78851" name="Rectangle 6"/>
          <p:cNvSpPr>
            <a:spLocks noGrp="1" noChangeArrowheads="1"/>
          </p:cNvSpPr>
          <p:nvPr>
            <p:ph type="title"/>
          </p:nvPr>
        </p:nvSpPr>
        <p:spPr/>
        <p:txBody>
          <a:bodyPr/>
          <a:lstStyle/>
          <a:p>
            <a:r>
              <a:rPr lang="en-US" altLang="x-none">
                <a:ea typeface="ＭＳ Ｐゴシック" charset="-128"/>
              </a:rPr>
              <a:t>Outline</a:t>
            </a:r>
          </a:p>
        </p:txBody>
      </p:sp>
    </p:spTree>
    <p:extLst>
      <p:ext uri="{BB962C8B-B14F-4D97-AF65-F5344CB8AC3E}">
        <p14:creationId xmlns:p14="http://schemas.microsoft.com/office/powerpoint/2010/main" val="351131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fld id="{3FF60938-941C-5344-91DF-2FF43D32F756}" type="slidenum">
              <a:rPr lang="en-US" altLang="x-none" sz="1200">
                <a:latin typeface="Tahoma" charset="0"/>
              </a:rPr>
              <a:pPr/>
              <a:t>50</a:t>
            </a:fld>
            <a:endParaRPr lang="en-US" altLang="x-none" sz="1200">
              <a:latin typeface="Tahoma" charset="0"/>
            </a:endParaRPr>
          </a:p>
        </p:txBody>
      </p:sp>
      <p:sp>
        <p:nvSpPr>
          <p:cNvPr id="46082" name="Rectangle 3"/>
          <p:cNvSpPr>
            <a:spLocks noChangeArrowheads="1"/>
          </p:cNvSpPr>
          <p:nvPr/>
        </p:nvSpPr>
        <p:spPr bwMode="auto">
          <a:xfrm>
            <a:off x="4267200" y="1714500"/>
            <a:ext cx="0" cy="11113"/>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46083" name="Rectangle 4"/>
          <p:cNvSpPr>
            <a:spLocks noChangeArrowheads="1"/>
          </p:cNvSpPr>
          <p:nvPr/>
        </p:nvSpPr>
        <p:spPr bwMode="auto">
          <a:xfrm>
            <a:off x="4267200" y="1773238"/>
            <a:ext cx="0" cy="11112"/>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46084" name="Rectangle 5"/>
          <p:cNvSpPr>
            <a:spLocks noChangeArrowheads="1"/>
          </p:cNvSpPr>
          <p:nvPr/>
        </p:nvSpPr>
        <p:spPr bwMode="auto">
          <a:xfrm>
            <a:off x="1068388" y="1920875"/>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46085" name="Rectangle 6"/>
          <p:cNvSpPr>
            <a:spLocks noChangeArrowheads="1"/>
          </p:cNvSpPr>
          <p:nvPr/>
        </p:nvSpPr>
        <p:spPr bwMode="auto">
          <a:xfrm>
            <a:off x="1793875" y="2073275"/>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46086" name="Rectangle 7"/>
          <p:cNvSpPr>
            <a:spLocks noChangeArrowheads="1"/>
          </p:cNvSpPr>
          <p:nvPr/>
        </p:nvSpPr>
        <p:spPr bwMode="auto">
          <a:xfrm>
            <a:off x="1068388" y="1997075"/>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46087" name="Rectangle 8"/>
          <p:cNvSpPr>
            <a:spLocks noChangeArrowheads="1"/>
          </p:cNvSpPr>
          <p:nvPr/>
        </p:nvSpPr>
        <p:spPr bwMode="auto">
          <a:xfrm>
            <a:off x="1793875" y="2151063"/>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46088" name="Rectangle 9"/>
          <p:cNvSpPr>
            <a:spLocks noChangeArrowheads="1"/>
          </p:cNvSpPr>
          <p:nvPr/>
        </p:nvSpPr>
        <p:spPr bwMode="auto">
          <a:xfrm>
            <a:off x="1068388" y="309245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46089" name="Rectangle 10"/>
          <p:cNvSpPr>
            <a:spLocks noChangeArrowheads="1"/>
          </p:cNvSpPr>
          <p:nvPr/>
        </p:nvSpPr>
        <p:spPr bwMode="auto">
          <a:xfrm>
            <a:off x="3155950" y="3525838"/>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46090" name="Rectangle 11"/>
          <p:cNvSpPr>
            <a:spLocks noChangeArrowheads="1"/>
          </p:cNvSpPr>
          <p:nvPr/>
        </p:nvSpPr>
        <p:spPr bwMode="auto">
          <a:xfrm>
            <a:off x="1068388" y="3817938"/>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46091" name="Rectangle 12"/>
          <p:cNvSpPr>
            <a:spLocks noChangeArrowheads="1"/>
          </p:cNvSpPr>
          <p:nvPr/>
        </p:nvSpPr>
        <p:spPr bwMode="auto">
          <a:xfrm>
            <a:off x="3155950" y="4264025"/>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46092" name="Line 16"/>
          <p:cNvSpPr>
            <a:spLocks noChangeShapeType="1"/>
          </p:cNvSpPr>
          <p:nvPr/>
        </p:nvSpPr>
        <p:spPr bwMode="auto">
          <a:xfrm>
            <a:off x="3733800" y="2971800"/>
            <a:ext cx="6350" cy="36639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rot="10800000" vert="eaVert" wrap="none" lIns="92121" tIns="46062" rIns="92121" bIns="46062" anchor="ctr"/>
          <a:lstStyle/>
          <a:p>
            <a:endParaRPr lang="en-US"/>
          </a:p>
        </p:txBody>
      </p:sp>
      <p:sp>
        <p:nvSpPr>
          <p:cNvPr id="46093" name="Line 18"/>
          <p:cNvSpPr>
            <a:spLocks noChangeShapeType="1"/>
          </p:cNvSpPr>
          <p:nvPr/>
        </p:nvSpPr>
        <p:spPr bwMode="auto">
          <a:xfrm flipH="1">
            <a:off x="1987550" y="2800350"/>
            <a:ext cx="20638" cy="38354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rot="10800000" vert="eaVert" wrap="none" lIns="92121" tIns="46062" rIns="92121" bIns="46062" anchor="ctr"/>
          <a:lstStyle/>
          <a:p>
            <a:endParaRPr lang="en-US"/>
          </a:p>
        </p:txBody>
      </p:sp>
      <p:sp>
        <p:nvSpPr>
          <p:cNvPr id="112666" name="AutoShape 26"/>
          <p:cNvSpPr>
            <a:spLocks noChangeArrowheads="1"/>
          </p:cNvSpPr>
          <p:nvPr/>
        </p:nvSpPr>
        <p:spPr bwMode="auto">
          <a:xfrm rot="16200000" flipH="1">
            <a:off x="4447382" y="1529556"/>
            <a:ext cx="304800" cy="5183187"/>
          </a:xfrm>
          <a:prstGeom prst="parallelogram">
            <a:avLst>
              <a:gd name="adj" fmla="val 79579"/>
            </a:avLst>
          </a:prstGeom>
          <a:solidFill>
            <a:schemeClr val="accent1"/>
          </a:solidFill>
          <a:ln w="9525">
            <a:solidFill>
              <a:schemeClr val="tx1"/>
            </a:solidFill>
            <a:miter lim="800000"/>
            <a:headEnd/>
            <a:tailEnd/>
          </a:ln>
        </p:spPr>
        <p:txBody>
          <a:bodyPr rot="10800000" vert="eaVert" wrap="none" lIns="92121" tIns="46062" rIns="92121" bIns="46062"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112669" name="AutoShape 29"/>
          <p:cNvSpPr>
            <a:spLocks noChangeArrowheads="1"/>
          </p:cNvSpPr>
          <p:nvPr/>
        </p:nvSpPr>
        <p:spPr bwMode="auto">
          <a:xfrm rot="5400000">
            <a:off x="2779713" y="2327275"/>
            <a:ext cx="184150" cy="1727200"/>
          </a:xfrm>
          <a:prstGeom prst="parallelogram">
            <a:avLst>
              <a:gd name="adj" fmla="val 63884"/>
            </a:avLst>
          </a:prstGeom>
          <a:solidFill>
            <a:schemeClr val="accent1"/>
          </a:solidFill>
          <a:ln w="9525">
            <a:solidFill>
              <a:schemeClr val="tx1"/>
            </a:solidFill>
            <a:miter lim="800000"/>
            <a:headEnd/>
            <a:tailEnd/>
          </a:ln>
        </p:spPr>
        <p:txBody>
          <a:bodyPr rot="10800000" vert="eaVert" wrap="none" lIns="92121" tIns="46062" rIns="92121" bIns="46062"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112672" name="AutoShape 32"/>
          <p:cNvSpPr>
            <a:spLocks/>
          </p:cNvSpPr>
          <p:nvPr/>
        </p:nvSpPr>
        <p:spPr bwMode="auto">
          <a:xfrm>
            <a:off x="1758950" y="3130550"/>
            <a:ext cx="90488" cy="1066800"/>
          </a:xfrm>
          <a:prstGeom prst="leftBrace">
            <a:avLst>
              <a:gd name="adj1" fmla="val 98245"/>
              <a:gd name="adj2" fmla="val 36366"/>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818" tIns="45912" rIns="91818" bIns="229561" anchor="ct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lgn="r">
              <a:spcBef>
                <a:spcPct val="50000"/>
              </a:spcBef>
              <a:spcAft>
                <a:spcPts val="1000"/>
              </a:spcAft>
            </a:pPr>
            <a:r>
              <a:rPr lang="en-US" altLang="x-none" sz="1600"/>
              <a:t>circuit               </a:t>
            </a:r>
            <a:br>
              <a:rPr lang="en-US" altLang="x-none" sz="1600"/>
            </a:br>
            <a:r>
              <a:rPr lang="en-US" altLang="x-none" sz="1600"/>
              <a:t>establishment</a:t>
            </a:r>
            <a:r>
              <a:rPr lang="en-US" altLang="x-none" sz="1600">
                <a:latin typeface="新細明體" charset="-120"/>
              </a:rPr>
              <a:t>   </a:t>
            </a:r>
            <a:endParaRPr lang="en-US" altLang="x-none" sz="1600">
              <a:solidFill>
                <a:srgbClr val="000000"/>
              </a:solidFill>
              <a:latin typeface="新細明體" charset="-120"/>
            </a:endParaRPr>
          </a:p>
        </p:txBody>
      </p:sp>
      <p:grpSp>
        <p:nvGrpSpPr>
          <p:cNvPr id="2" name="Group 73"/>
          <p:cNvGrpSpPr>
            <a:grpSpLocks/>
          </p:cNvGrpSpPr>
          <p:nvPr/>
        </p:nvGrpSpPr>
        <p:grpSpPr bwMode="auto">
          <a:xfrm>
            <a:off x="1744663" y="4273550"/>
            <a:ext cx="5451475" cy="1770063"/>
            <a:chOff x="1099" y="2692"/>
            <a:chExt cx="3434" cy="1115"/>
          </a:xfrm>
        </p:grpSpPr>
        <p:sp>
          <p:nvSpPr>
            <p:cNvPr id="46125" name="AutoShape 14"/>
            <p:cNvSpPr>
              <a:spLocks noChangeArrowheads="1"/>
            </p:cNvSpPr>
            <p:nvPr/>
          </p:nvSpPr>
          <p:spPr bwMode="auto">
            <a:xfrm rot="5400000">
              <a:off x="2343" y="1617"/>
              <a:ext cx="1115" cy="3265"/>
            </a:xfrm>
            <a:prstGeom prst="parallelogram">
              <a:avLst>
                <a:gd name="adj" fmla="val 25000"/>
              </a:avLst>
            </a:prstGeom>
            <a:solidFill>
              <a:srgbClr val="C1CEFF"/>
            </a:solidFill>
            <a:ln w="9525">
              <a:solidFill>
                <a:schemeClr val="tx1"/>
              </a:solidFill>
              <a:miter lim="800000"/>
              <a:headEnd/>
              <a:tailEnd/>
            </a:ln>
          </p:spPr>
          <p:txBody>
            <a:bodyPr rot="10800000" vert="eaVert" wrap="none" lIns="92094" tIns="46047" rIns="92094" bIns="46047" anchor="ct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eaLnBrk="1" hangingPunct="1">
                <a:spcBef>
                  <a:spcPts val="1000"/>
                </a:spcBef>
                <a:spcAft>
                  <a:spcPts val="1000"/>
                </a:spcAft>
              </a:pPr>
              <a:r>
                <a:rPr lang="en-US" altLang="zh-TW" sz="2400" i="1">
                  <a:solidFill>
                    <a:srgbClr val="000000"/>
                  </a:solidFill>
                  <a:latin typeface="Arial" charset="0"/>
                  <a:ea typeface="新細明體" charset="-120"/>
                </a:rPr>
                <a:t>DATA</a:t>
              </a:r>
            </a:p>
          </p:txBody>
        </p:sp>
        <p:sp>
          <p:nvSpPr>
            <p:cNvPr id="46126" name="AutoShape 33"/>
            <p:cNvSpPr>
              <a:spLocks/>
            </p:cNvSpPr>
            <p:nvPr/>
          </p:nvSpPr>
          <p:spPr bwMode="auto">
            <a:xfrm>
              <a:off x="1099" y="2739"/>
              <a:ext cx="48" cy="769"/>
            </a:xfrm>
            <a:prstGeom prst="leftBrace">
              <a:avLst>
                <a:gd name="adj1" fmla="val 133507"/>
                <a:gd name="adj2" fmla="val 36366"/>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818" tIns="45912" rIns="91818" bIns="229561" anchor="ct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lgn="r">
                <a:spcBef>
                  <a:spcPct val="50000"/>
                </a:spcBef>
                <a:spcAft>
                  <a:spcPts val="1000"/>
                </a:spcAft>
              </a:pPr>
              <a:r>
                <a:rPr lang="en-US" altLang="x-none" sz="1600"/>
                <a:t>data                  </a:t>
              </a:r>
              <a:br>
                <a:rPr lang="en-US" altLang="x-none" sz="1600"/>
              </a:br>
              <a:r>
                <a:rPr lang="en-US" altLang="x-none" sz="1600"/>
                <a:t> transmission</a:t>
              </a:r>
              <a:r>
                <a:rPr lang="en-US" altLang="x-none" sz="1600">
                  <a:latin typeface="新細明體" charset="-120"/>
                </a:rPr>
                <a:t>  </a:t>
              </a:r>
              <a:r>
                <a:rPr lang="en-US" altLang="x-none" sz="1600">
                  <a:solidFill>
                    <a:srgbClr val="000000"/>
                  </a:solidFill>
                  <a:latin typeface="新細明體" charset="-120"/>
                </a:rPr>
                <a:t>   </a:t>
              </a:r>
            </a:p>
          </p:txBody>
        </p:sp>
      </p:grpSp>
      <p:grpSp>
        <p:nvGrpSpPr>
          <p:cNvPr id="3" name="Group 72"/>
          <p:cNvGrpSpPr>
            <a:grpSpLocks/>
          </p:cNvGrpSpPr>
          <p:nvPr/>
        </p:nvGrpSpPr>
        <p:grpSpPr bwMode="auto">
          <a:xfrm>
            <a:off x="1744663" y="5643563"/>
            <a:ext cx="5446712" cy="763587"/>
            <a:chOff x="1099" y="3555"/>
            <a:chExt cx="3431" cy="481"/>
          </a:xfrm>
        </p:grpSpPr>
        <p:sp>
          <p:nvSpPr>
            <p:cNvPr id="46123" name="AutoShape 24"/>
            <p:cNvSpPr>
              <a:spLocks noChangeArrowheads="1"/>
            </p:cNvSpPr>
            <p:nvPr/>
          </p:nvSpPr>
          <p:spPr bwMode="auto">
            <a:xfrm rot="16200000" flipH="1">
              <a:off x="2782" y="2287"/>
              <a:ext cx="232" cy="3265"/>
            </a:xfrm>
            <a:prstGeom prst="parallelogram">
              <a:avLst>
                <a:gd name="adj" fmla="val 80898"/>
              </a:avLst>
            </a:prstGeom>
            <a:solidFill>
              <a:schemeClr val="accent1"/>
            </a:solidFill>
            <a:ln w="9525">
              <a:solidFill>
                <a:schemeClr val="tx1"/>
              </a:solidFill>
              <a:miter lim="800000"/>
              <a:headEnd/>
              <a:tailEnd/>
            </a:ln>
          </p:spPr>
          <p:txBody>
            <a:bodyPr rot="10800000" vert="eaVert" wrap="none" lIns="92121" tIns="46062" rIns="92121" bIns="46062"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sp>
          <p:nvSpPr>
            <p:cNvPr id="46124" name="AutoShape 34"/>
            <p:cNvSpPr>
              <a:spLocks/>
            </p:cNvSpPr>
            <p:nvPr/>
          </p:nvSpPr>
          <p:spPr bwMode="auto">
            <a:xfrm>
              <a:off x="1099" y="3555"/>
              <a:ext cx="48" cy="481"/>
            </a:xfrm>
            <a:prstGeom prst="leftBrace">
              <a:avLst>
                <a:gd name="adj1" fmla="val 83507"/>
                <a:gd name="adj2" fmla="val 36366"/>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818" tIns="45912" rIns="91818" bIns="229561" anchor="ct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lgn="r">
                <a:spcBef>
                  <a:spcPct val="50000"/>
                </a:spcBef>
                <a:spcAft>
                  <a:spcPts val="1000"/>
                </a:spcAft>
              </a:pPr>
              <a:r>
                <a:rPr lang="en-US" altLang="x-none" sz="1600"/>
                <a:t>circuit               </a:t>
              </a:r>
              <a:br>
                <a:rPr lang="en-US" altLang="x-none" sz="1600"/>
              </a:br>
              <a:r>
                <a:rPr lang="en-US" altLang="x-none" sz="1600"/>
                <a:t>termination</a:t>
              </a:r>
              <a:r>
                <a:rPr lang="en-US" altLang="x-none" sz="1600">
                  <a:latin typeface="新細明體" charset="-120"/>
                </a:rPr>
                <a:t>      </a:t>
              </a:r>
            </a:p>
          </p:txBody>
        </p:sp>
      </p:grpSp>
      <p:sp>
        <p:nvSpPr>
          <p:cNvPr id="46099" name="Text Box 49"/>
          <p:cNvSpPr txBox="1">
            <a:spLocks noChangeArrowheads="1"/>
          </p:cNvSpPr>
          <p:nvPr/>
        </p:nvSpPr>
        <p:spPr bwMode="auto">
          <a:xfrm>
            <a:off x="838200" y="1603375"/>
            <a:ext cx="7810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42" tIns="45774" rIns="91542" bIns="228874" anchorCtr="1">
            <a:spAutoFit/>
          </a:bodyP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spcBef>
                <a:spcPct val="50000"/>
              </a:spcBef>
              <a:spcAft>
                <a:spcPts val="1000"/>
              </a:spcAft>
            </a:pPr>
            <a:r>
              <a:rPr lang="en-US" altLang="x-none" sz="1400"/>
              <a:t>Host </a:t>
            </a:r>
            <a:r>
              <a:rPr lang="en-US" altLang="zh-CN" sz="1400">
                <a:ea typeface="宋体" charset="-122"/>
              </a:rPr>
              <a:t>A</a:t>
            </a:r>
            <a:endParaRPr lang="en-US" altLang="x-none" sz="1400"/>
          </a:p>
        </p:txBody>
      </p:sp>
      <p:sp>
        <p:nvSpPr>
          <p:cNvPr id="46100" name="Text Box 50"/>
          <p:cNvSpPr txBox="1">
            <a:spLocks noChangeArrowheads="1"/>
          </p:cNvSpPr>
          <p:nvPr/>
        </p:nvSpPr>
        <p:spPr bwMode="auto">
          <a:xfrm>
            <a:off x="7554913" y="1603375"/>
            <a:ext cx="750887"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42" tIns="45774" rIns="91542" bIns="228874" anchorCtr="1">
            <a:spAutoFit/>
          </a:bodyP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spcBef>
                <a:spcPct val="50000"/>
              </a:spcBef>
              <a:spcAft>
                <a:spcPts val="1000"/>
              </a:spcAft>
            </a:pPr>
            <a:r>
              <a:rPr lang="en-US" altLang="x-none" sz="1400"/>
              <a:t>Host </a:t>
            </a:r>
            <a:r>
              <a:rPr lang="en-US" altLang="zh-CN" sz="1400">
                <a:ea typeface="宋体" charset="-122"/>
              </a:rPr>
              <a:t>B</a:t>
            </a:r>
            <a:endParaRPr lang="en-US" altLang="x-none" sz="1400"/>
          </a:p>
        </p:txBody>
      </p:sp>
      <p:sp>
        <p:nvSpPr>
          <p:cNvPr id="46101" name="Text Box 51"/>
          <p:cNvSpPr txBox="1">
            <a:spLocks noChangeArrowheads="1"/>
          </p:cNvSpPr>
          <p:nvPr/>
        </p:nvSpPr>
        <p:spPr bwMode="auto">
          <a:xfrm>
            <a:off x="3276600" y="1755775"/>
            <a:ext cx="8382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42" tIns="45774" rIns="91542" bIns="228874" anchorCtr="1">
            <a:spAutoFit/>
          </a:bodyP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spcBef>
                <a:spcPct val="50000"/>
              </a:spcBef>
              <a:spcAft>
                <a:spcPts val="1000"/>
              </a:spcAft>
            </a:pPr>
            <a:r>
              <a:rPr lang="en-US" altLang="x-none" sz="1400"/>
              <a:t>Node 1</a:t>
            </a:r>
          </a:p>
        </p:txBody>
      </p:sp>
      <p:sp>
        <p:nvSpPr>
          <p:cNvPr id="46102" name="Text Box 52"/>
          <p:cNvSpPr txBox="1">
            <a:spLocks noChangeArrowheads="1"/>
          </p:cNvSpPr>
          <p:nvPr/>
        </p:nvSpPr>
        <p:spPr bwMode="auto">
          <a:xfrm>
            <a:off x="4876800" y="1755775"/>
            <a:ext cx="8382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42" tIns="45774" rIns="91542" bIns="228874" anchorCtr="1">
            <a:spAutoFit/>
          </a:bodyP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spcBef>
                <a:spcPct val="50000"/>
              </a:spcBef>
              <a:spcAft>
                <a:spcPts val="1000"/>
              </a:spcAft>
            </a:pPr>
            <a:r>
              <a:rPr lang="en-US" altLang="x-none" sz="1400"/>
              <a:t>Node 2</a:t>
            </a:r>
          </a:p>
        </p:txBody>
      </p:sp>
      <p:grpSp>
        <p:nvGrpSpPr>
          <p:cNvPr id="4" name="Group 64"/>
          <p:cNvGrpSpPr>
            <a:grpSpLocks/>
          </p:cNvGrpSpPr>
          <p:nvPr/>
        </p:nvGrpSpPr>
        <p:grpSpPr bwMode="auto">
          <a:xfrm>
            <a:off x="2030413" y="2749550"/>
            <a:ext cx="7159625" cy="514350"/>
            <a:chOff x="1279" y="1826"/>
            <a:chExt cx="4510" cy="324"/>
          </a:xfrm>
        </p:grpSpPr>
        <p:sp>
          <p:nvSpPr>
            <p:cNvPr id="46119" name="Line 36"/>
            <p:cNvSpPr>
              <a:spLocks noChangeShapeType="1"/>
            </p:cNvSpPr>
            <p:nvPr/>
          </p:nvSpPr>
          <p:spPr bwMode="auto">
            <a:xfrm>
              <a:off x="1279" y="2026"/>
              <a:ext cx="3377"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274731" tIns="45786" rIns="91570" bIns="228943" anchor="ctr"/>
            <a:lstStyle/>
            <a:p>
              <a:endParaRPr lang="en-US"/>
            </a:p>
          </p:txBody>
        </p:sp>
        <p:sp>
          <p:nvSpPr>
            <p:cNvPr id="46120" name="Line 37"/>
            <p:cNvSpPr>
              <a:spLocks noChangeShapeType="1"/>
            </p:cNvSpPr>
            <p:nvPr/>
          </p:nvSpPr>
          <p:spPr bwMode="auto">
            <a:xfrm>
              <a:off x="2345" y="2112"/>
              <a:ext cx="2311"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274731" tIns="45786" rIns="91570" bIns="228943" anchor="ctr"/>
            <a:lstStyle/>
            <a:p>
              <a:endParaRPr lang="en-US"/>
            </a:p>
          </p:txBody>
        </p:sp>
        <p:sp>
          <p:nvSpPr>
            <p:cNvPr id="46121" name="AutoShape 38"/>
            <p:cNvSpPr>
              <a:spLocks/>
            </p:cNvSpPr>
            <p:nvPr/>
          </p:nvSpPr>
          <p:spPr bwMode="auto">
            <a:xfrm>
              <a:off x="4656" y="2020"/>
              <a:ext cx="48" cy="96"/>
            </a:xfrm>
            <a:prstGeom prst="rightBrace">
              <a:avLst>
                <a:gd name="adj1" fmla="val 16667"/>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274645" tIns="45774" rIns="91542" bIns="228874" anchor="ct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lgn="l">
                <a:spcBef>
                  <a:spcPct val="50000"/>
                </a:spcBef>
                <a:spcAft>
                  <a:spcPts val="1000"/>
                </a:spcAft>
              </a:pPr>
              <a:endParaRPr lang="x-none" altLang="x-none" sz="1400">
                <a:latin typeface="新細明體" charset="-120"/>
              </a:endParaRPr>
            </a:p>
          </p:txBody>
        </p:sp>
        <p:sp>
          <p:nvSpPr>
            <p:cNvPr id="46122" name="Text Box 54"/>
            <p:cNvSpPr txBox="1">
              <a:spLocks noChangeArrowheads="1"/>
            </p:cNvSpPr>
            <p:nvPr/>
          </p:nvSpPr>
          <p:spPr bwMode="auto">
            <a:xfrm>
              <a:off x="4728" y="1826"/>
              <a:ext cx="1061"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60" tIns="44438" rIns="90460" bIns="44438">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a:r>
                <a:rPr lang="en-US" altLang="x-none" sz="1400"/>
                <a:t>propagation delay </a:t>
              </a:r>
            </a:p>
            <a:p>
              <a:pPr algn="l"/>
              <a:r>
                <a:rPr lang="en-US" altLang="zh-CN" sz="1400">
                  <a:ea typeface="宋体" charset="-122"/>
                </a:rPr>
                <a:t>f</a:t>
              </a:r>
              <a:r>
                <a:rPr lang="en-US" altLang="x-none" sz="1400"/>
                <a:t>rom</a:t>
              </a:r>
              <a:r>
                <a:rPr lang="en-US" altLang="zh-CN" sz="1400">
                  <a:ea typeface="宋体" charset="-122"/>
                </a:rPr>
                <a:t> A</a:t>
              </a:r>
              <a:r>
                <a:rPr lang="en-US" altLang="x-none" sz="1400"/>
                <a:t> to </a:t>
              </a:r>
              <a:r>
                <a:rPr lang="en-US" altLang="zh-CN" sz="1400">
                  <a:ea typeface="宋体" charset="-122"/>
                </a:rPr>
                <a:t>Node 1</a:t>
              </a:r>
              <a:endParaRPr lang="en-US" altLang="x-none" sz="1400"/>
            </a:p>
          </p:txBody>
        </p:sp>
      </p:grpSp>
      <p:sp>
        <p:nvSpPr>
          <p:cNvPr id="112667" name="AutoShape 27"/>
          <p:cNvSpPr>
            <a:spLocks noChangeArrowheads="1"/>
          </p:cNvSpPr>
          <p:nvPr/>
        </p:nvSpPr>
        <p:spPr bwMode="auto">
          <a:xfrm rot="5400000">
            <a:off x="6235700" y="2936875"/>
            <a:ext cx="184150" cy="1727200"/>
          </a:xfrm>
          <a:prstGeom prst="parallelogram">
            <a:avLst>
              <a:gd name="adj" fmla="val 63884"/>
            </a:avLst>
          </a:prstGeom>
          <a:solidFill>
            <a:schemeClr val="accent1"/>
          </a:solidFill>
          <a:ln w="9525">
            <a:solidFill>
              <a:schemeClr val="tx1"/>
            </a:solidFill>
            <a:miter lim="800000"/>
            <a:headEnd/>
            <a:tailEnd/>
          </a:ln>
        </p:spPr>
        <p:txBody>
          <a:bodyPr rot="10800000" vert="eaVert" wrap="none" lIns="92121" tIns="46062" rIns="92121" bIns="46062"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grpSp>
        <p:nvGrpSpPr>
          <p:cNvPr id="5" name="Group 68"/>
          <p:cNvGrpSpPr>
            <a:grpSpLocks/>
          </p:cNvGrpSpPr>
          <p:nvPr/>
        </p:nvGrpSpPr>
        <p:grpSpPr bwMode="auto">
          <a:xfrm>
            <a:off x="2011363" y="3709988"/>
            <a:ext cx="7140575" cy="563562"/>
            <a:chOff x="1267" y="2404"/>
            <a:chExt cx="4498" cy="261"/>
          </a:xfrm>
        </p:grpSpPr>
        <p:sp>
          <p:nvSpPr>
            <p:cNvPr id="46115" name="Line 40"/>
            <p:cNvSpPr>
              <a:spLocks noChangeShapeType="1"/>
            </p:cNvSpPr>
            <p:nvPr/>
          </p:nvSpPr>
          <p:spPr bwMode="auto">
            <a:xfrm>
              <a:off x="4520" y="2522"/>
              <a:ext cx="138" cy="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274731" tIns="45786" rIns="91570" bIns="228943" anchor="ctr"/>
            <a:lstStyle/>
            <a:p>
              <a:endParaRPr lang="en-US"/>
            </a:p>
          </p:txBody>
        </p:sp>
        <p:sp>
          <p:nvSpPr>
            <p:cNvPr id="46116" name="Line 41"/>
            <p:cNvSpPr>
              <a:spLocks noChangeShapeType="1"/>
            </p:cNvSpPr>
            <p:nvPr/>
          </p:nvSpPr>
          <p:spPr bwMode="auto">
            <a:xfrm>
              <a:off x="1267" y="2644"/>
              <a:ext cx="3377"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274731" tIns="45786" rIns="91570" bIns="228943" anchor="ctr"/>
            <a:lstStyle/>
            <a:p>
              <a:endParaRPr lang="en-US"/>
            </a:p>
          </p:txBody>
        </p:sp>
        <p:sp>
          <p:nvSpPr>
            <p:cNvPr id="46117" name="AutoShape 42"/>
            <p:cNvSpPr>
              <a:spLocks/>
            </p:cNvSpPr>
            <p:nvPr/>
          </p:nvSpPr>
          <p:spPr bwMode="auto">
            <a:xfrm>
              <a:off x="4674" y="2528"/>
              <a:ext cx="48" cy="137"/>
            </a:xfrm>
            <a:prstGeom prst="rightBrace">
              <a:avLst>
                <a:gd name="adj1" fmla="val 23785"/>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274645" tIns="45774" rIns="91542" bIns="228874" anchor="ct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lgn="l">
                <a:spcBef>
                  <a:spcPct val="50000"/>
                </a:spcBef>
                <a:spcAft>
                  <a:spcPts val="1000"/>
                </a:spcAft>
              </a:pPr>
              <a:endParaRPr lang="x-none" altLang="x-none" sz="1200" i="1">
                <a:solidFill>
                  <a:schemeClr val="tx2"/>
                </a:solidFill>
                <a:latin typeface="Arial" charset="0"/>
              </a:endParaRPr>
            </a:p>
          </p:txBody>
        </p:sp>
        <p:sp>
          <p:nvSpPr>
            <p:cNvPr id="46118" name="Text Box 55"/>
            <p:cNvSpPr txBox="1">
              <a:spLocks noChangeArrowheads="1"/>
            </p:cNvSpPr>
            <p:nvPr/>
          </p:nvSpPr>
          <p:spPr bwMode="auto">
            <a:xfrm>
              <a:off x="4704" y="2404"/>
              <a:ext cx="106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60" tIns="44438" rIns="90460" bIns="44438">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a:r>
                <a:rPr lang="en-US" altLang="x-none" sz="1400"/>
                <a:t>propagation delay </a:t>
              </a:r>
            </a:p>
            <a:p>
              <a:pPr algn="l"/>
              <a:r>
                <a:rPr lang="en-US" altLang="x-none" sz="1400"/>
                <a:t>from </a:t>
              </a:r>
              <a:r>
                <a:rPr lang="en-US" altLang="zh-CN" sz="1400">
                  <a:ea typeface="宋体" charset="-122"/>
                </a:rPr>
                <a:t>B</a:t>
              </a:r>
              <a:r>
                <a:rPr lang="en-US" altLang="x-none" sz="1400"/>
                <a:t> To </a:t>
              </a:r>
              <a:r>
                <a:rPr lang="en-US" altLang="zh-CN" sz="1400">
                  <a:ea typeface="宋体" charset="-122"/>
                </a:rPr>
                <a:t>A</a:t>
              </a:r>
              <a:endParaRPr lang="en-US" altLang="x-none" sz="1400"/>
            </a:p>
          </p:txBody>
        </p:sp>
      </p:grpSp>
      <p:sp>
        <p:nvSpPr>
          <p:cNvPr id="112668" name="AutoShape 28"/>
          <p:cNvSpPr>
            <a:spLocks noChangeArrowheads="1"/>
          </p:cNvSpPr>
          <p:nvPr/>
        </p:nvSpPr>
        <p:spPr bwMode="auto">
          <a:xfrm rot="5400000">
            <a:off x="4508500" y="2640013"/>
            <a:ext cx="182563" cy="1728787"/>
          </a:xfrm>
          <a:prstGeom prst="parallelogram">
            <a:avLst>
              <a:gd name="adj" fmla="val 63884"/>
            </a:avLst>
          </a:prstGeom>
          <a:solidFill>
            <a:schemeClr val="accent1"/>
          </a:solidFill>
          <a:ln w="9525">
            <a:solidFill>
              <a:schemeClr val="tx1"/>
            </a:solidFill>
            <a:miter lim="800000"/>
            <a:headEnd/>
            <a:tailEnd/>
          </a:ln>
        </p:spPr>
        <p:txBody>
          <a:bodyPr rot="10800000" vert="eaVert" wrap="none" lIns="92121" tIns="46062" rIns="92121" bIns="46062"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endParaRPr lang="x-none" altLang="x-none"/>
          </a:p>
        </p:txBody>
      </p:sp>
      <p:grpSp>
        <p:nvGrpSpPr>
          <p:cNvPr id="6" name="Group 67"/>
          <p:cNvGrpSpPr>
            <a:grpSpLocks/>
          </p:cNvGrpSpPr>
          <p:nvPr/>
        </p:nvGrpSpPr>
        <p:grpSpPr bwMode="auto">
          <a:xfrm>
            <a:off x="3733800" y="2520950"/>
            <a:ext cx="3054350" cy="908050"/>
            <a:chOff x="2352" y="1588"/>
            <a:chExt cx="1924" cy="572"/>
          </a:xfrm>
        </p:grpSpPr>
        <p:sp>
          <p:nvSpPr>
            <p:cNvPr id="46111" name="Line 57"/>
            <p:cNvSpPr>
              <a:spLocks noChangeShapeType="1"/>
            </p:cNvSpPr>
            <p:nvPr/>
          </p:nvSpPr>
          <p:spPr bwMode="auto">
            <a:xfrm flipV="1">
              <a:off x="2352" y="1684"/>
              <a:ext cx="384" cy="384"/>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46112" name="Line 58"/>
            <p:cNvSpPr>
              <a:spLocks noChangeShapeType="1"/>
            </p:cNvSpPr>
            <p:nvPr/>
          </p:nvSpPr>
          <p:spPr bwMode="auto">
            <a:xfrm flipV="1">
              <a:off x="2352" y="1776"/>
              <a:ext cx="384" cy="384"/>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46113" name="AutoShape 59"/>
            <p:cNvSpPr>
              <a:spLocks/>
            </p:cNvSpPr>
            <p:nvPr/>
          </p:nvSpPr>
          <p:spPr bwMode="auto">
            <a:xfrm>
              <a:off x="2736" y="1684"/>
              <a:ext cx="52" cy="96"/>
            </a:xfrm>
            <a:prstGeom prst="rightBrace">
              <a:avLst>
                <a:gd name="adj1" fmla="val 15385"/>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274645" tIns="45774" rIns="91542" bIns="228874" anchor="ct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lgn="l">
                <a:spcBef>
                  <a:spcPct val="50000"/>
                </a:spcBef>
                <a:spcAft>
                  <a:spcPts val="1000"/>
                </a:spcAft>
              </a:pPr>
              <a:endParaRPr lang="x-none" altLang="x-none" sz="1400">
                <a:latin typeface="新細明體" charset="-120"/>
              </a:endParaRPr>
            </a:p>
          </p:txBody>
        </p:sp>
        <p:sp>
          <p:nvSpPr>
            <p:cNvPr id="46114" name="Text Box 60"/>
            <p:cNvSpPr txBox="1">
              <a:spLocks noChangeArrowheads="1"/>
            </p:cNvSpPr>
            <p:nvPr/>
          </p:nvSpPr>
          <p:spPr bwMode="auto">
            <a:xfrm>
              <a:off x="2771" y="1588"/>
              <a:ext cx="150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60" tIns="44438" rIns="90460" bIns="44438">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r>
                <a:rPr lang="en-US" altLang="x-none" sz="1400"/>
                <a:t>processing delay at Node 1</a:t>
              </a:r>
            </a:p>
          </p:txBody>
        </p:sp>
      </p:grpSp>
      <p:sp>
        <p:nvSpPr>
          <p:cNvPr id="46108" name="Text Box 63"/>
          <p:cNvSpPr txBox="1">
            <a:spLocks noChangeArrowheads="1"/>
          </p:cNvSpPr>
          <p:nvPr/>
        </p:nvSpPr>
        <p:spPr bwMode="auto">
          <a:xfrm>
            <a:off x="311150" y="439738"/>
            <a:ext cx="7877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22" tIns="45710" rIns="91422" bIns="45710">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a:r>
              <a:rPr lang="en-US" altLang="x-none" sz="3600" u="sng">
                <a:solidFill>
                  <a:schemeClr val="accent2"/>
                </a:solidFill>
              </a:rPr>
              <a:t>Timing Diagram of Circuit Switching</a:t>
            </a:r>
          </a:p>
        </p:txBody>
      </p:sp>
      <p:sp>
        <p:nvSpPr>
          <p:cNvPr id="46109" name="Line 69"/>
          <p:cNvSpPr>
            <a:spLocks noChangeShapeType="1"/>
          </p:cNvSpPr>
          <p:nvPr/>
        </p:nvSpPr>
        <p:spPr bwMode="auto">
          <a:xfrm>
            <a:off x="5486400" y="2978150"/>
            <a:ext cx="6350" cy="36639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rot="10800000" vert="eaVert" wrap="none" lIns="92121" tIns="46062" rIns="92121" bIns="46062" anchor="ctr"/>
          <a:lstStyle/>
          <a:p>
            <a:endParaRPr lang="en-US"/>
          </a:p>
        </p:txBody>
      </p:sp>
      <p:sp>
        <p:nvSpPr>
          <p:cNvPr id="46110" name="Line 70"/>
          <p:cNvSpPr>
            <a:spLocks noChangeShapeType="1"/>
          </p:cNvSpPr>
          <p:nvPr/>
        </p:nvSpPr>
        <p:spPr bwMode="auto">
          <a:xfrm>
            <a:off x="7169150" y="2978150"/>
            <a:ext cx="6350" cy="36639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rot="10800000" vert="eaVert" wrap="none" lIns="92121" tIns="46062" rIns="92121" bIns="46062"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6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6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6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67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6" grpId="0" animBg="1"/>
      <p:bldP spid="112669" grpId="0" animBg="1"/>
      <p:bldP spid="112672" grpId="0" animBg="1"/>
      <p:bldP spid="112667" grpId="0" animBg="1"/>
      <p:bldP spid="11266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651" indent="-285635">
              <a:defRPr sz="500">
                <a:solidFill>
                  <a:schemeClr val="tx1"/>
                </a:solidFill>
                <a:latin typeface="Comic Sans MS" charset="0"/>
                <a:ea typeface="ＭＳ Ｐゴシック" charset="-128"/>
              </a:defRPr>
            </a:lvl2pPr>
            <a:lvl3pPr marL="1142540" indent="-228508">
              <a:defRPr sz="500">
                <a:solidFill>
                  <a:schemeClr val="tx1"/>
                </a:solidFill>
                <a:latin typeface="Comic Sans MS" charset="0"/>
                <a:ea typeface="ＭＳ Ｐゴシック" charset="-128"/>
              </a:defRPr>
            </a:lvl3pPr>
            <a:lvl4pPr marL="1599556" indent="-228508">
              <a:defRPr sz="500">
                <a:solidFill>
                  <a:schemeClr val="tx1"/>
                </a:solidFill>
                <a:latin typeface="Comic Sans MS" charset="0"/>
                <a:ea typeface="ＭＳ Ｐゴシック" charset="-128"/>
              </a:defRPr>
            </a:lvl4pPr>
            <a:lvl5pPr marL="2056572" indent="-228508">
              <a:defRPr sz="500">
                <a:solidFill>
                  <a:schemeClr val="tx1"/>
                </a:solidFill>
                <a:latin typeface="Comic Sans MS" charset="0"/>
                <a:ea typeface="ＭＳ Ｐゴシック" charset="-128"/>
              </a:defRPr>
            </a:lvl5pPr>
            <a:lvl6pPr marL="2513588" indent="-228508" algn="ctr" eaLnBrk="0" fontAlgn="base" hangingPunct="0">
              <a:spcBef>
                <a:spcPct val="0"/>
              </a:spcBef>
              <a:spcAft>
                <a:spcPct val="0"/>
              </a:spcAft>
              <a:defRPr sz="500">
                <a:solidFill>
                  <a:schemeClr val="tx1"/>
                </a:solidFill>
                <a:latin typeface="Comic Sans MS" charset="0"/>
                <a:ea typeface="ＭＳ Ｐゴシック" charset="-128"/>
              </a:defRPr>
            </a:lvl6pPr>
            <a:lvl7pPr marL="2970604" indent="-228508" algn="ctr" eaLnBrk="0" fontAlgn="base" hangingPunct="0">
              <a:spcBef>
                <a:spcPct val="0"/>
              </a:spcBef>
              <a:spcAft>
                <a:spcPct val="0"/>
              </a:spcAft>
              <a:defRPr sz="500">
                <a:solidFill>
                  <a:schemeClr val="tx1"/>
                </a:solidFill>
                <a:latin typeface="Comic Sans MS" charset="0"/>
                <a:ea typeface="ＭＳ Ｐゴシック" charset="-128"/>
              </a:defRPr>
            </a:lvl7pPr>
            <a:lvl8pPr marL="3427620" indent="-228508" algn="ctr" eaLnBrk="0" fontAlgn="base" hangingPunct="0">
              <a:spcBef>
                <a:spcPct val="0"/>
              </a:spcBef>
              <a:spcAft>
                <a:spcPct val="0"/>
              </a:spcAft>
              <a:defRPr sz="500">
                <a:solidFill>
                  <a:schemeClr val="tx1"/>
                </a:solidFill>
                <a:latin typeface="Comic Sans MS" charset="0"/>
                <a:ea typeface="ＭＳ Ｐゴシック" charset="-128"/>
              </a:defRPr>
            </a:lvl8pPr>
            <a:lvl9pPr marL="3884636" indent="-228508" algn="ctr" eaLnBrk="0" fontAlgn="base" hangingPunct="0">
              <a:spcBef>
                <a:spcPct val="0"/>
              </a:spcBef>
              <a:spcAft>
                <a:spcPct val="0"/>
              </a:spcAft>
              <a:defRPr sz="500">
                <a:solidFill>
                  <a:schemeClr val="tx1"/>
                </a:solidFill>
                <a:latin typeface="Comic Sans MS" charset="0"/>
                <a:ea typeface="ＭＳ Ｐゴシック" charset="-128"/>
              </a:defRPr>
            </a:lvl9pPr>
          </a:lstStyle>
          <a:p>
            <a:pPr defTabSz="915680">
              <a:defRPr/>
            </a:pPr>
            <a:fld id="{E38FEDBB-C540-474D-83C0-283D5A0BFC9F}" type="slidenum">
              <a:rPr lang="en-US" altLang="x-none" sz="1200">
                <a:solidFill>
                  <a:srgbClr val="000000"/>
                </a:solidFill>
                <a:latin typeface="Tahoma" charset="0"/>
              </a:rPr>
              <a:pPr defTabSz="915680">
                <a:defRPr/>
              </a:pPr>
              <a:t>51</a:t>
            </a:fld>
            <a:endParaRPr lang="en-US" altLang="x-none" sz="1200">
              <a:solidFill>
                <a:srgbClr val="000000"/>
              </a:solidFill>
              <a:latin typeface="Tahoma" charset="0"/>
            </a:endParaRPr>
          </a:p>
        </p:txBody>
      </p:sp>
      <p:sp>
        <p:nvSpPr>
          <p:cNvPr id="48130" name="Rectangle 4"/>
          <p:cNvSpPr>
            <a:spLocks noChangeArrowheads="1"/>
          </p:cNvSpPr>
          <p:nvPr/>
        </p:nvSpPr>
        <p:spPr bwMode="auto">
          <a:xfrm>
            <a:off x="389287" y="268165"/>
            <a:ext cx="8213103" cy="114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r>
              <a:rPr lang="en-US" altLang="x-none" sz="2799" u="sng">
                <a:solidFill>
                  <a:srgbClr val="3333CC"/>
                </a:solidFill>
              </a:rPr>
              <a:t>Delay Calculation in Circuit Switched Networks</a:t>
            </a:r>
            <a:endParaRPr lang="en-US" altLang="x-none" sz="3198" u="sng">
              <a:solidFill>
                <a:srgbClr val="3333CC"/>
              </a:solidFill>
            </a:endParaRPr>
          </a:p>
        </p:txBody>
      </p:sp>
      <p:sp>
        <p:nvSpPr>
          <p:cNvPr id="48131" name="Rectangle 6"/>
          <p:cNvSpPr>
            <a:spLocks noChangeArrowheads="1"/>
          </p:cNvSpPr>
          <p:nvPr/>
        </p:nvSpPr>
        <p:spPr bwMode="auto">
          <a:xfrm>
            <a:off x="617781" y="3130691"/>
            <a:ext cx="4150981" cy="18279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343380" indent="-343380" algn="l" defTabSz="915680">
              <a:spcBef>
                <a:spcPct val="20000"/>
              </a:spcBef>
              <a:buClr>
                <a:srgbClr val="3333CC"/>
              </a:buClr>
              <a:buSzPct val="85000"/>
              <a:defRPr/>
            </a:pPr>
            <a:r>
              <a:rPr lang="en-US" altLang="x-none" sz="2399" dirty="0">
                <a:solidFill>
                  <a:srgbClr val="000000"/>
                </a:solidFill>
              </a:rPr>
              <a:t>Propagation delay:</a:t>
            </a:r>
          </a:p>
          <a:p>
            <a:pPr marL="343380" indent="-343380" algn="l" defTabSz="915680">
              <a:spcBef>
                <a:spcPct val="20000"/>
              </a:spcBef>
              <a:buClr>
                <a:srgbClr val="3333CC"/>
              </a:buClr>
              <a:buSzPct val="85000"/>
              <a:buFont typeface="Courier New" panose="02070309020205020404" pitchFamily="49" charset="0"/>
              <a:buChar char="o"/>
              <a:defRPr/>
            </a:pPr>
            <a:r>
              <a:rPr lang="en-US" altLang="x-none" sz="2399" dirty="0">
                <a:solidFill>
                  <a:srgbClr val="000000"/>
                </a:solidFill>
              </a:rPr>
              <a:t>d = length of physical link</a:t>
            </a:r>
          </a:p>
          <a:p>
            <a:pPr marL="343380" indent="-343380" algn="l" defTabSz="915680">
              <a:spcBef>
                <a:spcPct val="20000"/>
              </a:spcBef>
              <a:buClr>
                <a:srgbClr val="3333CC"/>
              </a:buClr>
              <a:buSzPct val="85000"/>
              <a:buFont typeface="Courier New" panose="02070309020205020404" pitchFamily="49" charset="0"/>
              <a:buChar char="o"/>
              <a:defRPr/>
            </a:pPr>
            <a:r>
              <a:rPr lang="en-US" altLang="x-none" sz="2399" dirty="0">
                <a:solidFill>
                  <a:srgbClr val="000000"/>
                </a:solidFill>
              </a:rPr>
              <a:t>s = propagation speed in medium (~2x10</a:t>
            </a:r>
            <a:r>
              <a:rPr lang="en-US" altLang="x-none" sz="2399" baseline="30000" dirty="0">
                <a:solidFill>
                  <a:srgbClr val="000000"/>
                </a:solidFill>
              </a:rPr>
              <a:t>5</a:t>
            </a:r>
            <a:r>
              <a:rPr lang="en-US" altLang="x-none" sz="2399" dirty="0">
                <a:solidFill>
                  <a:srgbClr val="000000"/>
                </a:solidFill>
              </a:rPr>
              <a:t> km/sec)</a:t>
            </a:r>
          </a:p>
        </p:txBody>
      </p:sp>
      <p:sp>
        <p:nvSpPr>
          <p:cNvPr id="48132" name="Rectangle 62"/>
          <p:cNvSpPr>
            <a:spLocks noChangeArrowheads="1"/>
          </p:cNvSpPr>
          <p:nvPr/>
        </p:nvSpPr>
        <p:spPr bwMode="auto">
          <a:xfrm>
            <a:off x="389287" y="1531230"/>
            <a:ext cx="4493723" cy="119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342762" indent="-342762" algn="l" defTabSz="915680">
              <a:spcBef>
                <a:spcPct val="20000"/>
              </a:spcBef>
              <a:buClr>
                <a:srgbClr val="3333CC"/>
              </a:buClr>
              <a:buSzPct val="85000"/>
              <a:buFont typeface="Wingdings" pitchFamily="2" charset="2"/>
              <a:buChar char="q"/>
              <a:defRPr/>
            </a:pPr>
            <a:r>
              <a:rPr lang="en-US" altLang="x-none" sz="2399" dirty="0">
                <a:solidFill>
                  <a:srgbClr val="FF0000"/>
                </a:solidFill>
              </a:rPr>
              <a:t> Propagation delay</a:t>
            </a:r>
            <a:r>
              <a:rPr lang="en-US" altLang="x-none" sz="2399" dirty="0">
                <a:solidFill>
                  <a:srgbClr val="000000"/>
                </a:solidFill>
              </a:rPr>
              <a:t>: delay for the first bit to go from </a:t>
            </a:r>
            <a:r>
              <a:rPr lang="en-US" altLang="zh-CN" sz="2399" dirty="0">
                <a:solidFill>
                  <a:srgbClr val="000000"/>
                </a:solidFill>
                <a:ea typeface="宋体" charset="-122"/>
              </a:rPr>
              <a:t>a </a:t>
            </a:r>
            <a:r>
              <a:rPr lang="en-US" altLang="x-none" sz="2399" dirty="0">
                <a:solidFill>
                  <a:srgbClr val="000000"/>
                </a:solidFill>
              </a:rPr>
              <a:t>source to </a:t>
            </a:r>
            <a:r>
              <a:rPr lang="en-US" altLang="zh-CN" sz="2399" dirty="0">
                <a:solidFill>
                  <a:srgbClr val="000000"/>
                </a:solidFill>
                <a:ea typeface="宋体" charset="-122"/>
              </a:rPr>
              <a:t>a </a:t>
            </a:r>
            <a:r>
              <a:rPr lang="en-US" altLang="x-none" sz="2399" dirty="0">
                <a:solidFill>
                  <a:srgbClr val="000000"/>
                </a:solidFill>
              </a:rPr>
              <a:t>destination</a:t>
            </a:r>
          </a:p>
        </p:txBody>
      </p:sp>
      <p:sp>
        <p:nvSpPr>
          <p:cNvPr id="48133" name="AutoShape 64"/>
          <p:cNvSpPr>
            <a:spLocks noChangeArrowheads="1"/>
          </p:cNvSpPr>
          <p:nvPr/>
        </p:nvSpPr>
        <p:spPr bwMode="auto">
          <a:xfrm rot="5400000">
            <a:off x="5467733" y="3244146"/>
            <a:ext cx="1769245" cy="1390007"/>
          </a:xfrm>
          <a:prstGeom prst="parallelogram">
            <a:avLst>
              <a:gd name="adj" fmla="val 31821"/>
            </a:avLst>
          </a:prstGeom>
          <a:solidFill>
            <a:srgbClr val="C1CEFF"/>
          </a:solidFill>
          <a:ln w="9525">
            <a:solidFill>
              <a:schemeClr val="tx1"/>
            </a:solidFill>
            <a:miter lim="800000"/>
            <a:headEnd/>
            <a:tailEnd/>
          </a:ln>
        </p:spPr>
        <p:txBody>
          <a:bodyPr rot="10800000" vert="eaVert" wrap="none" lIns="92052" tIns="46026" rIns="92052" bIns="46026" anchor="ct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7270" eaLnBrk="1" hangingPunct="1">
              <a:spcBef>
                <a:spcPts val="999"/>
              </a:spcBef>
              <a:spcAft>
                <a:spcPts val="999"/>
              </a:spcAft>
              <a:defRPr/>
            </a:pPr>
            <a:r>
              <a:rPr lang="en-US" altLang="zh-CN" sz="1999" i="1">
                <a:solidFill>
                  <a:srgbClr val="000000"/>
                </a:solidFill>
                <a:latin typeface="Arial" charset="0"/>
                <a:ea typeface="新細明體" charset="-120"/>
              </a:rPr>
              <a:t>DATA</a:t>
            </a:r>
            <a:endParaRPr lang="en-US" altLang="zh-TW" sz="1999" i="1">
              <a:solidFill>
                <a:srgbClr val="000000"/>
              </a:solidFill>
              <a:latin typeface="Arial" charset="0"/>
              <a:ea typeface="新細明體" charset="-120"/>
            </a:endParaRPr>
          </a:p>
        </p:txBody>
      </p:sp>
      <p:sp>
        <p:nvSpPr>
          <p:cNvPr id="48134" name="Line 66"/>
          <p:cNvSpPr>
            <a:spLocks noChangeShapeType="1"/>
          </p:cNvSpPr>
          <p:nvPr/>
        </p:nvSpPr>
        <p:spPr bwMode="auto">
          <a:xfrm>
            <a:off x="5657351" y="3054526"/>
            <a:ext cx="198028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algn="l" defTabSz="915680">
              <a:defRPr/>
            </a:pPr>
            <a:endParaRPr lang="en-US">
              <a:solidFill>
                <a:srgbClr val="000000"/>
              </a:solidFill>
              <a:latin typeface="Times New Roman" charset="0"/>
            </a:endParaRPr>
          </a:p>
        </p:txBody>
      </p:sp>
      <p:sp>
        <p:nvSpPr>
          <p:cNvPr id="48135" name="Line 67"/>
          <p:cNvSpPr>
            <a:spLocks noChangeShapeType="1"/>
          </p:cNvSpPr>
          <p:nvPr/>
        </p:nvSpPr>
        <p:spPr bwMode="auto">
          <a:xfrm>
            <a:off x="7028318" y="3511515"/>
            <a:ext cx="609318"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algn="l" defTabSz="915680">
              <a:defRPr/>
            </a:pPr>
            <a:endParaRPr lang="en-US">
              <a:solidFill>
                <a:srgbClr val="000000"/>
              </a:solidFill>
              <a:latin typeface="Times New Roman" charset="0"/>
            </a:endParaRPr>
          </a:p>
        </p:txBody>
      </p:sp>
      <p:sp>
        <p:nvSpPr>
          <p:cNvPr id="48136" name="Line 68"/>
          <p:cNvSpPr>
            <a:spLocks noChangeShapeType="1"/>
          </p:cNvSpPr>
          <p:nvPr/>
        </p:nvSpPr>
        <p:spPr bwMode="auto">
          <a:xfrm>
            <a:off x="7028318" y="4806316"/>
            <a:ext cx="609318"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algn="l" defTabSz="915680">
              <a:defRPr/>
            </a:pPr>
            <a:endParaRPr lang="en-US">
              <a:solidFill>
                <a:srgbClr val="000000"/>
              </a:solidFill>
              <a:latin typeface="Times New Roman" charset="0"/>
            </a:endParaRPr>
          </a:p>
        </p:txBody>
      </p:sp>
      <p:sp>
        <p:nvSpPr>
          <p:cNvPr id="79882" name="Rectangle 70"/>
          <p:cNvSpPr>
            <a:spLocks noChangeArrowheads="1"/>
          </p:cNvSpPr>
          <p:nvPr/>
        </p:nvSpPr>
        <p:spPr bwMode="auto">
          <a:xfrm>
            <a:off x="7067988" y="3102129"/>
            <a:ext cx="2042167" cy="39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r>
              <a:rPr lang="en-US" altLang="x-none" sz="1999">
                <a:solidFill>
                  <a:srgbClr val="000000"/>
                </a:solidFill>
              </a:rPr>
              <a:t>prop. delay: d/s</a:t>
            </a:r>
          </a:p>
        </p:txBody>
      </p:sp>
    </p:spTree>
    <p:extLst>
      <p:ext uri="{BB962C8B-B14F-4D97-AF65-F5344CB8AC3E}">
        <p14:creationId xmlns:p14="http://schemas.microsoft.com/office/powerpoint/2010/main" val="2366562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651" indent="-285635">
              <a:defRPr sz="500">
                <a:solidFill>
                  <a:schemeClr val="tx1"/>
                </a:solidFill>
                <a:latin typeface="Comic Sans MS" charset="0"/>
                <a:ea typeface="ＭＳ Ｐゴシック" charset="-128"/>
              </a:defRPr>
            </a:lvl2pPr>
            <a:lvl3pPr marL="1142540" indent="-228508">
              <a:defRPr sz="500">
                <a:solidFill>
                  <a:schemeClr val="tx1"/>
                </a:solidFill>
                <a:latin typeface="Comic Sans MS" charset="0"/>
                <a:ea typeface="ＭＳ Ｐゴシック" charset="-128"/>
              </a:defRPr>
            </a:lvl3pPr>
            <a:lvl4pPr marL="1599556" indent="-228508">
              <a:defRPr sz="500">
                <a:solidFill>
                  <a:schemeClr val="tx1"/>
                </a:solidFill>
                <a:latin typeface="Comic Sans MS" charset="0"/>
                <a:ea typeface="ＭＳ Ｐゴシック" charset="-128"/>
              </a:defRPr>
            </a:lvl4pPr>
            <a:lvl5pPr marL="2056572" indent="-228508">
              <a:defRPr sz="500">
                <a:solidFill>
                  <a:schemeClr val="tx1"/>
                </a:solidFill>
                <a:latin typeface="Comic Sans MS" charset="0"/>
                <a:ea typeface="ＭＳ Ｐゴシック" charset="-128"/>
              </a:defRPr>
            </a:lvl5pPr>
            <a:lvl6pPr marL="2513588" indent="-228508" algn="ctr" eaLnBrk="0" fontAlgn="base" hangingPunct="0">
              <a:spcBef>
                <a:spcPct val="0"/>
              </a:spcBef>
              <a:spcAft>
                <a:spcPct val="0"/>
              </a:spcAft>
              <a:defRPr sz="500">
                <a:solidFill>
                  <a:schemeClr val="tx1"/>
                </a:solidFill>
                <a:latin typeface="Comic Sans MS" charset="0"/>
                <a:ea typeface="ＭＳ Ｐゴシック" charset="-128"/>
              </a:defRPr>
            </a:lvl6pPr>
            <a:lvl7pPr marL="2970604" indent="-228508" algn="ctr" eaLnBrk="0" fontAlgn="base" hangingPunct="0">
              <a:spcBef>
                <a:spcPct val="0"/>
              </a:spcBef>
              <a:spcAft>
                <a:spcPct val="0"/>
              </a:spcAft>
              <a:defRPr sz="500">
                <a:solidFill>
                  <a:schemeClr val="tx1"/>
                </a:solidFill>
                <a:latin typeface="Comic Sans MS" charset="0"/>
                <a:ea typeface="ＭＳ Ｐゴシック" charset="-128"/>
              </a:defRPr>
            </a:lvl7pPr>
            <a:lvl8pPr marL="3427620" indent="-228508" algn="ctr" eaLnBrk="0" fontAlgn="base" hangingPunct="0">
              <a:spcBef>
                <a:spcPct val="0"/>
              </a:spcBef>
              <a:spcAft>
                <a:spcPct val="0"/>
              </a:spcAft>
              <a:defRPr sz="500">
                <a:solidFill>
                  <a:schemeClr val="tx1"/>
                </a:solidFill>
                <a:latin typeface="Comic Sans MS" charset="0"/>
                <a:ea typeface="ＭＳ Ｐゴシック" charset="-128"/>
              </a:defRPr>
            </a:lvl8pPr>
            <a:lvl9pPr marL="3884636" indent="-228508" algn="ctr" eaLnBrk="0" fontAlgn="base" hangingPunct="0">
              <a:spcBef>
                <a:spcPct val="0"/>
              </a:spcBef>
              <a:spcAft>
                <a:spcPct val="0"/>
              </a:spcAft>
              <a:defRPr sz="500">
                <a:solidFill>
                  <a:schemeClr val="tx1"/>
                </a:solidFill>
                <a:latin typeface="Comic Sans MS" charset="0"/>
                <a:ea typeface="ＭＳ Ｐゴシック" charset="-128"/>
              </a:defRPr>
            </a:lvl9pPr>
          </a:lstStyle>
          <a:p>
            <a:pPr defTabSz="915680">
              <a:defRPr/>
            </a:pPr>
            <a:fld id="{5BA3F4B8-9937-7240-96ED-C7D23C8DD091}" type="slidenum">
              <a:rPr lang="en-US" altLang="x-none" sz="1200">
                <a:solidFill>
                  <a:srgbClr val="000000"/>
                </a:solidFill>
                <a:latin typeface="Tahoma" charset="0"/>
              </a:rPr>
              <a:pPr defTabSz="915680">
                <a:defRPr/>
              </a:pPr>
              <a:t>52</a:t>
            </a:fld>
            <a:endParaRPr lang="en-US" altLang="x-none" sz="1200">
              <a:solidFill>
                <a:srgbClr val="000000"/>
              </a:solidFill>
              <a:latin typeface="Tahoma" charset="0"/>
            </a:endParaRPr>
          </a:p>
        </p:txBody>
      </p:sp>
      <p:sp>
        <p:nvSpPr>
          <p:cNvPr id="50178" name="Rectangle 4"/>
          <p:cNvSpPr>
            <a:spLocks noChangeArrowheads="1"/>
          </p:cNvSpPr>
          <p:nvPr/>
        </p:nvSpPr>
        <p:spPr bwMode="auto">
          <a:xfrm>
            <a:off x="478145" y="268165"/>
            <a:ext cx="8213103" cy="114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r>
              <a:rPr lang="en-US" altLang="x-none" sz="2799" u="sng">
                <a:solidFill>
                  <a:srgbClr val="3333CC"/>
                </a:solidFill>
              </a:rPr>
              <a:t>Delay Calculation in Circuit Switched Networks</a:t>
            </a:r>
            <a:endParaRPr lang="en-US" altLang="x-none" sz="3198" u="sng">
              <a:solidFill>
                <a:srgbClr val="3333CC"/>
              </a:solidFill>
            </a:endParaRPr>
          </a:p>
        </p:txBody>
      </p:sp>
      <p:sp>
        <p:nvSpPr>
          <p:cNvPr id="50179" name="Rectangle 5"/>
          <p:cNvSpPr>
            <a:spLocks noChangeArrowheads="1"/>
          </p:cNvSpPr>
          <p:nvPr/>
        </p:nvSpPr>
        <p:spPr bwMode="auto">
          <a:xfrm>
            <a:off x="693946" y="3130691"/>
            <a:ext cx="4112898" cy="19231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343380" indent="-343380" algn="l" defTabSz="915680">
              <a:spcBef>
                <a:spcPct val="20000"/>
              </a:spcBef>
              <a:buClr>
                <a:srgbClr val="3333CC"/>
              </a:buClr>
              <a:buSzPct val="85000"/>
              <a:defRPr/>
            </a:pPr>
            <a:r>
              <a:rPr lang="en-US" altLang="x-none" sz="2399" dirty="0">
                <a:solidFill>
                  <a:srgbClr val="000000"/>
                </a:solidFill>
              </a:rPr>
              <a:t>Transmission delay:</a:t>
            </a:r>
          </a:p>
          <a:p>
            <a:pPr marL="343380" indent="-343380" algn="l" defTabSz="915680">
              <a:spcBef>
                <a:spcPct val="20000"/>
              </a:spcBef>
              <a:buClr>
                <a:srgbClr val="3333CC"/>
              </a:buClr>
              <a:buSzPct val="85000"/>
              <a:buFont typeface="Courier New" panose="02070309020205020404" pitchFamily="49" charset="0"/>
              <a:buChar char="o"/>
              <a:defRPr/>
            </a:pPr>
            <a:r>
              <a:rPr lang="en-US" altLang="x-none" sz="2399" dirty="0">
                <a:solidFill>
                  <a:srgbClr val="000000"/>
                </a:solidFill>
              </a:rPr>
              <a:t>R = reserved bandwidth (bps)</a:t>
            </a:r>
          </a:p>
          <a:p>
            <a:pPr marL="343380" indent="-343380" algn="l" defTabSz="915680">
              <a:spcBef>
                <a:spcPct val="20000"/>
              </a:spcBef>
              <a:buClr>
                <a:srgbClr val="3333CC"/>
              </a:buClr>
              <a:buSzPct val="85000"/>
              <a:buFont typeface="Courier New" panose="02070309020205020404" pitchFamily="49" charset="0"/>
              <a:buChar char="o"/>
              <a:defRPr/>
            </a:pPr>
            <a:r>
              <a:rPr lang="en-US" altLang="x-none" sz="2399" dirty="0">
                <a:solidFill>
                  <a:srgbClr val="000000"/>
                </a:solidFill>
              </a:rPr>
              <a:t>L = message length (bits)</a:t>
            </a:r>
          </a:p>
        </p:txBody>
      </p:sp>
      <p:sp>
        <p:nvSpPr>
          <p:cNvPr id="50180" name="AutoShape 64"/>
          <p:cNvSpPr>
            <a:spLocks noChangeArrowheads="1"/>
          </p:cNvSpPr>
          <p:nvPr/>
        </p:nvSpPr>
        <p:spPr bwMode="auto">
          <a:xfrm rot="5400000">
            <a:off x="5302709" y="3624970"/>
            <a:ext cx="1769245" cy="1390007"/>
          </a:xfrm>
          <a:prstGeom prst="parallelogram">
            <a:avLst>
              <a:gd name="adj" fmla="val 31821"/>
            </a:avLst>
          </a:prstGeom>
          <a:solidFill>
            <a:srgbClr val="C1CEFF"/>
          </a:solidFill>
          <a:ln w="9525">
            <a:solidFill>
              <a:schemeClr val="tx1"/>
            </a:solidFill>
            <a:miter lim="800000"/>
            <a:headEnd/>
            <a:tailEnd/>
          </a:ln>
        </p:spPr>
        <p:txBody>
          <a:bodyPr rot="10800000" vert="eaVert" wrap="none" lIns="92052" tIns="46026" rIns="92052" bIns="46026" anchor="ct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7270" eaLnBrk="1" hangingPunct="1">
              <a:spcBef>
                <a:spcPts val="999"/>
              </a:spcBef>
              <a:spcAft>
                <a:spcPts val="999"/>
              </a:spcAft>
              <a:defRPr/>
            </a:pPr>
            <a:r>
              <a:rPr lang="en-US" altLang="zh-CN" sz="1999" i="1">
                <a:solidFill>
                  <a:srgbClr val="000000"/>
                </a:solidFill>
                <a:latin typeface="Arial" charset="0"/>
                <a:ea typeface="新細明體" charset="-120"/>
              </a:rPr>
              <a:t>DATA</a:t>
            </a:r>
            <a:endParaRPr lang="en-US" altLang="zh-TW" sz="1999" i="1">
              <a:solidFill>
                <a:srgbClr val="000000"/>
              </a:solidFill>
              <a:latin typeface="Arial" charset="0"/>
              <a:ea typeface="新細明體" charset="-120"/>
            </a:endParaRPr>
          </a:p>
        </p:txBody>
      </p:sp>
      <p:sp>
        <p:nvSpPr>
          <p:cNvPr id="50181" name="Line 66"/>
          <p:cNvSpPr>
            <a:spLocks noChangeShapeType="1"/>
          </p:cNvSpPr>
          <p:nvPr/>
        </p:nvSpPr>
        <p:spPr bwMode="auto">
          <a:xfrm>
            <a:off x="5492327" y="3435350"/>
            <a:ext cx="198028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algn="l" defTabSz="915680">
              <a:defRPr/>
            </a:pPr>
            <a:endParaRPr lang="en-US">
              <a:solidFill>
                <a:srgbClr val="000000"/>
              </a:solidFill>
              <a:latin typeface="Times New Roman" charset="0"/>
            </a:endParaRPr>
          </a:p>
        </p:txBody>
      </p:sp>
      <p:sp>
        <p:nvSpPr>
          <p:cNvPr id="50182" name="Line 67"/>
          <p:cNvSpPr>
            <a:spLocks noChangeShapeType="1"/>
          </p:cNvSpPr>
          <p:nvPr/>
        </p:nvSpPr>
        <p:spPr bwMode="auto">
          <a:xfrm>
            <a:off x="6863295" y="3892339"/>
            <a:ext cx="609318"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algn="l" defTabSz="915680">
              <a:defRPr/>
            </a:pPr>
            <a:endParaRPr lang="en-US">
              <a:solidFill>
                <a:srgbClr val="000000"/>
              </a:solidFill>
              <a:latin typeface="Times New Roman" charset="0"/>
            </a:endParaRPr>
          </a:p>
        </p:txBody>
      </p:sp>
      <p:sp>
        <p:nvSpPr>
          <p:cNvPr id="50183" name="Line 68"/>
          <p:cNvSpPr>
            <a:spLocks noChangeShapeType="1"/>
          </p:cNvSpPr>
          <p:nvPr/>
        </p:nvSpPr>
        <p:spPr bwMode="auto">
          <a:xfrm>
            <a:off x="6863295" y="5187140"/>
            <a:ext cx="609318"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algn="l" defTabSz="915680">
              <a:defRPr/>
            </a:pPr>
            <a:endParaRPr lang="en-US">
              <a:solidFill>
                <a:srgbClr val="000000"/>
              </a:solidFill>
              <a:latin typeface="Times New Roman" charset="0"/>
            </a:endParaRPr>
          </a:p>
        </p:txBody>
      </p:sp>
      <p:sp>
        <p:nvSpPr>
          <p:cNvPr id="50184" name="Rectangle 70"/>
          <p:cNvSpPr>
            <a:spLocks noChangeArrowheads="1"/>
          </p:cNvSpPr>
          <p:nvPr/>
        </p:nvSpPr>
        <p:spPr bwMode="auto">
          <a:xfrm>
            <a:off x="6902965" y="3482955"/>
            <a:ext cx="587103" cy="39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r>
              <a:rPr lang="en-US" altLang="x-none" sz="1999">
                <a:solidFill>
                  <a:srgbClr val="000000"/>
                </a:solidFill>
              </a:rPr>
              <a:t>d/s</a:t>
            </a:r>
          </a:p>
        </p:txBody>
      </p:sp>
      <p:sp>
        <p:nvSpPr>
          <p:cNvPr id="79883" name="Rectangle 71"/>
          <p:cNvSpPr>
            <a:spLocks noChangeArrowheads="1"/>
          </p:cNvSpPr>
          <p:nvPr/>
        </p:nvSpPr>
        <p:spPr bwMode="auto">
          <a:xfrm>
            <a:off x="6798238" y="4349328"/>
            <a:ext cx="2356347" cy="39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r>
              <a:rPr lang="en-US" altLang="zh-CN" sz="1999">
                <a:solidFill>
                  <a:srgbClr val="000000"/>
                </a:solidFill>
                <a:ea typeface="宋体" charset="-122"/>
              </a:rPr>
              <a:t>trans. delay = L/R</a:t>
            </a:r>
            <a:endParaRPr lang="en-US" altLang="x-none" sz="1999">
              <a:solidFill>
                <a:srgbClr val="000000"/>
              </a:solidFill>
            </a:endParaRPr>
          </a:p>
        </p:txBody>
      </p:sp>
      <p:sp>
        <p:nvSpPr>
          <p:cNvPr id="50186" name="Rectangle 62"/>
          <p:cNvSpPr>
            <a:spLocks noChangeArrowheads="1"/>
          </p:cNvSpPr>
          <p:nvPr/>
        </p:nvSpPr>
        <p:spPr bwMode="auto">
          <a:xfrm>
            <a:off x="541616" y="1683559"/>
            <a:ext cx="4112898" cy="119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342762" indent="-342762" algn="l" defTabSz="915680">
              <a:spcBef>
                <a:spcPct val="20000"/>
              </a:spcBef>
              <a:buClr>
                <a:srgbClr val="3333CC"/>
              </a:buClr>
              <a:buSzPct val="85000"/>
              <a:buFont typeface="Wingdings" pitchFamily="2" charset="2"/>
              <a:buChar char="q"/>
              <a:defRPr/>
            </a:pPr>
            <a:r>
              <a:rPr lang="en-US" altLang="x-none" sz="2399" dirty="0">
                <a:solidFill>
                  <a:srgbClr val="FF0000"/>
                </a:solidFill>
              </a:rPr>
              <a:t> Transmission delay</a:t>
            </a:r>
            <a:r>
              <a:rPr lang="en-US" altLang="x-none" sz="2399" dirty="0">
                <a:solidFill>
                  <a:srgbClr val="000000"/>
                </a:solidFill>
              </a:rPr>
              <a:t>: time to pump data onto link at </a:t>
            </a:r>
            <a:r>
              <a:rPr lang="en-US" altLang="x-none" sz="2399" i="1" dirty="0">
                <a:solidFill>
                  <a:srgbClr val="3333CC"/>
                </a:solidFill>
              </a:rPr>
              <a:t>line  </a:t>
            </a:r>
            <a:r>
              <a:rPr lang="en-US" altLang="x-none" sz="2399" dirty="0">
                <a:solidFill>
                  <a:srgbClr val="000000"/>
                </a:solidFill>
              </a:rPr>
              <a:t>rate</a:t>
            </a:r>
          </a:p>
        </p:txBody>
      </p:sp>
    </p:spTree>
    <p:extLst>
      <p:ext uri="{BB962C8B-B14F-4D97-AF65-F5344CB8AC3E}">
        <p14:creationId xmlns:p14="http://schemas.microsoft.com/office/powerpoint/2010/main" val="1687259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651" indent="-285635">
              <a:defRPr sz="500">
                <a:solidFill>
                  <a:schemeClr val="tx1"/>
                </a:solidFill>
                <a:latin typeface="Comic Sans MS" charset="0"/>
                <a:ea typeface="ＭＳ Ｐゴシック" charset="-128"/>
              </a:defRPr>
            </a:lvl2pPr>
            <a:lvl3pPr marL="1142540" indent="-228508">
              <a:defRPr sz="500">
                <a:solidFill>
                  <a:schemeClr val="tx1"/>
                </a:solidFill>
                <a:latin typeface="Comic Sans MS" charset="0"/>
                <a:ea typeface="ＭＳ Ｐゴシック" charset="-128"/>
              </a:defRPr>
            </a:lvl3pPr>
            <a:lvl4pPr marL="1599556" indent="-228508">
              <a:defRPr sz="500">
                <a:solidFill>
                  <a:schemeClr val="tx1"/>
                </a:solidFill>
                <a:latin typeface="Comic Sans MS" charset="0"/>
                <a:ea typeface="ＭＳ Ｐゴシック" charset="-128"/>
              </a:defRPr>
            </a:lvl4pPr>
            <a:lvl5pPr marL="2056572" indent="-228508">
              <a:defRPr sz="500">
                <a:solidFill>
                  <a:schemeClr val="tx1"/>
                </a:solidFill>
                <a:latin typeface="Comic Sans MS" charset="0"/>
                <a:ea typeface="ＭＳ Ｐゴシック" charset="-128"/>
              </a:defRPr>
            </a:lvl5pPr>
            <a:lvl6pPr marL="2513588" indent="-228508" algn="ctr" eaLnBrk="0" fontAlgn="base" hangingPunct="0">
              <a:spcBef>
                <a:spcPct val="0"/>
              </a:spcBef>
              <a:spcAft>
                <a:spcPct val="0"/>
              </a:spcAft>
              <a:defRPr sz="500">
                <a:solidFill>
                  <a:schemeClr val="tx1"/>
                </a:solidFill>
                <a:latin typeface="Comic Sans MS" charset="0"/>
                <a:ea typeface="ＭＳ Ｐゴシック" charset="-128"/>
              </a:defRPr>
            </a:lvl6pPr>
            <a:lvl7pPr marL="2970604" indent="-228508" algn="ctr" eaLnBrk="0" fontAlgn="base" hangingPunct="0">
              <a:spcBef>
                <a:spcPct val="0"/>
              </a:spcBef>
              <a:spcAft>
                <a:spcPct val="0"/>
              </a:spcAft>
              <a:defRPr sz="500">
                <a:solidFill>
                  <a:schemeClr val="tx1"/>
                </a:solidFill>
                <a:latin typeface="Comic Sans MS" charset="0"/>
                <a:ea typeface="ＭＳ Ｐゴシック" charset="-128"/>
              </a:defRPr>
            </a:lvl7pPr>
            <a:lvl8pPr marL="3427620" indent="-228508" algn="ctr" eaLnBrk="0" fontAlgn="base" hangingPunct="0">
              <a:spcBef>
                <a:spcPct val="0"/>
              </a:spcBef>
              <a:spcAft>
                <a:spcPct val="0"/>
              </a:spcAft>
              <a:defRPr sz="500">
                <a:solidFill>
                  <a:schemeClr val="tx1"/>
                </a:solidFill>
                <a:latin typeface="Comic Sans MS" charset="0"/>
                <a:ea typeface="ＭＳ Ｐゴシック" charset="-128"/>
              </a:defRPr>
            </a:lvl8pPr>
            <a:lvl9pPr marL="3884636" indent="-228508" algn="ctr" eaLnBrk="0" fontAlgn="base" hangingPunct="0">
              <a:spcBef>
                <a:spcPct val="0"/>
              </a:spcBef>
              <a:spcAft>
                <a:spcPct val="0"/>
              </a:spcAft>
              <a:defRPr sz="500">
                <a:solidFill>
                  <a:schemeClr val="tx1"/>
                </a:solidFill>
                <a:latin typeface="Comic Sans MS" charset="0"/>
                <a:ea typeface="ＭＳ Ｐゴシック" charset="-128"/>
              </a:defRPr>
            </a:lvl9pPr>
          </a:lstStyle>
          <a:p>
            <a:pPr defTabSz="915680">
              <a:defRPr/>
            </a:pPr>
            <a:fld id="{9D5C36BD-E36E-914D-BBE4-DA7AD5AF1823}" type="slidenum">
              <a:rPr lang="en-US" altLang="x-none" sz="1200">
                <a:solidFill>
                  <a:srgbClr val="000000"/>
                </a:solidFill>
                <a:latin typeface="Tahoma" charset="0"/>
              </a:rPr>
              <a:pPr defTabSz="915680">
                <a:defRPr/>
              </a:pPr>
              <a:t>53</a:t>
            </a:fld>
            <a:endParaRPr lang="en-US" altLang="x-none" sz="1200">
              <a:solidFill>
                <a:srgbClr val="000000"/>
              </a:solidFill>
              <a:latin typeface="Tahoma" charset="0"/>
            </a:endParaRPr>
          </a:p>
        </p:txBody>
      </p:sp>
      <p:sp>
        <p:nvSpPr>
          <p:cNvPr id="52226" name="Rectangle 2"/>
          <p:cNvSpPr>
            <a:spLocks noGrp="1" noChangeArrowheads="1"/>
          </p:cNvSpPr>
          <p:nvPr>
            <p:ph type="title"/>
          </p:nvPr>
        </p:nvSpPr>
        <p:spPr/>
        <p:txBody>
          <a:bodyPr/>
          <a:lstStyle/>
          <a:p>
            <a:r>
              <a:rPr lang="en-US" altLang="x-none" sz="3599">
                <a:ea typeface="ＭＳ Ｐゴシック" charset="-128"/>
              </a:rPr>
              <a:t>An Example</a:t>
            </a:r>
          </a:p>
        </p:txBody>
      </p:sp>
      <p:sp>
        <p:nvSpPr>
          <p:cNvPr id="52227" name="Rectangle 3"/>
          <p:cNvSpPr>
            <a:spLocks noGrp="1" noChangeArrowheads="1"/>
          </p:cNvSpPr>
          <p:nvPr>
            <p:ph type="body" sz="half" idx="1"/>
          </p:nvPr>
        </p:nvSpPr>
        <p:spPr>
          <a:xfrm>
            <a:off x="535270" y="1604223"/>
            <a:ext cx="8079814" cy="4653986"/>
          </a:xfrm>
        </p:spPr>
        <p:txBody>
          <a:bodyPr/>
          <a:lstStyle/>
          <a:p>
            <a:pPr>
              <a:buFont typeface="Wingdings" pitchFamily="2" charset="2"/>
              <a:buChar char="q"/>
            </a:pPr>
            <a:r>
              <a:rPr lang="en-US" altLang="x-none" sz="2399" dirty="0">
                <a:ea typeface="ＭＳ Ｐゴシック" charset="-128"/>
              </a:rPr>
              <a:t>Propagation delay</a:t>
            </a:r>
          </a:p>
          <a:p>
            <a:pPr lvl="1">
              <a:buFont typeface="Courier New" panose="02070309020205020404" pitchFamily="49" charset="0"/>
              <a:buChar char="o"/>
            </a:pPr>
            <a:r>
              <a:rPr lang="en-US" altLang="x-none" sz="1999" dirty="0">
                <a:ea typeface="ＭＳ Ｐゴシック" charset="-128"/>
              </a:rPr>
              <a:t>suppose the distance between </a:t>
            </a:r>
            <a:r>
              <a:rPr lang="en-US" altLang="zh-CN" sz="1999" dirty="0">
                <a:ea typeface="宋体" charset="-122"/>
              </a:rPr>
              <a:t>A</a:t>
            </a:r>
            <a:r>
              <a:rPr lang="en-US" altLang="x-none" sz="1999" dirty="0">
                <a:ea typeface="ＭＳ Ｐゴシック" charset="-128"/>
              </a:rPr>
              <a:t> and </a:t>
            </a:r>
            <a:r>
              <a:rPr lang="en-US" altLang="zh-CN" sz="1999" dirty="0">
                <a:ea typeface="宋体" charset="-122"/>
              </a:rPr>
              <a:t>B</a:t>
            </a:r>
            <a:r>
              <a:rPr lang="en-US" altLang="x-none" sz="1999" dirty="0">
                <a:ea typeface="ＭＳ Ｐゴシック" charset="-128"/>
              </a:rPr>
              <a:t> is 4000 km, then one-way propagation delay is:</a:t>
            </a:r>
          </a:p>
          <a:p>
            <a:endParaRPr lang="en-US" altLang="x-none" sz="2399" dirty="0">
              <a:ea typeface="ＭＳ Ｐゴシック" charset="-128"/>
            </a:endParaRPr>
          </a:p>
          <a:p>
            <a:endParaRPr lang="en-US" altLang="zh-CN" sz="2399" dirty="0">
              <a:ea typeface="宋体" charset="-122"/>
            </a:endParaRPr>
          </a:p>
          <a:p>
            <a:pPr>
              <a:buFont typeface="Wingdings" pitchFamily="2" charset="2"/>
              <a:buChar char="q"/>
            </a:pPr>
            <a:r>
              <a:rPr lang="en-US" altLang="x-none" sz="2399" dirty="0">
                <a:ea typeface="ＭＳ Ｐゴシック" charset="-128"/>
              </a:rPr>
              <a:t>Transmission delay</a:t>
            </a:r>
          </a:p>
          <a:p>
            <a:pPr lvl="1">
              <a:buFont typeface="Courier New" panose="02070309020205020404" pitchFamily="49" charset="0"/>
              <a:buChar char="o"/>
            </a:pPr>
            <a:r>
              <a:rPr lang="en-US" altLang="x-none" sz="1999" dirty="0">
                <a:ea typeface="ＭＳ Ｐゴシック" charset="-128"/>
              </a:rPr>
              <a:t>suppose your </a:t>
            </a:r>
            <a:r>
              <a:rPr lang="en-US" altLang="x-none" sz="1999" dirty="0" err="1">
                <a:ea typeface="ＭＳ Ｐゴシック" charset="-128"/>
              </a:rPr>
              <a:t>iphone</a:t>
            </a:r>
            <a:r>
              <a:rPr lang="en-US" altLang="x-none" sz="1999" dirty="0">
                <a:ea typeface="ＭＳ Ｐゴシック" charset="-128"/>
              </a:rPr>
              <a:t> reserves a one-slot HSCSD channel</a:t>
            </a:r>
          </a:p>
          <a:p>
            <a:pPr lvl="2"/>
            <a:r>
              <a:rPr lang="en-US" altLang="x-none" sz="1800" dirty="0">
                <a:ea typeface="ＭＳ Ｐゴシック" charset="-128"/>
              </a:rPr>
              <a:t>each HSCSD frame can transmit about 115 kbps</a:t>
            </a:r>
          </a:p>
          <a:p>
            <a:pPr lvl="2"/>
            <a:r>
              <a:rPr lang="en-US" altLang="x-none" sz="1800" dirty="0">
                <a:ea typeface="ＭＳ Ｐゴシック" charset="-128"/>
              </a:rPr>
              <a:t>a frame is divided into 8 slots</a:t>
            </a:r>
          </a:p>
          <a:p>
            <a:pPr lvl="1">
              <a:buFont typeface="Courier New" panose="02070309020205020404" pitchFamily="49" charset="0"/>
              <a:buChar char="o"/>
            </a:pPr>
            <a:r>
              <a:rPr lang="en-US" altLang="x-none" sz="1999" dirty="0">
                <a:ea typeface="ＭＳ Ｐゴシック" charset="-128"/>
              </a:rPr>
              <a:t>then the transmission delay of using one reserved slot for a message of 1 Kbits:</a:t>
            </a:r>
          </a:p>
        </p:txBody>
      </p:sp>
      <p:graphicFrame>
        <p:nvGraphicFramePr>
          <p:cNvPr id="7170" name="Object 9"/>
          <p:cNvGraphicFramePr>
            <a:graphicFrameLocks noGrp="1" noChangeAspect="1"/>
          </p:cNvGraphicFramePr>
          <p:nvPr>
            <p:ph sz="quarter" idx="3"/>
          </p:nvPr>
        </p:nvGraphicFramePr>
        <p:xfrm>
          <a:off x="2750396" y="2826032"/>
          <a:ext cx="2665767" cy="609318"/>
        </p:xfrm>
        <a:graphic>
          <a:graphicData uri="http://schemas.openxmlformats.org/presentationml/2006/ole">
            <mc:AlternateContent xmlns:mc="http://schemas.openxmlformats.org/markup-compatibility/2006">
              <mc:Choice xmlns:v="urn:schemas-microsoft-com:vml" Requires="v">
                <p:oleObj spid="_x0000_s96273" name="Equation" r:id="rId4" imgW="1054100" imgH="241300" progId="Equation.3">
                  <p:embed/>
                </p:oleObj>
              </mc:Choice>
              <mc:Fallback>
                <p:oleObj name="Equation" r:id="rId4" imgW="1054100" imgH="241300" progId="Equation.3">
                  <p:embed/>
                  <p:pic>
                    <p:nvPicPr>
                      <p:cNvPr id="717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0396" y="2826032"/>
                        <a:ext cx="2665767" cy="609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7171" name="Object 12"/>
          <p:cNvGraphicFramePr>
            <a:graphicFrameLocks noChangeAspect="1"/>
          </p:cNvGraphicFramePr>
          <p:nvPr/>
        </p:nvGraphicFramePr>
        <p:xfrm>
          <a:off x="2978890" y="5872623"/>
          <a:ext cx="2232581" cy="661682"/>
        </p:xfrm>
        <a:graphic>
          <a:graphicData uri="http://schemas.openxmlformats.org/presentationml/2006/ole">
            <mc:AlternateContent xmlns:mc="http://schemas.openxmlformats.org/markup-compatibility/2006">
              <mc:Choice xmlns:v="urn:schemas-microsoft-com:vml" Requires="v">
                <p:oleObj spid="_x0000_s96274" name="Equation" r:id="rId6" imgW="812447" imgH="241195" progId="Equation.3">
                  <p:embed/>
                </p:oleObj>
              </mc:Choice>
              <mc:Fallback>
                <p:oleObj name="Equation" r:id="rId6" imgW="812447" imgH="241195" progId="Equation.3">
                  <p:embed/>
                  <p:pic>
                    <p:nvPicPr>
                      <p:cNvPr id="7171"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8890" y="5872623"/>
                        <a:ext cx="2232581" cy="661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75212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651" indent="-285635">
              <a:defRPr sz="500">
                <a:solidFill>
                  <a:schemeClr val="tx1"/>
                </a:solidFill>
                <a:latin typeface="Comic Sans MS" charset="0"/>
                <a:ea typeface="ＭＳ Ｐゴシック" charset="-128"/>
              </a:defRPr>
            </a:lvl2pPr>
            <a:lvl3pPr marL="1142540" indent="-228508">
              <a:defRPr sz="500">
                <a:solidFill>
                  <a:schemeClr val="tx1"/>
                </a:solidFill>
                <a:latin typeface="Comic Sans MS" charset="0"/>
                <a:ea typeface="ＭＳ Ｐゴシック" charset="-128"/>
              </a:defRPr>
            </a:lvl3pPr>
            <a:lvl4pPr marL="1599556" indent="-228508">
              <a:defRPr sz="500">
                <a:solidFill>
                  <a:schemeClr val="tx1"/>
                </a:solidFill>
                <a:latin typeface="Comic Sans MS" charset="0"/>
                <a:ea typeface="ＭＳ Ｐゴシック" charset="-128"/>
              </a:defRPr>
            </a:lvl4pPr>
            <a:lvl5pPr marL="2056572" indent="-228508">
              <a:defRPr sz="500">
                <a:solidFill>
                  <a:schemeClr val="tx1"/>
                </a:solidFill>
                <a:latin typeface="Comic Sans MS" charset="0"/>
                <a:ea typeface="ＭＳ Ｐゴシック" charset="-128"/>
              </a:defRPr>
            </a:lvl5pPr>
            <a:lvl6pPr marL="2513588" indent="-228508" algn="ctr" eaLnBrk="0" fontAlgn="base" hangingPunct="0">
              <a:spcBef>
                <a:spcPct val="0"/>
              </a:spcBef>
              <a:spcAft>
                <a:spcPct val="0"/>
              </a:spcAft>
              <a:defRPr sz="500">
                <a:solidFill>
                  <a:schemeClr val="tx1"/>
                </a:solidFill>
                <a:latin typeface="Comic Sans MS" charset="0"/>
                <a:ea typeface="ＭＳ Ｐゴシック" charset="-128"/>
              </a:defRPr>
            </a:lvl6pPr>
            <a:lvl7pPr marL="2970604" indent="-228508" algn="ctr" eaLnBrk="0" fontAlgn="base" hangingPunct="0">
              <a:spcBef>
                <a:spcPct val="0"/>
              </a:spcBef>
              <a:spcAft>
                <a:spcPct val="0"/>
              </a:spcAft>
              <a:defRPr sz="500">
                <a:solidFill>
                  <a:schemeClr val="tx1"/>
                </a:solidFill>
                <a:latin typeface="Comic Sans MS" charset="0"/>
                <a:ea typeface="ＭＳ Ｐゴシック" charset="-128"/>
              </a:defRPr>
            </a:lvl7pPr>
            <a:lvl8pPr marL="3427620" indent="-228508" algn="ctr" eaLnBrk="0" fontAlgn="base" hangingPunct="0">
              <a:spcBef>
                <a:spcPct val="0"/>
              </a:spcBef>
              <a:spcAft>
                <a:spcPct val="0"/>
              </a:spcAft>
              <a:defRPr sz="500">
                <a:solidFill>
                  <a:schemeClr val="tx1"/>
                </a:solidFill>
                <a:latin typeface="Comic Sans MS" charset="0"/>
                <a:ea typeface="ＭＳ Ｐゴシック" charset="-128"/>
              </a:defRPr>
            </a:lvl8pPr>
            <a:lvl9pPr marL="3884636" indent="-228508" algn="ctr" eaLnBrk="0" fontAlgn="base" hangingPunct="0">
              <a:spcBef>
                <a:spcPct val="0"/>
              </a:spcBef>
              <a:spcAft>
                <a:spcPct val="0"/>
              </a:spcAft>
              <a:defRPr sz="500">
                <a:solidFill>
                  <a:schemeClr val="tx1"/>
                </a:solidFill>
                <a:latin typeface="Comic Sans MS" charset="0"/>
                <a:ea typeface="ＭＳ Ｐゴシック" charset="-128"/>
              </a:defRPr>
            </a:lvl9pPr>
          </a:lstStyle>
          <a:p>
            <a:pPr defTabSz="915680">
              <a:defRPr/>
            </a:pPr>
            <a:fld id="{B5196C17-A462-9E4A-9A66-BBFE36B5E757}" type="slidenum">
              <a:rPr lang="en-US" altLang="x-none" sz="1200">
                <a:solidFill>
                  <a:srgbClr val="000000"/>
                </a:solidFill>
                <a:latin typeface="Tahoma" charset="0"/>
              </a:rPr>
              <a:pPr defTabSz="915680">
                <a:defRPr/>
              </a:pPr>
              <a:t>54</a:t>
            </a:fld>
            <a:endParaRPr lang="en-US" altLang="x-none" sz="1200">
              <a:solidFill>
                <a:srgbClr val="000000"/>
              </a:solidFill>
              <a:latin typeface="Tahoma" charset="0"/>
            </a:endParaRPr>
          </a:p>
        </p:txBody>
      </p:sp>
      <p:sp>
        <p:nvSpPr>
          <p:cNvPr id="54274" name="Rectangle 2"/>
          <p:cNvSpPr>
            <a:spLocks noGrp="1" noChangeArrowheads="1"/>
          </p:cNvSpPr>
          <p:nvPr>
            <p:ph type="title"/>
          </p:nvPr>
        </p:nvSpPr>
        <p:spPr/>
        <p:txBody>
          <a:bodyPr/>
          <a:lstStyle/>
          <a:p>
            <a:r>
              <a:rPr lang="en-US" altLang="x-none" sz="3599">
                <a:ea typeface="ＭＳ Ｐゴシック" charset="-128"/>
              </a:rPr>
              <a:t>An Example (cont.)</a:t>
            </a:r>
          </a:p>
        </p:txBody>
      </p:sp>
      <p:sp>
        <p:nvSpPr>
          <p:cNvPr id="54275" name="Rectangle 3"/>
          <p:cNvSpPr>
            <a:spLocks noGrp="1" noChangeArrowheads="1"/>
          </p:cNvSpPr>
          <p:nvPr>
            <p:ph type="body" sz="half" idx="1"/>
          </p:nvPr>
        </p:nvSpPr>
        <p:spPr>
          <a:xfrm>
            <a:off x="535270" y="1378901"/>
            <a:ext cx="8079814" cy="4879307"/>
          </a:xfrm>
        </p:spPr>
        <p:txBody>
          <a:bodyPr/>
          <a:lstStyle/>
          <a:p>
            <a:pPr>
              <a:buFont typeface="Wingdings" pitchFamily="2" charset="2"/>
              <a:buChar char="q"/>
            </a:pPr>
            <a:r>
              <a:rPr lang="en-US" altLang="x-none" sz="1999" dirty="0">
                <a:ea typeface="ＭＳ Ｐゴシック" charset="-128"/>
              </a:rPr>
              <a:t>Suppose the setup message is very small, and the total setup processing delay is 200 </a:t>
            </a:r>
            <a:r>
              <a:rPr lang="en-US" altLang="x-none" sz="1999" dirty="0" err="1">
                <a:ea typeface="ＭＳ Ｐゴシック" charset="-128"/>
              </a:rPr>
              <a:t>ms</a:t>
            </a:r>
            <a:endParaRPr lang="en-US" altLang="zh-CN" sz="1999" dirty="0">
              <a:ea typeface="宋体" charset="-122"/>
            </a:endParaRPr>
          </a:p>
          <a:p>
            <a:pPr>
              <a:buFont typeface="Courier New" panose="02070309020205020404" pitchFamily="49" charset="0"/>
              <a:buChar char="o"/>
            </a:pPr>
            <a:r>
              <a:rPr lang="en-US" altLang="x-none" sz="1999" dirty="0">
                <a:ea typeface="ＭＳ Ｐゴシック" charset="-128"/>
              </a:rPr>
              <a:t>Then the delay to transfer a message of 1 Kbits from </a:t>
            </a:r>
            <a:r>
              <a:rPr lang="en-US" altLang="zh-CN" sz="1999" dirty="0">
                <a:ea typeface="宋体" charset="-122"/>
              </a:rPr>
              <a:t>A</a:t>
            </a:r>
            <a:r>
              <a:rPr lang="en-US" altLang="x-none" sz="1999" dirty="0">
                <a:ea typeface="ＭＳ Ｐゴシック" charset="-128"/>
              </a:rPr>
              <a:t> to </a:t>
            </a:r>
            <a:r>
              <a:rPr lang="en-US" altLang="zh-CN" sz="1999" dirty="0">
                <a:ea typeface="宋体" charset="-122"/>
              </a:rPr>
              <a:t>B</a:t>
            </a:r>
            <a:r>
              <a:rPr lang="en-US" altLang="x-none" sz="1999" dirty="0">
                <a:ea typeface="ＭＳ Ｐゴシック" charset="-128"/>
              </a:rPr>
              <a:t> (from the beginning until host receives last bit) is:</a:t>
            </a:r>
          </a:p>
        </p:txBody>
      </p:sp>
      <p:graphicFrame>
        <p:nvGraphicFramePr>
          <p:cNvPr id="8194" name="Object 6"/>
          <p:cNvGraphicFramePr>
            <a:graphicFrameLocks noChangeAspect="1"/>
          </p:cNvGraphicFramePr>
          <p:nvPr/>
        </p:nvGraphicFramePr>
        <p:xfrm>
          <a:off x="2122037" y="2749868"/>
          <a:ext cx="4384236" cy="374476"/>
        </p:xfrm>
        <a:graphic>
          <a:graphicData uri="http://schemas.openxmlformats.org/presentationml/2006/ole">
            <mc:AlternateContent xmlns:mc="http://schemas.openxmlformats.org/markup-compatibility/2006">
              <mc:Choice xmlns:v="urn:schemas-microsoft-com:vml" Requires="v">
                <p:oleObj spid="_x0000_s97289" name="Equation" r:id="rId4" imgW="1993035" imgH="177723" progId="Equation.3">
                  <p:embed/>
                </p:oleObj>
              </mc:Choice>
              <mc:Fallback>
                <p:oleObj name="Equation" r:id="rId4" imgW="1993035" imgH="177723" progId="Equation.3">
                  <p:embed/>
                  <p:pic>
                    <p:nvPicPr>
                      <p:cNvPr id="819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2037" y="2749868"/>
                        <a:ext cx="4384236" cy="374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277" name="Line 10"/>
          <p:cNvSpPr>
            <a:spLocks noChangeShapeType="1"/>
          </p:cNvSpPr>
          <p:nvPr/>
        </p:nvSpPr>
        <p:spPr bwMode="auto">
          <a:xfrm flipH="1">
            <a:off x="1912583" y="3303649"/>
            <a:ext cx="19041" cy="33337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rot="10800000" vert="eaVert" wrap="none" lIns="92079" tIns="46041" rIns="92079" bIns="46041" anchor="ctr"/>
          <a:lstStyle/>
          <a:p>
            <a:pPr algn="l" defTabSz="915680">
              <a:defRPr/>
            </a:pPr>
            <a:endParaRPr lang="en-US">
              <a:solidFill>
                <a:srgbClr val="000000"/>
              </a:solidFill>
              <a:latin typeface="Times New Roman" charset="0"/>
            </a:endParaRPr>
          </a:p>
        </p:txBody>
      </p:sp>
      <p:sp>
        <p:nvSpPr>
          <p:cNvPr id="54278" name="AutoShape 11"/>
          <p:cNvSpPr>
            <a:spLocks noChangeArrowheads="1"/>
          </p:cNvSpPr>
          <p:nvPr/>
        </p:nvSpPr>
        <p:spPr bwMode="auto">
          <a:xfrm rot="16200000" flipH="1">
            <a:off x="4152304" y="2098500"/>
            <a:ext cx="264990" cy="4706350"/>
          </a:xfrm>
          <a:prstGeom prst="parallelogram">
            <a:avLst>
              <a:gd name="adj" fmla="val 79579"/>
            </a:avLst>
          </a:prstGeom>
          <a:solidFill>
            <a:schemeClr val="accent1"/>
          </a:solidFill>
          <a:ln w="9525">
            <a:solidFill>
              <a:schemeClr val="tx1"/>
            </a:solidFill>
            <a:miter lim="800000"/>
            <a:headEnd/>
            <a:tailEnd/>
          </a:ln>
        </p:spPr>
        <p:txBody>
          <a:bodyPr rot="10800000" vert="eaVert" wrap="none" lIns="92079" tIns="46041" rIns="92079" bIns="46041"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54279" name="AutoShape 12"/>
          <p:cNvSpPr>
            <a:spLocks noChangeArrowheads="1"/>
          </p:cNvSpPr>
          <p:nvPr/>
        </p:nvSpPr>
        <p:spPr bwMode="auto">
          <a:xfrm rot="5400000">
            <a:off x="2635354" y="2807784"/>
            <a:ext cx="160264" cy="1567725"/>
          </a:xfrm>
          <a:prstGeom prst="parallelogram">
            <a:avLst>
              <a:gd name="adj" fmla="val 63884"/>
            </a:avLst>
          </a:prstGeom>
          <a:solidFill>
            <a:schemeClr val="accent1"/>
          </a:solidFill>
          <a:ln w="9525">
            <a:solidFill>
              <a:schemeClr val="tx1"/>
            </a:solidFill>
            <a:miter lim="800000"/>
            <a:headEnd/>
            <a:tailEnd/>
          </a:ln>
        </p:spPr>
        <p:txBody>
          <a:bodyPr rot="10800000" vert="eaVert" wrap="none" lIns="92079" tIns="46041" rIns="92079" bIns="46041"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54280" name="AutoShape 15"/>
          <p:cNvSpPr>
            <a:spLocks noChangeArrowheads="1"/>
          </p:cNvSpPr>
          <p:nvPr/>
        </p:nvSpPr>
        <p:spPr bwMode="auto">
          <a:xfrm rot="5400000">
            <a:off x="3520771" y="2999783"/>
            <a:ext cx="1537578" cy="4706350"/>
          </a:xfrm>
          <a:prstGeom prst="parallelogram">
            <a:avLst>
              <a:gd name="adj" fmla="val 25000"/>
            </a:avLst>
          </a:prstGeom>
          <a:solidFill>
            <a:srgbClr val="C1CEFF"/>
          </a:solidFill>
          <a:ln w="9525">
            <a:solidFill>
              <a:schemeClr val="tx1"/>
            </a:solidFill>
            <a:miter lim="800000"/>
            <a:headEnd/>
            <a:tailEnd/>
          </a:ln>
        </p:spPr>
        <p:txBody>
          <a:bodyPr rot="10800000" vert="eaVert" wrap="none" lIns="92052" tIns="46026" rIns="92052" bIns="46026" anchor="ct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7270" eaLnBrk="1" hangingPunct="1">
              <a:spcBef>
                <a:spcPts val="999"/>
              </a:spcBef>
              <a:spcAft>
                <a:spcPts val="999"/>
              </a:spcAft>
              <a:defRPr/>
            </a:pPr>
            <a:r>
              <a:rPr lang="en-US" altLang="zh-TW" sz="2399" i="1">
                <a:solidFill>
                  <a:srgbClr val="000000"/>
                </a:solidFill>
                <a:latin typeface="Arial" charset="0"/>
                <a:ea typeface="新細明體" charset="-120"/>
              </a:rPr>
              <a:t>DATA</a:t>
            </a:r>
          </a:p>
        </p:txBody>
      </p:sp>
      <p:sp>
        <p:nvSpPr>
          <p:cNvPr id="54281" name="AutoShape 18"/>
          <p:cNvSpPr>
            <a:spLocks noChangeArrowheads="1"/>
          </p:cNvSpPr>
          <p:nvPr/>
        </p:nvSpPr>
        <p:spPr bwMode="auto">
          <a:xfrm rot="16200000" flipH="1">
            <a:off x="4124535" y="3924075"/>
            <a:ext cx="320527" cy="4706350"/>
          </a:xfrm>
          <a:prstGeom prst="parallelogram">
            <a:avLst>
              <a:gd name="adj" fmla="val 80898"/>
            </a:avLst>
          </a:prstGeom>
          <a:solidFill>
            <a:schemeClr val="accent1"/>
          </a:solidFill>
          <a:ln w="9525">
            <a:solidFill>
              <a:schemeClr val="tx1"/>
            </a:solidFill>
            <a:miter lim="800000"/>
            <a:headEnd/>
            <a:tailEnd/>
          </a:ln>
        </p:spPr>
        <p:txBody>
          <a:bodyPr rot="10800000" vert="eaVert" wrap="none" lIns="92079" tIns="46041" rIns="92079" bIns="46041"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54282" name="AutoShape 20"/>
          <p:cNvSpPr>
            <a:spLocks noChangeArrowheads="1"/>
          </p:cNvSpPr>
          <p:nvPr/>
        </p:nvSpPr>
        <p:spPr bwMode="auto">
          <a:xfrm rot="5400000">
            <a:off x="5774772" y="3389335"/>
            <a:ext cx="158677" cy="1567725"/>
          </a:xfrm>
          <a:prstGeom prst="parallelogram">
            <a:avLst>
              <a:gd name="adj" fmla="val 63884"/>
            </a:avLst>
          </a:prstGeom>
          <a:solidFill>
            <a:schemeClr val="accent1"/>
          </a:solidFill>
          <a:ln w="9525">
            <a:solidFill>
              <a:schemeClr val="tx1"/>
            </a:solidFill>
            <a:miter lim="800000"/>
            <a:headEnd/>
            <a:tailEnd/>
          </a:ln>
        </p:spPr>
        <p:txBody>
          <a:bodyPr rot="10800000" vert="eaVert" wrap="none" lIns="92079" tIns="46041" rIns="92079" bIns="46041"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54283" name="AutoShape 21"/>
          <p:cNvSpPr>
            <a:spLocks noChangeArrowheads="1"/>
          </p:cNvSpPr>
          <p:nvPr/>
        </p:nvSpPr>
        <p:spPr bwMode="auto">
          <a:xfrm rot="5400000">
            <a:off x="4205460" y="3130691"/>
            <a:ext cx="158677" cy="1570899"/>
          </a:xfrm>
          <a:prstGeom prst="parallelogram">
            <a:avLst>
              <a:gd name="adj" fmla="val 63884"/>
            </a:avLst>
          </a:prstGeom>
          <a:solidFill>
            <a:schemeClr val="accent1"/>
          </a:solidFill>
          <a:ln w="9525">
            <a:solidFill>
              <a:schemeClr val="tx1"/>
            </a:solidFill>
            <a:miter lim="800000"/>
            <a:headEnd/>
            <a:tailEnd/>
          </a:ln>
        </p:spPr>
        <p:txBody>
          <a:bodyPr rot="10800000" vert="eaVert" wrap="none" lIns="92079" tIns="46041" rIns="92079" bIns="46041"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54284" name="Line 25"/>
          <p:cNvSpPr>
            <a:spLocks noChangeShapeType="1"/>
          </p:cNvSpPr>
          <p:nvPr/>
        </p:nvSpPr>
        <p:spPr bwMode="auto">
          <a:xfrm flipH="1">
            <a:off x="3500936" y="3300476"/>
            <a:ext cx="19041" cy="33337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rot="10800000" vert="eaVert" wrap="none" lIns="92079" tIns="46041" rIns="92079" bIns="46041" anchor="ctr"/>
          <a:lstStyle/>
          <a:p>
            <a:pPr algn="l" defTabSz="915680">
              <a:defRPr/>
            </a:pPr>
            <a:endParaRPr lang="en-US">
              <a:solidFill>
                <a:srgbClr val="000000"/>
              </a:solidFill>
              <a:latin typeface="Times New Roman" charset="0"/>
            </a:endParaRPr>
          </a:p>
        </p:txBody>
      </p:sp>
      <p:sp>
        <p:nvSpPr>
          <p:cNvPr id="54285" name="Line 26"/>
          <p:cNvSpPr>
            <a:spLocks noChangeShapeType="1"/>
          </p:cNvSpPr>
          <p:nvPr/>
        </p:nvSpPr>
        <p:spPr bwMode="auto">
          <a:xfrm flipH="1">
            <a:off x="5043274" y="3300476"/>
            <a:ext cx="19041" cy="33337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rot="10800000" vert="eaVert" wrap="none" lIns="92079" tIns="46041" rIns="92079" bIns="46041" anchor="ctr"/>
          <a:lstStyle/>
          <a:p>
            <a:pPr algn="l" defTabSz="915680">
              <a:defRPr/>
            </a:pPr>
            <a:endParaRPr lang="en-US">
              <a:solidFill>
                <a:srgbClr val="000000"/>
              </a:solidFill>
              <a:latin typeface="Times New Roman" charset="0"/>
            </a:endParaRPr>
          </a:p>
        </p:txBody>
      </p:sp>
      <p:sp>
        <p:nvSpPr>
          <p:cNvPr id="54286" name="Line 27"/>
          <p:cNvSpPr>
            <a:spLocks noChangeShapeType="1"/>
          </p:cNvSpPr>
          <p:nvPr/>
        </p:nvSpPr>
        <p:spPr bwMode="auto">
          <a:xfrm flipH="1">
            <a:off x="6623693" y="3283021"/>
            <a:ext cx="19041" cy="333379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rot="10800000" vert="eaVert" wrap="none" lIns="92079" tIns="46041" rIns="92079" bIns="46041" anchor="ctr"/>
          <a:lstStyle/>
          <a:p>
            <a:pPr algn="l" defTabSz="915680">
              <a:defRPr/>
            </a:pPr>
            <a:endParaRPr lang="en-US">
              <a:solidFill>
                <a:srgbClr val="000000"/>
              </a:solidFill>
              <a:latin typeface="Times New Roman" charset="0"/>
            </a:endParaRPr>
          </a:p>
        </p:txBody>
      </p:sp>
      <p:sp>
        <p:nvSpPr>
          <p:cNvPr id="54287" name="Line 28"/>
          <p:cNvSpPr>
            <a:spLocks noChangeShapeType="1"/>
          </p:cNvSpPr>
          <p:nvPr/>
        </p:nvSpPr>
        <p:spPr bwMode="auto">
          <a:xfrm>
            <a:off x="1920517" y="3511515"/>
            <a:ext cx="4950711"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l" defTabSz="915680">
              <a:defRPr/>
            </a:pPr>
            <a:endParaRPr lang="en-US">
              <a:solidFill>
                <a:srgbClr val="000000"/>
              </a:solidFill>
              <a:latin typeface="Times New Roman" charset="0"/>
            </a:endParaRPr>
          </a:p>
        </p:txBody>
      </p:sp>
      <p:sp>
        <p:nvSpPr>
          <p:cNvPr id="54288" name="Line 29"/>
          <p:cNvSpPr>
            <a:spLocks noChangeShapeType="1"/>
          </p:cNvSpPr>
          <p:nvPr/>
        </p:nvSpPr>
        <p:spPr bwMode="auto">
          <a:xfrm>
            <a:off x="6642735" y="4349328"/>
            <a:ext cx="228494"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l" defTabSz="915680">
              <a:defRPr/>
            </a:pPr>
            <a:endParaRPr lang="en-US">
              <a:solidFill>
                <a:srgbClr val="000000"/>
              </a:solidFill>
              <a:latin typeface="Times New Roman" charset="0"/>
            </a:endParaRPr>
          </a:p>
        </p:txBody>
      </p:sp>
      <p:sp>
        <p:nvSpPr>
          <p:cNvPr id="318494" name="Text Box 30"/>
          <p:cNvSpPr txBox="1">
            <a:spLocks noChangeArrowheads="1"/>
          </p:cNvSpPr>
          <p:nvPr/>
        </p:nvSpPr>
        <p:spPr bwMode="auto">
          <a:xfrm>
            <a:off x="6642734" y="3751117"/>
            <a:ext cx="825410" cy="30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r>
              <a:rPr lang="en-US" altLang="x-none" sz="1399">
                <a:solidFill>
                  <a:srgbClr val="000000"/>
                </a:solidFill>
                <a:latin typeface="Times New Roman" charset="0"/>
              </a:rPr>
              <a:t>20 + 200</a:t>
            </a:r>
          </a:p>
        </p:txBody>
      </p:sp>
      <p:sp>
        <p:nvSpPr>
          <p:cNvPr id="54290" name="Line 31"/>
          <p:cNvSpPr>
            <a:spLocks noChangeShapeType="1"/>
          </p:cNvSpPr>
          <p:nvPr/>
        </p:nvSpPr>
        <p:spPr bwMode="auto">
          <a:xfrm>
            <a:off x="1920517" y="4577822"/>
            <a:ext cx="4950711"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l" defTabSz="915680">
              <a:defRPr/>
            </a:pPr>
            <a:endParaRPr lang="en-US">
              <a:solidFill>
                <a:srgbClr val="000000"/>
              </a:solidFill>
              <a:latin typeface="Times New Roman" charset="0"/>
            </a:endParaRPr>
          </a:p>
        </p:txBody>
      </p:sp>
      <p:sp>
        <p:nvSpPr>
          <p:cNvPr id="318496" name="Text Box 32"/>
          <p:cNvSpPr txBox="1">
            <a:spLocks noChangeArrowheads="1"/>
          </p:cNvSpPr>
          <p:nvPr/>
        </p:nvSpPr>
        <p:spPr bwMode="auto">
          <a:xfrm>
            <a:off x="6661775" y="4273162"/>
            <a:ext cx="364708" cy="30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r>
              <a:rPr lang="en-US" altLang="x-none" sz="1399">
                <a:solidFill>
                  <a:srgbClr val="000000"/>
                </a:solidFill>
                <a:latin typeface="Times New Roman" charset="0"/>
              </a:rPr>
              <a:t>20</a:t>
            </a:r>
          </a:p>
        </p:txBody>
      </p:sp>
      <p:sp>
        <p:nvSpPr>
          <p:cNvPr id="54292" name="Line 33"/>
          <p:cNvSpPr>
            <a:spLocks noChangeShapeType="1"/>
          </p:cNvSpPr>
          <p:nvPr/>
        </p:nvSpPr>
        <p:spPr bwMode="auto">
          <a:xfrm>
            <a:off x="6642735" y="4958646"/>
            <a:ext cx="228494"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l" defTabSz="915680">
              <a:defRPr/>
            </a:pPr>
            <a:endParaRPr lang="en-US">
              <a:solidFill>
                <a:srgbClr val="000000"/>
              </a:solidFill>
              <a:latin typeface="Times New Roman" charset="0"/>
            </a:endParaRPr>
          </a:p>
        </p:txBody>
      </p:sp>
      <p:sp>
        <p:nvSpPr>
          <p:cNvPr id="318498" name="Text Box 34"/>
          <p:cNvSpPr txBox="1">
            <a:spLocks noChangeArrowheads="1"/>
          </p:cNvSpPr>
          <p:nvPr/>
        </p:nvSpPr>
        <p:spPr bwMode="auto">
          <a:xfrm>
            <a:off x="6661775" y="4577821"/>
            <a:ext cx="364708" cy="30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r>
              <a:rPr lang="en-US" altLang="x-none" sz="1399">
                <a:solidFill>
                  <a:srgbClr val="000000"/>
                </a:solidFill>
                <a:latin typeface="Times New Roman" charset="0"/>
              </a:rPr>
              <a:t>20</a:t>
            </a:r>
          </a:p>
        </p:txBody>
      </p:sp>
      <p:sp>
        <p:nvSpPr>
          <p:cNvPr id="54294" name="Line 35"/>
          <p:cNvSpPr>
            <a:spLocks noChangeShapeType="1"/>
          </p:cNvSpPr>
          <p:nvPr/>
        </p:nvSpPr>
        <p:spPr bwMode="auto">
          <a:xfrm>
            <a:off x="6642735" y="6101117"/>
            <a:ext cx="228494"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l" defTabSz="915680">
              <a:defRPr/>
            </a:pPr>
            <a:endParaRPr lang="en-US">
              <a:solidFill>
                <a:srgbClr val="000000"/>
              </a:solidFill>
              <a:latin typeface="Times New Roman" charset="0"/>
            </a:endParaRPr>
          </a:p>
        </p:txBody>
      </p:sp>
      <p:sp>
        <p:nvSpPr>
          <p:cNvPr id="318500" name="Text Box 36"/>
          <p:cNvSpPr txBox="1">
            <a:spLocks noChangeArrowheads="1"/>
          </p:cNvSpPr>
          <p:nvPr/>
        </p:nvSpPr>
        <p:spPr bwMode="auto">
          <a:xfrm>
            <a:off x="6649081" y="5339470"/>
            <a:ext cx="364708" cy="30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r>
              <a:rPr lang="en-US" altLang="x-none" sz="1399">
                <a:solidFill>
                  <a:srgbClr val="000000"/>
                </a:solidFill>
                <a:latin typeface="Times New Roman" charset="0"/>
              </a:rPr>
              <a:t>70</a:t>
            </a:r>
          </a:p>
        </p:txBody>
      </p:sp>
    </p:spTree>
    <p:extLst>
      <p:ext uri="{BB962C8B-B14F-4D97-AF65-F5344CB8AC3E}">
        <p14:creationId xmlns:p14="http://schemas.microsoft.com/office/powerpoint/2010/main" val="655364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4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84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84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850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94" grpId="0"/>
      <p:bldP spid="318496" grpId="0"/>
      <p:bldP spid="318498" grpId="0"/>
      <p:bldP spid="31850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651" indent="-285635">
              <a:defRPr sz="500">
                <a:solidFill>
                  <a:schemeClr val="tx1"/>
                </a:solidFill>
                <a:latin typeface="Comic Sans MS" charset="0"/>
                <a:ea typeface="ＭＳ Ｐゴシック" charset="-128"/>
              </a:defRPr>
            </a:lvl2pPr>
            <a:lvl3pPr marL="1142540" indent="-228508">
              <a:defRPr sz="500">
                <a:solidFill>
                  <a:schemeClr val="tx1"/>
                </a:solidFill>
                <a:latin typeface="Comic Sans MS" charset="0"/>
                <a:ea typeface="ＭＳ Ｐゴシック" charset="-128"/>
              </a:defRPr>
            </a:lvl3pPr>
            <a:lvl4pPr marL="1599556" indent="-228508">
              <a:defRPr sz="500">
                <a:solidFill>
                  <a:schemeClr val="tx1"/>
                </a:solidFill>
                <a:latin typeface="Comic Sans MS" charset="0"/>
                <a:ea typeface="ＭＳ Ｐゴシック" charset="-128"/>
              </a:defRPr>
            </a:lvl4pPr>
            <a:lvl5pPr marL="2056572" indent="-228508">
              <a:defRPr sz="500">
                <a:solidFill>
                  <a:schemeClr val="tx1"/>
                </a:solidFill>
                <a:latin typeface="Comic Sans MS" charset="0"/>
                <a:ea typeface="ＭＳ Ｐゴシック" charset="-128"/>
              </a:defRPr>
            </a:lvl5pPr>
            <a:lvl6pPr marL="2513588" indent="-228508" algn="ctr" eaLnBrk="0" fontAlgn="base" hangingPunct="0">
              <a:spcBef>
                <a:spcPct val="0"/>
              </a:spcBef>
              <a:spcAft>
                <a:spcPct val="0"/>
              </a:spcAft>
              <a:defRPr sz="500">
                <a:solidFill>
                  <a:schemeClr val="tx1"/>
                </a:solidFill>
                <a:latin typeface="Comic Sans MS" charset="0"/>
                <a:ea typeface="ＭＳ Ｐゴシック" charset="-128"/>
              </a:defRPr>
            </a:lvl6pPr>
            <a:lvl7pPr marL="2970604" indent="-228508" algn="ctr" eaLnBrk="0" fontAlgn="base" hangingPunct="0">
              <a:spcBef>
                <a:spcPct val="0"/>
              </a:spcBef>
              <a:spcAft>
                <a:spcPct val="0"/>
              </a:spcAft>
              <a:defRPr sz="500">
                <a:solidFill>
                  <a:schemeClr val="tx1"/>
                </a:solidFill>
                <a:latin typeface="Comic Sans MS" charset="0"/>
                <a:ea typeface="ＭＳ Ｐゴシック" charset="-128"/>
              </a:defRPr>
            </a:lvl7pPr>
            <a:lvl8pPr marL="3427620" indent="-228508" algn="ctr" eaLnBrk="0" fontAlgn="base" hangingPunct="0">
              <a:spcBef>
                <a:spcPct val="0"/>
              </a:spcBef>
              <a:spcAft>
                <a:spcPct val="0"/>
              </a:spcAft>
              <a:defRPr sz="500">
                <a:solidFill>
                  <a:schemeClr val="tx1"/>
                </a:solidFill>
                <a:latin typeface="Comic Sans MS" charset="0"/>
                <a:ea typeface="ＭＳ Ｐゴシック" charset="-128"/>
              </a:defRPr>
            </a:lvl8pPr>
            <a:lvl9pPr marL="3884636" indent="-228508" algn="ctr" eaLnBrk="0" fontAlgn="base" hangingPunct="0">
              <a:spcBef>
                <a:spcPct val="0"/>
              </a:spcBef>
              <a:spcAft>
                <a:spcPct val="0"/>
              </a:spcAft>
              <a:defRPr sz="500">
                <a:solidFill>
                  <a:schemeClr val="tx1"/>
                </a:solidFill>
                <a:latin typeface="Comic Sans MS" charset="0"/>
                <a:ea typeface="ＭＳ Ｐゴシック" charset="-128"/>
              </a:defRPr>
            </a:lvl9pPr>
          </a:lstStyle>
          <a:p>
            <a:pPr defTabSz="915680">
              <a:defRPr/>
            </a:pPr>
            <a:fld id="{371CCA45-0CB4-B445-83AD-869BAC05E6FB}" type="slidenum">
              <a:rPr lang="en-US" altLang="x-none" sz="1200">
                <a:solidFill>
                  <a:srgbClr val="000000"/>
                </a:solidFill>
                <a:latin typeface="Tahoma" charset="0"/>
              </a:rPr>
              <a:pPr defTabSz="915680">
                <a:defRPr/>
              </a:pPr>
              <a:t>55</a:t>
            </a:fld>
            <a:endParaRPr lang="en-US" altLang="x-none" sz="1200">
              <a:solidFill>
                <a:srgbClr val="000000"/>
              </a:solidFill>
              <a:latin typeface="Tahoma" charset="0"/>
            </a:endParaRPr>
          </a:p>
        </p:txBody>
      </p:sp>
      <p:sp>
        <p:nvSpPr>
          <p:cNvPr id="64514" name="Rectangle 4"/>
          <p:cNvSpPr>
            <a:spLocks noChangeArrowheads="1"/>
          </p:cNvSpPr>
          <p:nvPr/>
        </p:nvSpPr>
        <p:spPr bwMode="auto">
          <a:xfrm>
            <a:off x="535270" y="230082"/>
            <a:ext cx="7779916" cy="1145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6" tIns="45755" rIns="91506" bIns="45755"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r>
              <a:rPr lang="en-US" altLang="x-none" sz="3999" u="sng">
                <a:solidFill>
                  <a:srgbClr val="3333CC"/>
                </a:solidFill>
              </a:rPr>
              <a:t>Outline</a:t>
            </a:r>
          </a:p>
        </p:txBody>
      </p:sp>
      <p:sp>
        <p:nvSpPr>
          <p:cNvPr id="64515" name="Rectangle 5"/>
          <p:cNvSpPr>
            <a:spLocks noChangeArrowheads="1"/>
          </p:cNvSpPr>
          <p:nvPr/>
        </p:nvSpPr>
        <p:spPr bwMode="auto">
          <a:xfrm>
            <a:off x="535270" y="1604223"/>
            <a:ext cx="7779916" cy="46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6" tIns="45755" rIns="91506" bIns="45755"/>
          <a:lstStyle>
            <a:lvl1pPr marL="342900" indent="-342900">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343380" indent="-343380" algn="l" defTabSz="915680">
              <a:spcBef>
                <a:spcPct val="20000"/>
              </a:spcBef>
              <a:buClr>
                <a:srgbClr val="3333CC"/>
              </a:buClr>
              <a:buSzPct val="85000"/>
              <a:buFont typeface="Wingdings" charset="2"/>
              <a:buChar char="q"/>
              <a:defRPr/>
            </a:pPr>
            <a:r>
              <a:rPr lang="en-US" altLang="x-none" sz="2799" dirty="0">
                <a:solidFill>
                  <a:srgbClr val="000000"/>
                </a:solidFill>
              </a:rPr>
              <a:t>Admin. and recaps</a:t>
            </a:r>
          </a:p>
          <a:p>
            <a:pPr marL="343380" indent="-343380" algn="l" defTabSz="915680">
              <a:spcBef>
                <a:spcPct val="20000"/>
              </a:spcBef>
              <a:buClr>
                <a:srgbClr val="3333CC"/>
              </a:buClr>
              <a:buSzPct val="85000"/>
              <a:buFont typeface="Wingdings" charset="2"/>
              <a:buChar char="q"/>
              <a:defRPr/>
            </a:pPr>
            <a:r>
              <a:rPr lang="en-US" altLang="x-none" sz="2799" dirty="0">
                <a:solidFill>
                  <a:srgbClr val="000000"/>
                </a:solidFill>
              </a:rPr>
              <a:t>A brief introduction to the Internet: past and present</a:t>
            </a:r>
          </a:p>
          <a:p>
            <a:pPr marL="343380" indent="-343380" algn="l" defTabSz="915680">
              <a:spcBef>
                <a:spcPct val="20000"/>
              </a:spcBef>
              <a:buClr>
                <a:srgbClr val="3333CC"/>
              </a:buClr>
              <a:buSzPct val="85000"/>
              <a:buFont typeface="Wingdings" charset="2"/>
              <a:buChar char="q"/>
              <a:defRPr/>
            </a:pPr>
            <a:r>
              <a:rPr lang="en-US" altLang="x-none" sz="2799" dirty="0">
                <a:solidFill>
                  <a:srgbClr val="000000"/>
                </a:solidFill>
              </a:rPr>
              <a:t>Challenges of Internet networks and apps</a:t>
            </a:r>
          </a:p>
          <a:p>
            <a:pPr marL="343380" indent="-343380" algn="l" defTabSz="915680">
              <a:spcBef>
                <a:spcPct val="20000"/>
              </a:spcBef>
              <a:buClr>
                <a:srgbClr val="3333CC"/>
              </a:buClr>
              <a:buSzPct val="85000"/>
              <a:buFont typeface="Wingdings" charset="2"/>
              <a:buChar char="q"/>
              <a:defRPr/>
            </a:pPr>
            <a:r>
              <a:rPr lang="en-US" altLang="x-none" sz="2799" dirty="0">
                <a:solidFill>
                  <a:srgbClr val="000000"/>
                </a:solidFill>
              </a:rPr>
              <a:t>A taxonomy of communication networks</a:t>
            </a:r>
          </a:p>
          <a:p>
            <a:pPr marL="799778" lvl="1" indent="-342762" algn="l" defTabSz="915680">
              <a:spcBef>
                <a:spcPct val="20000"/>
              </a:spcBef>
              <a:buClr>
                <a:srgbClr val="3333CC"/>
              </a:buClr>
              <a:buSzPct val="85000"/>
              <a:buFont typeface="Courier New" panose="02070309020205020404" pitchFamily="49" charset="0"/>
              <a:buChar char="o"/>
              <a:defRPr/>
            </a:pPr>
            <a:r>
              <a:rPr lang="en-US" altLang="x-none" sz="2399" dirty="0">
                <a:solidFill>
                  <a:srgbClr val="000000"/>
                </a:solidFill>
              </a:rPr>
              <a:t>circuit switched networks</a:t>
            </a:r>
          </a:p>
          <a:p>
            <a:pPr marL="800396" lvl="1" indent="-343380" algn="l" defTabSz="915680">
              <a:spcBef>
                <a:spcPct val="20000"/>
              </a:spcBef>
              <a:buClr>
                <a:srgbClr val="C00000"/>
              </a:buClr>
              <a:buSzPct val="75000"/>
              <a:buFont typeface="Wingdings" pitchFamily="2" charset="2"/>
              <a:buChar char="Ø"/>
              <a:defRPr/>
            </a:pPr>
            <a:r>
              <a:rPr lang="en-US" altLang="x-none" sz="2399" i="1" dirty="0">
                <a:solidFill>
                  <a:srgbClr val="C00000"/>
                </a:solidFill>
              </a:rPr>
              <a:t>packet switched networks</a:t>
            </a:r>
          </a:p>
        </p:txBody>
      </p:sp>
    </p:spTree>
    <p:extLst>
      <p:ext uri="{BB962C8B-B14F-4D97-AF65-F5344CB8AC3E}">
        <p14:creationId xmlns:p14="http://schemas.microsoft.com/office/powerpoint/2010/main" val="42167920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651" indent="-285635">
              <a:defRPr sz="500">
                <a:solidFill>
                  <a:schemeClr val="tx1"/>
                </a:solidFill>
                <a:latin typeface="Comic Sans MS" charset="0"/>
                <a:ea typeface="ＭＳ Ｐゴシック" charset="-128"/>
              </a:defRPr>
            </a:lvl2pPr>
            <a:lvl3pPr marL="1142540" indent="-228508">
              <a:defRPr sz="500">
                <a:solidFill>
                  <a:schemeClr val="tx1"/>
                </a:solidFill>
                <a:latin typeface="Comic Sans MS" charset="0"/>
                <a:ea typeface="ＭＳ Ｐゴシック" charset="-128"/>
              </a:defRPr>
            </a:lvl3pPr>
            <a:lvl4pPr marL="1599556" indent="-228508">
              <a:defRPr sz="500">
                <a:solidFill>
                  <a:schemeClr val="tx1"/>
                </a:solidFill>
                <a:latin typeface="Comic Sans MS" charset="0"/>
                <a:ea typeface="ＭＳ Ｐゴシック" charset="-128"/>
              </a:defRPr>
            </a:lvl4pPr>
            <a:lvl5pPr marL="2056572" indent="-228508">
              <a:defRPr sz="500">
                <a:solidFill>
                  <a:schemeClr val="tx1"/>
                </a:solidFill>
                <a:latin typeface="Comic Sans MS" charset="0"/>
                <a:ea typeface="ＭＳ Ｐゴシック" charset="-128"/>
              </a:defRPr>
            </a:lvl5pPr>
            <a:lvl6pPr marL="2513588" indent="-228508" algn="ctr" eaLnBrk="0" fontAlgn="base" hangingPunct="0">
              <a:spcBef>
                <a:spcPct val="0"/>
              </a:spcBef>
              <a:spcAft>
                <a:spcPct val="0"/>
              </a:spcAft>
              <a:defRPr sz="500">
                <a:solidFill>
                  <a:schemeClr val="tx1"/>
                </a:solidFill>
                <a:latin typeface="Comic Sans MS" charset="0"/>
                <a:ea typeface="ＭＳ Ｐゴシック" charset="-128"/>
              </a:defRPr>
            </a:lvl6pPr>
            <a:lvl7pPr marL="2970604" indent="-228508" algn="ctr" eaLnBrk="0" fontAlgn="base" hangingPunct="0">
              <a:spcBef>
                <a:spcPct val="0"/>
              </a:spcBef>
              <a:spcAft>
                <a:spcPct val="0"/>
              </a:spcAft>
              <a:defRPr sz="500">
                <a:solidFill>
                  <a:schemeClr val="tx1"/>
                </a:solidFill>
                <a:latin typeface="Comic Sans MS" charset="0"/>
                <a:ea typeface="ＭＳ Ｐゴシック" charset="-128"/>
              </a:defRPr>
            </a:lvl7pPr>
            <a:lvl8pPr marL="3427620" indent="-228508" algn="ctr" eaLnBrk="0" fontAlgn="base" hangingPunct="0">
              <a:spcBef>
                <a:spcPct val="0"/>
              </a:spcBef>
              <a:spcAft>
                <a:spcPct val="0"/>
              </a:spcAft>
              <a:defRPr sz="500">
                <a:solidFill>
                  <a:schemeClr val="tx1"/>
                </a:solidFill>
                <a:latin typeface="Comic Sans MS" charset="0"/>
                <a:ea typeface="ＭＳ Ｐゴシック" charset="-128"/>
              </a:defRPr>
            </a:lvl8pPr>
            <a:lvl9pPr marL="3884636" indent="-228508" algn="ctr" eaLnBrk="0" fontAlgn="base" hangingPunct="0">
              <a:spcBef>
                <a:spcPct val="0"/>
              </a:spcBef>
              <a:spcAft>
                <a:spcPct val="0"/>
              </a:spcAft>
              <a:defRPr sz="500">
                <a:solidFill>
                  <a:schemeClr val="tx1"/>
                </a:solidFill>
                <a:latin typeface="Comic Sans MS" charset="0"/>
                <a:ea typeface="ＭＳ Ｐゴシック" charset="-128"/>
              </a:defRPr>
            </a:lvl9pPr>
          </a:lstStyle>
          <a:p>
            <a:pPr defTabSz="915680">
              <a:defRPr/>
            </a:pPr>
            <a:fld id="{F3096041-9D18-174E-9D6F-3E49CB5613E8}" type="slidenum">
              <a:rPr lang="en-US" altLang="x-none" sz="1200">
                <a:solidFill>
                  <a:srgbClr val="000000"/>
                </a:solidFill>
                <a:latin typeface="Tahoma" charset="0"/>
              </a:rPr>
              <a:pPr defTabSz="915680">
                <a:defRPr/>
              </a:pPr>
              <a:t>56</a:t>
            </a:fld>
            <a:endParaRPr lang="en-US" altLang="x-none" sz="1200">
              <a:solidFill>
                <a:srgbClr val="000000"/>
              </a:solidFill>
              <a:latin typeface="Tahoma" charset="0"/>
            </a:endParaRPr>
          </a:p>
        </p:txBody>
      </p:sp>
      <p:sp>
        <p:nvSpPr>
          <p:cNvPr id="58370" name="Rectangle 4"/>
          <p:cNvSpPr>
            <a:spLocks noChangeArrowheads="1"/>
          </p:cNvSpPr>
          <p:nvPr/>
        </p:nvSpPr>
        <p:spPr bwMode="auto">
          <a:xfrm>
            <a:off x="535270" y="230083"/>
            <a:ext cx="7768808" cy="114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r>
              <a:rPr lang="en-US" altLang="x-none" sz="3599" u="sng">
                <a:solidFill>
                  <a:srgbClr val="3333CC"/>
                </a:solidFill>
              </a:rPr>
              <a:t>Packet Switching</a:t>
            </a:r>
            <a:endParaRPr lang="en-US" altLang="x-none" sz="3999" u="sng">
              <a:solidFill>
                <a:srgbClr val="3333CC"/>
              </a:solidFill>
            </a:endParaRPr>
          </a:p>
        </p:txBody>
      </p:sp>
      <p:sp>
        <p:nvSpPr>
          <p:cNvPr id="58371" name="Rectangle 5"/>
          <p:cNvSpPr>
            <a:spLocks noChangeArrowheads="1"/>
          </p:cNvSpPr>
          <p:nvPr/>
        </p:nvSpPr>
        <p:spPr bwMode="auto">
          <a:xfrm>
            <a:off x="535270" y="1372554"/>
            <a:ext cx="8155979" cy="510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343380" indent="-343380" algn="l" defTabSz="915680">
              <a:spcBef>
                <a:spcPct val="20000"/>
              </a:spcBef>
              <a:buClr>
                <a:srgbClr val="3333CC"/>
              </a:buClr>
              <a:buSzPct val="85000"/>
              <a:defRPr/>
            </a:pPr>
            <a:r>
              <a:rPr lang="en-US" altLang="x-none" sz="2399" dirty="0">
                <a:solidFill>
                  <a:srgbClr val="000000"/>
                </a:solidFill>
              </a:rPr>
              <a:t>Each end-to-end data </a:t>
            </a:r>
            <a:r>
              <a:rPr lang="en-US" altLang="x-none" sz="2399" b="1" dirty="0">
                <a:solidFill>
                  <a:srgbClr val="FF0000"/>
                </a:solidFill>
              </a:rPr>
              <a:t>flow</a:t>
            </a:r>
            <a:r>
              <a:rPr lang="en-US" altLang="x-none" sz="2399" dirty="0">
                <a:solidFill>
                  <a:srgbClr val="000000"/>
                </a:solidFill>
              </a:rPr>
              <a:t> </a:t>
            </a:r>
            <a:r>
              <a:rPr lang="en-US" altLang="zh-CN" sz="2399" dirty="0">
                <a:solidFill>
                  <a:srgbClr val="000000"/>
                </a:solidFill>
                <a:ea typeface="宋体" charset="-122"/>
              </a:rPr>
              <a:t>(i.e., a sender-receiver pair) </a:t>
            </a:r>
            <a:r>
              <a:rPr lang="en-US" altLang="x-none" sz="2399" dirty="0">
                <a:solidFill>
                  <a:srgbClr val="000000"/>
                </a:solidFill>
              </a:rPr>
              <a:t>divided into </a:t>
            </a:r>
            <a:r>
              <a:rPr lang="en-US" altLang="x-none" sz="2399" b="1" i="1" dirty="0">
                <a:solidFill>
                  <a:srgbClr val="FF0000"/>
                </a:solidFill>
              </a:rPr>
              <a:t>packets</a:t>
            </a:r>
            <a:endParaRPr lang="en-US" altLang="x-none" sz="1999" b="1" dirty="0">
              <a:solidFill>
                <a:srgbClr val="FF0000"/>
              </a:solidFill>
            </a:endParaRPr>
          </a:p>
          <a:p>
            <a:pPr marL="343380" indent="-343380" algn="l" defTabSz="915680">
              <a:spcBef>
                <a:spcPct val="20000"/>
              </a:spcBef>
              <a:buClr>
                <a:srgbClr val="3333CC"/>
              </a:buClr>
              <a:buSzPct val="85000"/>
              <a:buFont typeface="Wingdings" pitchFamily="2" charset="2"/>
              <a:buChar char="q"/>
              <a:defRPr/>
            </a:pPr>
            <a:r>
              <a:rPr lang="en-US" altLang="zh-TW" sz="2399" dirty="0">
                <a:solidFill>
                  <a:srgbClr val="000000"/>
                </a:solidFill>
                <a:ea typeface="新細明體" charset="-120"/>
              </a:rPr>
              <a:t>Packets have the following structure:</a:t>
            </a:r>
          </a:p>
          <a:p>
            <a:pPr marL="343380" indent="-343380" algn="l" defTabSz="915680">
              <a:spcBef>
                <a:spcPct val="20000"/>
              </a:spcBef>
              <a:buClr>
                <a:srgbClr val="3333CC"/>
              </a:buClr>
              <a:buSzPct val="85000"/>
              <a:buFont typeface="ZapfDingbats" charset="0"/>
              <a:buChar char="r"/>
              <a:defRPr/>
            </a:pPr>
            <a:endParaRPr lang="en-US" altLang="zh-TW" sz="2399" dirty="0">
              <a:solidFill>
                <a:srgbClr val="000000"/>
              </a:solidFill>
              <a:ea typeface="新細明體" charset="-120"/>
            </a:endParaRPr>
          </a:p>
          <a:p>
            <a:pPr marL="343380" indent="-343380" algn="l" defTabSz="915680">
              <a:spcBef>
                <a:spcPct val="20000"/>
              </a:spcBef>
              <a:buClr>
                <a:srgbClr val="3333CC"/>
              </a:buClr>
              <a:buSzPct val="85000"/>
              <a:buFont typeface="ZapfDingbats" charset="0"/>
              <a:buChar char="r"/>
              <a:defRPr/>
            </a:pPr>
            <a:endParaRPr lang="en-US" altLang="zh-TW" sz="2399" dirty="0">
              <a:solidFill>
                <a:srgbClr val="000000"/>
              </a:solidFill>
              <a:ea typeface="新細明體" charset="-120"/>
            </a:endParaRPr>
          </a:p>
          <a:p>
            <a:pPr marL="1144600" lvl="2" indent="-228920" algn="l" defTabSz="915680">
              <a:spcBef>
                <a:spcPct val="20000"/>
              </a:spcBef>
              <a:buFontTx/>
              <a:buChar char="•"/>
              <a:defRPr/>
            </a:pPr>
            <a:r>
              <a:rPr lang="en-US" altLang="zh-TW" sz="1800" dirty="0">
                <a:solidFill>
                  <a:srgbClr val="000000"/>
                </a:solidFill>
                <a:ea typeface="新細明體" charset="-120"/>
              </a:rPr>
              <a:t>header and trailer carry control information (e.g., destination address, check sum) </a:t>
            </a:r>
          </a:p>
          <a:p>
            <a:pPr marL="1144600" lvl="2" indent="-228920" algn="l" defTabSz="915680">
              <a:spcBef>
                <a:spcPct val="20000"/>
              </a:spcBef>
              <a:buFontTx/>
              <a:buChar char="•"/>
              <a:defRPr/>
            </a:pPr>
            <a:r>
              <a:rPr lang="en-US" altLang="zh-TW" sz="1800" dirty="0">
                <a:solidFill>
                  <a:srgbClr val="000000"/>
                </a:solidFill>
                <a:ea typeface="新細明體" charset="-120"/>
              </a:rPr>
              <a:t>where is the control information for circuit switching?</a:t>
            </a:r>
          </a:p>
          <a:p>
            <a:pPr marL="343380" indent="-343380" algn="l" defTabSz="915680">
              <a:spcBef>
                <a:spcPct val="20000"/>
              </a:spcBef>
              <a:buClr>
                <a:srgbClr val="3333CC"/>
              </a:buClr>
              <a:buSzPct val="85000"/>
              <a:buFont typeface="Wingdings" pitchFamily="2" charset="2"/>
              <a:buChar char="q"/>
              <a:defRPr/>
            </a:pPr>
            <a:r>
              <a:rPr lang="en-US" altLang="zh-TW" sz="2399" dirty="0">
                <a:solidFill>
                  <a:srgbClr val="000000"/>
                </a:solidFill>
                <a:ea typeface="新細明體" charset="-120"/>
              </a:rPr>
              <a:t>At each node the entire packet is received, </a:t>
            </a:r>
            <a:r>
              <a:rPr lang="en-US" altLang="zh-CN" sz="2399" dirty="0">
                <a:solidFill>
                  <a:srgbClr val="000000"/>
                </a:solidFill>
                <a:ea typeface="新細明體" charset="-120"/>
              </a:rPr>
              <a:t>processed (e.g., routing), </a:t>
            </a:r>
            <a:r>
              <a:rPr lang="en-US" altLang="zh-TW" sz="2399" dirty="0">
                <a:solidFill>
                  <a:srgbClr val="000000"/>
                </a:solidFill>
                <a:ea typeface="新細明體" charset="-120"/>
              </a:rPr>
              <a:t>stored briefly, and then forwarded to the next node</a:t>
            </a:r>
            <a:r>
              <a:rPr lang="en-US" altLang="zh-CN" sz="2399" dirty="0">
                <a:solidFill>
                  <a:srgbClr val="000000"/>
                </a:solidFill>
                <a:ea typeface="新細明體" charset="-120"/>
              </a:rPr>
              <a:t>; thus packet-switched networks are also called </a:t>
            </a:r>
            <a:r>
              <a:rPr lang="en-US" altLang="zh-CN" sz="2399" b="1" dirty="0">
                <a:solidFill>
                  <a:srgbClr val="FF0000"/>
                </a:solidFill>
                <a:ea typeface="新細明體" charset="-120"/>
              </a:rPr>
              <a:t>s</a:t>
            </a:r>
            <a:r>
              <a:rPr lang="en-US" altLang="zh-TW" sz="2399" b="1" dirty="0">
                <a:solidFill>
                  <a:srgbClr val="FF0000"/>
                </a:solidFill>
                <a:ea typeface="新細明體" charset="-120"/>
              </a:rPr>
              <a:t>tore-and-</a:t>
            </a:r>
            <a:r>
              <a:rPr lang="en-US" altLang="zh-CN" sz="2399" b="1" dirty="0">
                <a:solidFill>
                  <a:srgbClr val="FF0000"/>
                </a:solidFill>
                <a:ea typeface="新細明體" charset="-120"/>
              </a:rPr>
              <a:t>f</a:t>
            </a:r>
            <a:r>
              <a:rPr lang="en-US" altLang="zh-TW" sz="2399" b="1" dirty="0">
                <a:solidFill>
                  <a:srgbClr val="FF0000"/>
                </a:solidFill>
                <a:ea typeface="新細明體" charset="-120"/>
              </a:rPr>
              <a:t>orward </a:t>
            </a:r>
            <a:r>
              <a:rPr lang="en-US" altLang="zh-CN" sz="2399" b="1" dirty="0">
                <a:solidFill>
                  <a:srgbClr val="FF0000"/>
                </a:solidFill>
                <a:ea typeface="新細明體" charset="-120"/>
              </a:rPr>
              <a:t>n</a:t>
            </a:r>
            <a:r>
              <a:rPr lang="en-US" altLang="zh-TW" sz="2399" b="1" dirty="0">
                <a:solidFill>
                  <a:srgbClr val="FF0000"/>
                </a:solidFill>
                <a:ea typeface="新細明體" charset="-120"/>
              </a:rPr>
              <a:t>etworks. </a:t>
            </a:r>
            <a:r>
              <a:rPr lang="en-US" altLang="x-none" sz="2399" dirty="0">
                <a:solidFill>
                  <a:srgbClr val="000000"/>
                </a:solidFill>
              </a:rPr>
              <a:t>On its turn, a packet uses </a:t>
            </a:r>
            <a:r>
              <a:rPr lang="en-US" altLang="x-none" sz="2399" dirty="0">
                <a:solidFill>
                  <a:srgbClr val="FF0000"/>
                </a:solidFill>
              </a:rPr>
              <a:t>full</a:t>
            </a:r>
            <a:r>
              <a:rPr lang="en-US" altLang="x-none" sz="2399" dirty="0">
                <a:solidFill>
                  <a:srgbClr val="000000"/>
                </a:solidFill>
              </a:rPr>
              <a:t> link bandwidth </a:t>
            </a:r>
          </a:p>
        </p:txBody>
      </p:sp>
      <p:grpSp>
        <p:nvGrpSpPr>
          <p:cNvPr id="58372" name="Group 11"/>
          <p:cNvGrpSpPr>
            <a:grpSpLocks/>
          </p:cNvGrpSpPr>
          <p:nvPr/>
        </p:nvGrpSpPr>
        <p:grpSpPr bwMode="auto">
          <a:xfrm>
            <a:off x="1455595" y="2899023"/>
            <a:ext cx="6017018" cy="460162"/>
            <a:chOff x="868" y="1970"/>
            <a:chExt cx="3792" cy="290"/>
          </a:xfrm>
        </p:grpSpPr>
        <p:sp>
          <p:nvSpPr>
            <p:cNvPr id="58373" name="Rectangle 12"/>
            <p:cNvSpPr>
              <a:spLocks noChangeArrowheads="1"/>
            </p:cNvSpPr>
            <p:nvPr/>
          </p:nvSpPr>
          <p:spPr bwMode="auto">
            <a:xfrm>
              <a:off x="868" y="1970"/>
              <a:ext cx="818" cy="289"/>
            </a:xfrm>
            <a:prstGeom prst="rect">
              <a:avLst/>
            </a:prstGeom>
            <a:solidFill>
              <a:srgbClr val="FF9900"/>
            </a:solidFill>
            <a:ln w="9525">
              <a:miter lim="800000"/>
              <a:headEnd/>
              <a:tailEnd/>
            </a:ln>
            <a:scene3d>
              <a:camera prst="legacyObliqueTopRight"/>
              <a:lightRig rig="legacyFlat1" dir="t"/>
            </a:scene3d>
            <a:sp3d extrusionH="430200" contourW="12700" prstMaterial="legacyMatte">
              <a:bevelT w="13500" h="13500" prst="angle"/>
              <a:bevelB w="13500" h="13500" prst="angle"/>
              <a:extrusionClr>
                <a:srgbClr val="FF9900"/>
              </a:extrusionClr>
              <a:contourClr>
                <a:srgbClr val="FF9900"/>
              </a:contourClr>
            </a:sp3d>
          </p:spPr>
          <p:txBody>
            <a:bodyPr wrap="none" lIns="91500" tIns="45752" rIns="91500" bIns="45752" anchor="ctr">
              <a:flatTx/>
            </a:bodyP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7270" eaLnBrk="1" hangingPunct="1">
                <a:spcBef>
                  <a:spcPts val="999"/>
                </a:spcBef>
                <a:spcAft>
                  <a:spcPts val="999"/>
                </a:spcAft>
                <a:defRPr/>
              </a:pPr>
              <a:r>
                <a:rPr lang="en-US" altLang="zh-TW" sz="1599" b="1">
                  <a:solidFill>
                    <a:srgbClr val="FF0000"/>
                  </a:solidFill>
                  <a:latin typeface="Arial" charset="0"/>
                  <a:ea typeface="新細明體" charset="-120"/>
                </a:rPr>
                <a:t>Header</a:t>
              </a:r>
              <a:endParaRPr lang="en-US" altLang="zh-TW" sz="2399" b="1" i="1">
                <a:solidFill>
                  <a:srgbClr val="FF0000"/>
                </a:solidFill>
                <a:latin typeface="Arial" charset="0"/>
                <a:ea typeface="新細明體" charset="-120"/>
              </a:endParaRPr>
            </a:p>
          </p:txBody>
        </p:sp>
        <p:sp>
          <p:nvSpPr>
            <p:cNvPr id="58374" name="Rectangle 13"/>
            <p:cNvSpPr>
              <a:spLocks noChangeArrowheads="1"/>
            </p:cNvSpPr>
            <p:nvPr/>
          </p:nvSpPr>
          <p:spPr bwMode="auto">
            <a:xfrm>
              <a:off x="1686" y="1970"/>
              <a:ext cx="2355" cy="289"/>
            </a:xfrm>
            <a:prstGeom prst="rect">
              <a:avLst/>
            </a:prstGeom>
            <a:solidFill>
              <a:srgbClr val="99CCFF"/>
            </a:solidFill>
            <a:ln w="9525">
              <a:miter lim="800000"/>
              <a:headEnd/>
              <a:tailEnd/>
            </a:ln>
            <a:scene3d>
              <a:camera prst="legacyObliqueTopRight"/>
              <a:lightRig rig="legacyFlat1" dir="t"/>
            </a:scene3d>
            <a:sp3d extrusionH="430200" contourW="12700" prstMaterial="legacyMatte">
              <a:bevelT w="13500" h="13500" prst="angle"/>
              <a:bevelB w="13500" h="13500" prst="angle"/>
              <a:extrusionClr>
                <a:srgbClr val="99CCFF"/>
              </a:extrusionClr>
              <a:contourClr>
                <a:srgbClr val="99CCFF"/>
              </a:contourClr>
            </a:sp3d>
          </p:spPr>
          <p:txBody>
            <a:bodyPr wrap="none" lIns="91500" tIns="45752" rIns="91500" bIns="45752" anchor="ctr">
              <a:flatTx/>
            </a:bodyP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7270" eaLnBrk="1" hangingPunct="1">
                <a:spcBef>
                  <a:spcPts val="999"/>
                </a:spcBef>
                <a:spcAft>
                  <a:spcPts val="999"/>
                </a:spcAft>
                <a:defRPr/>
              </a:pPr>
              <a:r>
                <a:rPr lang="en-US" altLang="zh-TW" sz="1599">
                  <a:solidFill>
                    <a:srgbClr val="000000"/>
                  </a:solidFill>
                  <a:latin typeface="Arial" charset="0"/>
                  <a:ea typeface="新細明體" charset="-120"/>
                </a:rPr>
                <a:t>Data</a:t>
              </a:r>
              <a:endParaRPr lang="en-US" altLang="zh-TW" sz="1800" i="1">
                <a:solidFill>
                  <a:srgbClr val="000000"/>
                </a:solidFill>
                <a:latin typeface="Arial" charset="0"/>
                <a:ea typeface="新細明體" charset="-120"/>
              </a:endParaRPr>
            </a:p>
          </p:txBody>
        </p:sp>
        <p:sp>
          <p:nvSpPr>
            <p:cNvPr id="58375" name="Rectangle 14"/>
            <p:cNvSpPr>
              <a:spLocks noChangeArrowheads="1"/>
            </p:cNvSpPr>
            <p:nvPr/>
          </p:nvSpPr>
          <p:spPr bwMode="auto">
            <a:xfrm>
              <a:off x="4035" y="1971"/>
              <a:ext cx="625" cy="289"/>
            </a:xfrm>
            <a:prstGeom prst="rect">
              <a:avLst/>
            </a:prstGeom>
            <a:solidFill>
              <a:srgbClr val="FFCC00"/>
            </a:solidFill>
            <a:ln w="9525">
              <a:miter lim="800000"/>
              <a:headEnd/>
              <a:tailEnd/>
            </a:ln>
            <a:scene3d>
              <a:camera prst="legacyObliqueTopRight"/>
              <a:lightRig rig="legacyFlat1" dir="t"/>
            </a:scene3d>
            <a:sp3d extrusionH="430200" contourW="12700" prstMaterial="legacyMatte">
              <a:bevelT w="13500" h="13500" prst="angle"/>
              <a:bevelB w="13500" h="13500" prst="angle"/>
              <a:extrusionClr>
                <a:srgbClr val="FFCC00"/>
              </a:extrusionClr>
              <a:contourClr>
                <a:srgbClr val="FFCC00"/>
              </a:contourClr>
            </a:sp3d>
          </p:spPr>
          <p:txBody>
            <a:bodyPr wrap="none" lIns="91500" tIns="45752" rIns="91500" bIns="45752" anchor="ctr">
              <a:flatTx/>
            </a:bodyP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7270" eaLnBrk="1" hangingPunct="1">
                <a:spcBef>
                  <a:spcPts val="999"/>
                </a:spcBef>
                <a:spcAft>
                  <a:spcPts val="999"/>
                </a:spcAft>
                <a:defRPr/>
              </a:pPr>
              <a:r>
                <a:rPr lang="en-US" altLang="zh-TW" sz="1599" b="1">
                  <a:solidFill>
                    <a:srgbClr val="FF0000"/>
                  </a:solidFill>
                  <a:latin typeface="Arial" charset="0"/>
                  <a:ea typeface="新細明體" charset="-120"/>
                </a:rPr>
                <a:t>Trailer</a:t>
              </a:r>
              <a:endParaRPr lang="en-US" altLang="zh-TW" sz="1800" b="1" i="1">
                <a:solidFill>
                  <a:srgbClr val="FF0000"/>
                </a:solidFill>
                <a:latin typeface="Arial" charset="0"/>
                <a:ea typeface="新細明體" charset="-120"/>
              </a:endParaRPr>
            </a:p>
          </p:txBody>
        </p:sp>
      </p:grpSp>
    </p:spTree>
    <p:extLst>
      <p:ext uri="{BB962C8B-B14F-4D97-AF65-F5344CB8AC3E}">
        <p14:creationId xmlns:p14="http://schemas.microsoft.com/office/powerpoint/2010/main" val="423179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651" indent="-285635">
              <a:defRPr sz="500">
                <a:solidFill>
                  <a:schemeClr val="tx1"/>
                </a:solidFill>
                <a:latin typeface="Comic Sans MS" charset="0"/>
                <a:ea typeface="ＭＳ Ｐゴシック" charset="-128"/>
              </a:defRPr>
            </a:lvl2pPr>
            <a:lvl3pPr marL="1142540" indent="-228508">
              <a:defRPr sz="500">
                <a:solidFill>
                  <a:schemeClr val="tx1"/>
                </a:solidFill>
                <a:latin typeface="Comic Sans MS" charset="0"/>
                <a:ea typeface="ＭＳ Ｐゴシック" charset="-128"/>
              </a:defRPr>
            </a:lvl3pPr>
            <a:lvl4pPr marL="1599556" indent="-228508">
              <a:defRPr sz="500">
                <a:solidFill>
                  <a:schemeClr val="tx1"/>
                </a:solidFill>
                <a:latin typeface="Comic Sans MS" charset="0"/>
                <a:ea typeface="ＭＳ Ｐゴシック" charset="-128"/>
              </a:defRPr>
            </a:lvl4pPr>
            <a:lvl5pPr marL="2056572" indent="-228508">
              <a:defRPr sz="500">
                <a:solidFill>
                  <a:schemeClr val="tx1"/>
                </a:solidFill>
                <a:latin typeface="Comic Sans MS" charset="0"/>
                <a:ea typeface="ＭＳ Ｐゴシック" charset="-128"/>
              </a:defRPr>
            </a:lvl5pPr>
            <a:lvl6pPr marL="2513588" indent="-228508" algn="ctr" eaLnBrk="0" fontAlgn="base" hangingPunct="0">
              <a:spcBef>
                <a:spcPct val="0"/>
              </a:spcBef>
              <a:spcAft>
                <a:spcPct val="0"/>
              </a:spcAft>
              <a:defRPr sz="500">
                <a:solidFill>
                  <a:schemeClr val="tx1"/>
                </a:solidFill>
                <a:latin typeface="Comic Sans MS" charset="0"/>
                <a:ea typeface="ＭＳ Ｐゴシック" charset="-128"/>
              </a:defRPr>
            </a:lvl6pPr>
            <a:lvl7pPr marL="2970604" indent="-228508" algn="ctr" eaLnBrk="0" fontAlgn="base" hangingPunct="0">
              <a:spcBef>
                <a:spcPct val="0"/>
              </a:spcBef>
              <a:spcAft>
                <a:spcPct val="0"/>
              </a:spcAft>
              <a:defRPr sz="500">
                <a:solidFill>
                  <a:schemeClr val="tx1"/>
                </a:solidFill>
                <a:latin typeface="Comic Sans MS" charset="0"/>
                <a:ea typeface="ＭＳ Ｐゴシック" charset="-128"/>
              </a:defRPr>
            </a:lvl7pPr>
            <a:lvl8pPr marL="3427620" indent="-228508" algn="ctr" eaLnBrk="0" fontAlgn="base" hangingPunct="0">
              <a:spcBef>
                <a:spcPct val="0"/>
              </a:spcBef>
              <a:spcAft>
                <a:spcPct val="0"/>
              </a:spcAft>
              <a:defRPr sz="500">
                <a:solidFill>
                  <a:schemeClr val="tx1"/>
                </a:solidFill>
                <a:latin typeface="Comic Sans MS" charset="0"/>
                <a:ea typeface="ＭＳ Ｐゴシック" charset="-128"/>
              </a:defRPr>
            </a:lvl8pPr>
            <a:lvl9pPr marL="3884636" indent="-228508" algn="ctr" eaLnBrk="0" fontAlgn="base" hangingPunct="0">
              <a:spcBef>
                <a:spcPct val="0"/>
              </a:spcBef>
              <a:spcAft>
                <a:spcPct val="0"/>
              </a:spcAft>
              <a:defRPr sz="500">
                <a:solidFill>
                  <a:schemeClr val="tx1"/>
                </a:solidFill>
                <a:latin typeface="Comic Sans MS" charset="0"/>
                <a:ea typeface="ＭＳ Ｐゴシック" charset="-128"/>
              </a:defRPr>
            </a:lvl9pPr>
          </a:lstStyle>
          <a:p>
            <a:pPr defTabSz="915680">
              <a:defRPr/>
            </a:pPr>
            <a:fld id="{CDE44AB1-02F7-BE46-9FFE-B605B7EBCA31}" type="slidenum">
              <a:rPr lang="en-US" altLang="x-none" sz="1200">
                <a:solidFill>
                  <a:srgbClr val="000000"/>
                </a:solidFill>
                <a:latin typeface="Tahoma" charset="0"/>
              </a:rPr>
              <a:pPr defTabSz="915680">
                <a:defRPr/>
              </a:pPr>
              <a:t>57</a:t>
            </a:fld>
            <a:endParaRPr lang="en-US" altLang="x-none" sz="1200">
              <a:solidFill>
                <a:srgbClr val="000000"/>
              </a:solidFill>
              <a:latin typeface="Tahoma" charset="0"/>
            </a:endParaRPr>
          </a:p>
        </p:txBody>
      </p:sp>
      <p:sp>
        <p:nvSpPr>
          <p:cNvPr id="60418" name="Rectangle 4"/>
          <p:cNvSpPr>
            <a:spLocks noChangeArrowheads="1"/>
          </p:cNvSpPr>
          <p:nvPr/>
        </p:nvSpPr>
        <p:spPr bwMode="auto">
          <a:xfrm>
            <a:off x="535270" y="230083"/>
            <a:ext cx="7768808" cy="114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r>
              <a:rPr lang="en-US" altLang="x-none" sz="3599" u="sng">
                <a:solidFill>
                  <a:srgbClr val="3333CC"/>
                </a:solidFill>
              </a:rPr>
              <a:t>Packet Switching</a:t>
            </a:r>
          </a:p>
        </p:txBody>
      </p:sp>
      <p:sp>
        <p:nvSpPr>
          <p:cNvPr id="60419" name="Line 5"/>
          <p:cNvSpPr>
            <a:spLocks noChangeShapeType="1"/>
          </p:cNvSpPr>
          <p:nvPr/>
        </p:nvSpPr>
        <p:spPr bwMode="auto">
          <a:xfrm>
            <a:off x="3539018" y="2303986"/>
            <a:ext cx="0" cy="22849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algn="l" defTabSz="915680">
              <a:defRPr/>
            </a:pPr>
            <a:endParaRPr lang="en-US">
              <a:solidFill>
                <a:srgbClr val="000000"/>
              </a:solidFill>
              <a:latin typeface="Times New Roman" charset="0"/>
            </a:endParaRPr>
          </a:p>
        </p:txBody>
      </p:sp>
      <p:graphicFrame>
        <p:nvGraphicFramePr>
          <p:cNvPr id="60420" name="Object 94"/>
          <p:cNvGraphicFramePr>
            <a:graphicFrameLocks noChangeAspect="1"/>
          </p:cNvGraphicFramePr>
          <p:nvPr/>
        </p:nvGraphicFramePr>
        <p:xfrm>
          <a:off x="998606" y="1607395"/>
          <a:ext cx="7295952" cy="4646052"/>
        </p:xfrm>
        <a:graphic>
          <a:graphicData uri="http://schemas.openxmlformats.org/presentationml/2006/ole">
            <mc:AlternateContent xmlns:mc="http://schemas.openxmlformats.org/markup-compatibility/2006">
              <mc:Choice xmlns:v="urn:schemas-microsoft-com:vml" Requires="v">
                <p:oleObj spid="_x0000_s98313" name="Photo Editor Photo" r:id="rId4" imgW="9419048" imgH="6001588" progId="MSPhotoEd.3">
                  <p:embed/>
                </p:oleObj>
              </mc:Choice>
              <mc:Fallback>
                <p:oleObj name="Photo Editor Photo" r:id="rId4" imgW="9419048" imgH="6001588" progId="MSPhotoEd.3">
                  <p:embed/>
                  <p:pic>
                    <p:nvPicPr>
                      <p:cNvPr id="60420" name="Object 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606" y="1607395"/>
                        <a:ext cx="7295952" cy="4646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596103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651" indent="-285635">
              <a:defRPr sz="500">
                <a:solidFill>
                  <a:schemeClr val="tx1"/>
                </a:solidFill>
                <a:latin typeface="Comic Sans MS" charset="0"/>
                <a:ea typeface="ＭＳ Ｐゴシック" charset="-128"/>
              </a:defRPr>
            </a:lvl2pPr>
            <a:lvl3pPr marL="1142540" indent="-228508">
              <a:defRPr sz="500">
                <a:solidFill>
                  <a:schemeClr val="tx1"/>
                </a:solidFill>
                <a:latin typeface="Comic Sans MS" charset="0"/>
                <a:ea typeface="ＭＳ Ｐゴシック" charset="-128"/>
              </a:defRPr>
            </a:lvl3pPr>
            <a:lvl4pPr marL="1599556" indent="-228508">
              <a:defRPr sz="500">
                <a:solidFill>
                  <a:schemeClr val="tx1"/>
                </a:solidFill>
                <a:latin typeface="Comic Sans MS" charset="0"/>
                <a:ea typeface="ＭＳ Ｐゴシック" charset="-128"/>
              </a:defRPr>
            </a:lvl4pPr>
            <a:lvl5pPr marL="2056572" indent="-228508">
              <a:defRPr sz="500">
                <a:solidFill>
                  <a:schemeClr val="tx1"/>
                </a:solidFill>
                <a:latin typeface="Comic Sans MS" charset="0"/>
                <a:ea typeface="ＭＳ Ｐゴシック" charset="-128"/>
              </a:defRPr>
            </a:lvl5pPr>
            <a:lvl6pPr marL="2513588" indent="-228508" algn="ctr" eaLnBrk="0" fontAlgn="base" hangingPunct="0">
              <a:spcBef>
                <a:spcPct val="0"/>
              </a:spcBef>
              <a:spcAft>
                <a:spcPct val="0"/>
              </a:spcAft>
              <a:defRPr sz="500">
                <a:solidFill>
                  <a:schemeClr val="tx1"/>
                </a:solidFill>
                <a:latin typeface="Comic Sans MS" charset="0"/>
                <a:ea typeface="ＭＳ Ｐゴシック" charset="-128"/>
              </a:defRPr>
            </a:lvl6pPr>
            <a:lvl7pPr marL="2970604" indent="-228508" algn="ctr" eaLnBrk="0" fontAlgn="base" hangingPunct="0">
              <a:spcBef>
                <a:spcPct val="0"/>
              </a:spcBef>
              <a:spcAft>
                <a:spcPct val="0"/>
              </a:spcAft>
              <a:defRPr sz="500">
                <a:solidFill>
                  <a:schemeClr val="tx1"/>
                </a:solidFill>
                <a:latin typeface="Comic Sans MS" charset="0"/>
                <a:ea typeface="ＭＳ Ｐゴシック" charset="-128"/>
              </a:defRPr>
            </a:lvl7pPr>
            <a:lvl8pPr marL="3427620" indent="-228508" algn="ctr" eaLnBrk="0" fontAlgn="base" hangingPunct="0">
              <a:spcBef>
                <a:spcPct val="0"/>
              </a:spcBef>
              <a:spcAft>
                <a:spcPct val="0"/>
              </a:spcAft>
              <a:defRPr sz="500">
                <a:solidFill>
                  <a:schemeClr val="tx1"/>
                </a:solidFill>
                <a:latin typeface="Comic Sans MS" charset="0"/>
                <a:ea typeface="ＭＳ Ｐゴシック" charset="-128"/>
              </a:defRPr>
            </a:lvl8pPr>
            <a:lvl9pPr marL="3884636" indent="-228508" algn="ctr" eaLnBrk="0" fontAlgn="base" hangingPunct="0">
              <a:spcBef>
                <a:spcPct val="0"/>
              </a:spcBef>
              <a:spcAft>
                <a:spcPct val="0"/>
              </a:spcAft>
              <a:defRPr sz="500">
                <a:solidFill>
                  <a:schemeClr val="tx1"/>
                </a:solidFill>
                <a:latin typeface="Comic Sans MS" charset="0"/>
                <a:ea typeface="ＭＳ Ｐゴシック" charset="-128"/>
              </a:defRPr>
            </a:lvl9pPr>
          </a:lstStyle>
          <a:p>
            <a:pPr defTabSz="915680">
              <a:defRPr/>
            </a:pPr>
            <a:fld id="{76763AE9-568C-6046-82CD-06E1AD0DE222}" type="slidenum">
              <a:rPr lang="en-US" altLang="x-none" sz="1200">
                <a:solidFill>
                  <a:srgbClr val="000000"/>
                </a:solidFill>
                <a:latin typeface="Tahoma" charset="0"/>
              </a:rPr>
              <a:pPr defTabSz="915680">
                <a:defRPr/>
              </a:pPr>
              <a:t>58</a:t>
            </a:fld>
            <a:endParaRPr lang="en-US" altLang="x-none" sz="1200">
              <a:solidFill>
                <a:srgbClr val="000000"/>
              </a:solidFill>
              <a:latin typeface="Tahoma" charset="0"/>
            </a:endParaRPr>
          </a:p>
        </p:txBody>
      </p:sp>
      <p:sp>
        <p:nvSpPr>
          <p:cNvPr id="62466" name="Rectangle 16"/>
          <p:cNvSpPr>
            <a:spLocks noChangeArrowheads="1"/>
          </p:cNvSpPr>
          <p:nvPr/>
        </p:nvSpPr>
        <p:spPr bwMode="auto">
          <a:xfrm>
            <a:off x="465452" y="464923"/>
            <a:ext cx="7779916" cy="76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6" tIns="45755" rIns="91506" bIns="45755" anchor="ctr"/>
          <a:lstStyle>
            <a:lvl1pPr defTabSz="915988">
              <a:defRPr sz="500">
                <a:solidFill>
                  <a:schemeClr val="tx1"/>
                </a:solidFill>
                <a:latin typeface="Comic Sans MS" charset="0"/>
                <a:ea typeface="ＭＳ Ｐゴシック" charset="-128"/>
              </a:defRPr>
            </a:lvl1pPr>
            <a:lvl2pPr marL="742950" indent="-285750" defTabSz="915988">
              <a:defRPr sz="500">
                <a:solidFill>
                  <a:schemeClr val="tx1"/>
                </a:solidFill>
                <a:latin typeface="Comic Sans MS" charset="0"/>
                <a:ea typeface="ＭＳ Ｐゴシック" charset="-128"/>
              </a:defRPr>
            </a:lvl2pPr>
            <a:lvl3pPr marL="1143000" indent="-228600" defTabSz="915988">
              <a:defRPr sz="500">
                <a:solidFill>
                  <a:schemeClr val="tx1"/>
                </a:solidFill>
                <a:latin typeface="Comic Sans MS" charset="0"/>
                <a:ea typeface="ＭＳ Ｐゴシック" charset="-128"/>
              </a:defRPr>
            </a:lvl3pPr>
            <a:lvl4pPr marL="1600200" indent="-228600" defTabSz="915988">
              <a:defRPr sz="500">
                <a:solidFill>
                  <a:schemeClr val="tx1"/>
                </a:solidFill>
                <a:latin typeface="Comic Sans MS" charset="0"/>
                <a:ea typeface="ＭＳ Ｐゴシック" charset="-128"/>
              </a:defRPr>
            </a:lvl4pPr>
            <a:lvl5pPr marL="2057400" indent="-228600" defTabSz="915988">
              <a:defRPr sz="500">
                <a:solidFill>
                  <a:schemeClr val="tx1"/>
                </a:solidFill>
                <a:latin typeface="Comic Sans MS"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7270">
              <a:defRPr/>
            </a:pPr>
            <a:r>
              <a:rPr lang="en-US" altLang="x-none" sz="3599" u="sng">
                <a:solidFill>
                  <a:srgbClr val="3333CC"/>
                </a:solidFill>
              </a:rPr>
              <a:t>Inside a Packet Switching Router</a:t>
            </a:r>
          </a:p>
        </p:txBody>
      </p:sp>
      <p:sp>
        <p:nvSpPr>
          <p:cNvPr id="62467" name="Rectangle 17"/>
          <p:cNvSpPr>
            <a:spLocks noChangeArrowheads="1"/>
          </p:cNvSpPr>
          <p:nvPr/>
        </p:nvSpPr>
        <p:spPr bwMode="auto">
          <a:xfrm>
            <a:off x="465452" y="1531231"/>
            <a:ext cx="7779916" cy="49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6" tIns="45755" rIns="91506" bIns="45755"/>
          <a:lstStyle>
            <a:lvl1pPr marL="342900" indent="-342900">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343380" indent="-343380" algn="l" defTabSz="915680">
              <a:spcBef>
                <a:spcPct val="20000"/>
              </a:spcBef>
              <a:buClr>
                <a:srgbClr val="3333CC"/>
              </a:buClr>
              <a:buSzPct val="85000"/>
              <a:defRPr/>
            </a:pPr>
            <a:r>
              <a:rPr lang="en-US" altLang="x-none" sz="2799">
                <a:solidFill>
                  <a:srgbClr val="000000"/>
                </a:solidFill>
              </a:rPr>
              <a:t>A</a:t>
            </a:r>
            <a:r>
              <a:rPr lang="en-US" altLang="zh-CN" sz="2799">
                <a:solidFill>
                  <a:srgbClr val="000000"/>
                </a:solidFill>
                <a:ea typeface="宋体" charset="-122"/>
              </a:rPr>
              <a:t>n output queueing switch</a:t>
            </a:r>
            <a:endParaRPr lang="en-US" altLang="x-none" sz="2799">
              <a:solidFill>
                <a:srgbClr val="000000"/>
              </a:solidFill>
            </a:endParaRPr>
          </a:p>
        </p:txBody>
      </p:sp>
      <p:grpSp>
        <p:nvGrpSpPr>
          <p:cNvPr id="62468" name="Group 4"/>
          <p:cNvGrpSpPr>
            <a:grpSpLocks/>
          </p:cNvGrpSpPr>
          <p:nvPr/>
        </p:nvGrpSpPr>
        <p:grpSpPr bwMode="auto">
          <a:xfrm>
            <a:off x="5111503" y="5034811"/>
            <a:ext cx="1751790" cy="304660"/>
            <a:chOff x="1056" y="1872"/>
            <a:chExt cx="1104" cy="192"/>
          </a:xfrm>
        </p:grpSpPr>
        <p:sp>
          <p:nvSpPr>
            <p:cNvPr id="282629" name="Oval 5"/>
            <p:cNvSpPr>
              <a:spLocks noChangeArrowheads="1"/>
            </p:cNvSpPr>
            <p:nvPr/>
          </p:nvSpPr>
          <p:spPr bwMode="auto">
            <a:xfrm>
              <a:off x="2064" y="1872"/>
              <a:ext cx="96" cy="192"/>
            </a:xfrm>
            <a:prstGeom prst="ellipse">
              <a:avLst/>
            </a:prstGeom>
            <a:gradFill rotWithShape="0">
              <a:gsLst>
                <a:gs pos="0">
                  <a:schemeClr val="bg2">
                    <a:gamma/>
                    <a:shade val="45882"/>
                    <a:invGamma/>
                  </a:schemeClr>
                </a:gs>
                <a:gs pos="50000">
                  <a:schemeClr val="bg2"/>
                </a:gs>
                <a:gs pos="100000">
                  <a:schemeClr val="bg2">
                    <a:gamma/>
                    <a:shade val="45882"/>
                    <a:invGamma/>
                  </a:schemeClr>
                </a:gs>
              </a:gsLst>
              <a:lin ang="5400000" scaled="1"/>
            </a:gradFill>
            <a:ln w="12700">
              <a:noFill/>
              <a:round/>
              <a:headEnd/>
              <a:tailEnd/>
            </a:ln>
            <a:effectLst/>
          </p:spPr>
          <p:txBody>
            <a:bodyPr wrap="none" lIns="90446" tIns="44430" rIns="90446" bIns="44430" anchor="ctr"/>
            <a:lstStyle/>
            <a:p>
              <a:pPr algn="l" defTabSz="915680">
                <a:defRPr/>
              </a:pPr>
              <a:endParaRPr lang="en-US">
                <a:solidFill>
                  <a:srgbClr val="000000"/>
                </a:solidFill>
                <a:latin typeface="Times New Roman" charset="0"/>
                <a:ea typeface="ＭＳ Ｐゴシック" charset="0"/>
              </a:endParaRPr>
            </a:p>
          </p:txBody>
        </p:sp>
        <p:sp>
          <p:nvSpPr>
            <p:cNvPr id="62520" name="Rectangle 6"/>
            <p:cNvSpPr>
              <a:spLocks noChangeArrowheads="1"/>
            </p:cNvSpPr>
            <p:nvPr/>
          </p:nvSpPr>
          <p:spPr bwMode="auto">
            <a:xfrm>
              <a:off x="1104" y="1872"/>
              <a:ext cx="1008" cy="192"/>
            </a:xfrm>
            <a:prstGeom prst="rect">
              <a:avLst/>
            </a:prstGeom>
            <a:gradFill rotWithShape="0">
              <a:gsLst>
                <a:gs pos="0">
                  <a:srgbClr val="7A7A7A"/>
                </a:gs>
                <a:gs pos="50000">
                  <a:srgbClr val="C0C0C0"/>
                </a:gs>
                <a:gs pos="100000">
                  <a:srgbClr val="7A7A7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62521" name="Oval 7"/>
            <p:cNvSpPr>
              <a:spLocks noChangeArrowheads="1"/>
            </p:cNvSpPr>
            <p:nvPr/>
          </p:nvSpPr>
          <p:spPr bwMode="auto">
            <a:xfrm>
              <a:off x="1056" y="1872"/>
              <a:ext cx="96" cy="192"/>
            </a:xfrm>
            <a:prstGeom prst="ellipse">
              <a:avLst/>
            </a:prstGeom>
            <a:solidFill>
              <a:srgbClr val="C0C0C0"/>
            </a:solidFill>
            <a:ln>
              <a:noFill/>
            </a:ln>
            <a:extLst>
              <a:ext uri="{91240B29-F687-4F45-9708-019B960494DF}">
                <a14:hiddenLine xmlns:a14="http://schemas.microsoft.com/office/drawing/2010/main" w="12700">
                  <a:solidFill>
                    <a:srgbClr val="000000"/>
                  </a:solidFill>
                  <a:round/>
                  <a:headEnd/>
                  <a:tailEnd/>
                </a14:hiddenLine>
              </a:ext>
            </a:extLst>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grpSp>
      <p:grpSp>
        <p:nvGrpSpPr>
          <p:cNvPr id="62469" name="Group 8"/>
          <p:cNvGrpSpPr>
            <a:grpSpLocks/>
          </p:cNvGrpSpPr>
          <p:nvPr/>
        </p:nvGrpSpPr>
        <p:grpSpPr bwMode="auto">
          <a:xfrm>
            <a:off x="5111503" y="4120833"/>
            <a:ext cx="1751790" cy="304660"/>
            <a:chOff x="1056" y="1872"/>
            <a:chExt cx="1104" cy="192"/>
          </a:xfrm>
        </p:grpSpPr>
        <p:sp>
          <p:nvSpPr>
            <p:cNvPr id="282633" name="Oval 9"/>
            <p:cNvSpPr>
              <a:spLocks noChangeArrowheads="1"/>
            </p:cNvSpPr>
            <p:nvPr/>
          </p:nvSpPr>
          <p:spPr bwMode="auto">
            <a:xfrm>
              <a:off x="2064" y="1872"/>
              <a:ext cx="96" cy="192"/>
            </a:xfrm>
            <a:prstGeom prst="ellipse">
              <a:avLst/>
            </a:prstGeom>
            <a:gradFill rotWithShape="0">
              <a:gsLst>
                <a:gs pos="0">
                  <a:schemeClr val="bg2">
                    <a:gamma/>
                    <a:shade val="45882"/>
                    <a:invGamma/>
                  </a:schemeClr>
                </a:gs>
                <a:gs pos="50000">
                  <a:schemeClr val="bg2"/>
                </a:gs>
                <a:gs pos="100000">
                  <a:schemeClr val="bg2">
                    <a:gamma/>
                    <a:shade val="45882"/>
                    <a:invGamma/>
                  </a:schemeClr>
                </a:gs>
              </a:gsLst>
              <a:lin ang="5400000" scaled="1"/>
            </a:gradFill>
            <a:ln w="12700">
              <a:noFill/>
              <a:round/>
              <a:headEnd/>
              <a:tailEnd/>
            </a:ln>
            <a:effectLst/>
          </p:spPr>
          <p:txBody>
            <a:bodyPr wrap="none" lIns="90446" tIns="44430" rIns="90446" bIns="44430" anchor="ctr"/>
            <a:lstStyle/>
            <a:p>
              <a:pPr algn="l" defTabSz="915680">
                <a:defRPr/>
              </a:pPr>
              <a:endParaRPr lang="en-US">
                <a:solidFill>
                  <a:srgbClr val="000000"/>
                </a:solidFill>
                <a:latin typeface="Times New Roman" charset="0"/>
                <a:ea typeface="ＭＳ Ｐゴシック" charset="0"/>
              </a:endParaRPr>
            </a:p>
          </p:txBody>
        </p:sp>
        <p:sp>
          <p:nvSpPr>
            <p:cNvPr id="62517" name="Rectangle 10"/>
            <p:cNvSpPr>
              <a:spLocks noChangeArrowheads="1"/>
            </p:cNvSpPr>
            <p:nvPr/>
          </p:nvSpPr>
          <p:spPr bwMode="auto">
            <a:xfrm>
              <a:off x="1104" y="1872"/>
              <a:ext cx="1008" cy="192"/>
            </a:xfrm>
            <a:prstGeom prst="rect">
              <a:avLst/>
            </a:prstGeom>
            <a:gradFill rotWithShape="0">
              <a:gsLst>
                <a:gs pos="0">
                  <a:srgbClr val="7A7A7A"/>
                </a:gs>
                <a:gs pos="50000">
                  <a:srgbClr val="C0C0C0"/>
                </a:gs>
                <a:gs pos="100000">
                  <a:srgbClr val="7A7A7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62518" name="Oval 11"/>
            <p:cNvSpPr>
              <a:spLocks noChangeArrowheads="1"/>
            </p:cNvSpPr>
            <p:nvPr/>
          </p:nvSpPr>
          <p:spPr bwMode="auto">
            <a:xfrm>
              <a:off x="1056" y="1872"/>
              <a:ext cx="96" cy="192"/>
            </a:xfrm>
            <a:prstGeom prst="ellipse">
              <a:avLst/>
            </a:prstGeom>
            <a:solidFill>
              <a:srgbClr val="C0C0C0"/>
            </a:solidFill>
            <a:ln>
              <a:noFill/>
            </a:ln>
            <a:extLst>
              <a:ext uri="{91240B29-F687-4F45-9708-019B960494DF}">
                <a14:hiddenLine xmlns:a14="http://schemas.microsoft.com/office/drawing/2010/main" w="12700">
                  <a:solidFill>
                    <a:srgbClr val="000000"/>
                  </a:solidFill>
                  <a:round/>
                  <a:headEnd/>
                  <a:tailEnd/>
                </a14:hiddenLine>
              </a:ext>
            </a:extLst>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grpSp>
      <p:grpSp>
        <p:nvGrpSpPr>
          <p:cNvPr id="62470" name="Group 12"/>
          <p:cNvGrpSpPr>
            <a:grpSpLocks/>
          </p:cNvGrpSpPr>
          <p:nvPr/>
        </p:nvGrpSpPr>
        <p:grpSpPr bwMode="auto">
          <a:xfrm>
            <a:off x="5111503" y="3130691"/>
            <a:ext cx="1751790" cy="304660"/>
            <a:chOff x="1056" y="1872"/>
            <a:chExt cx="1104" cy="192"/>
          </a:xfrm>
        </p:grpSpPr>
        <p:sp>
          <p:nvSpPr>
            <p:cNvPr id="282637" name="Oval 13"/>
            <p:cNvSpPr>
              <a:spLocks noChangeArrowheads="1"/>
            </p:cNvSpPr>
            <p:nvPr/>
          </p:nvSpPr>
          <p:spPr bwMode="auto">
            <a:xfrm>
              <a:off x="2064" y="1872"/>
              <a:ext cx="96" cy="192"/>
            </a:xfrm>
            <a:prstGeom prst="ellipse">
              <a:avLst/>
            </a:prstGeom>
            <a:gradFill rotWithShape="0">
              <a:gsLst>
                <a:gs pos="0">
                  <a:schemeClr val="bg2">
                    <a:gamma/>
                    <a:shade val="45882"/>
                    <a:invGamma/>
                  </a:schemeClr>
                </a:gs>
                <a:gs pos="50000">
                  <a:schemeClr val="bg2"/>
                </a:gs>
                <a:gs pos="100000">
                  <a:schemeClr val="bg2">
                    <a:gamma/>
                    <a:shade val="45882"/>
                    <a:invGamma/>
                  </a:schemeClr>
                </a:gs>
              </a:gsLst>
              <a:lin ang="5400000" scaled="1"/>
            </a:gradFill>
            <a:ln w="12700">
              <a:noFill/>
              <a:round/>
              <a:headEnd/>
              <a:tailEnd/>
            </a:ln>
            <a:effectLst/>
          </p:spPr>
          <p:txBody>
            <a:bodyPr wrap="none" lIns="90446" tIns="44430" rIns="90446" bIns="44430" anchor="ctr"/>
            <a:lstStyle/>
            <a:p>
              <a:pPr algn="l" defTabSz="915680">
                <a:defRPr/>
              </a:pPr>
              <a:endParaRPr lang="en-US">
                <a:solidFill>
                  <a:srgbClr val="000000"/>
                </a:solidFill>
                <a:latin typeface="Times New Roman" charset="0"/>
                <a:ea typeface="ＭＳ Ｐゴシック" charset="0"/>
              </a:endParaRPr>
            </a:p>
          </p:txBody>
        </p:sp>
        <p:sp>
          <p:nvSpPr>
            <p:cNvPr id="62514" name="Rectangle 14"/>
            <p:cNvSpPr>
              <a:spLocks noChangeArrowheads="1"/>
            </p:cNvSpPr>
            <p:nvPr/>
          </p:nvSpPr>
          <p:spPr bwMode="auto">
            <a:xfrm>
              <a:off x="1104" y="1872"/>
              <a:ext cx="1008" cy="192"/>
            </a:xfrm>
            <a:prstGeom prst="rect">
              <a:avLst/>
            </a:prstGeom>
            <a:gradFill rotWithShape="0">
              <a:gsLst>
                <a:gs pos="0">
                  <a:srgbClr val="7A7A7A"/>
                </a:gs>
                <a:gs pos="50000">
                  <a:srgbClr val="C0C0C0"/>
                </a:gs>
                <a:gs pos="100000">
                  <a:srgbClr val="7A7A7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62515" name="Oval 15"/>
            <p:cNvSpPr>
              <a:spLocks noChangeArrowheads="1"/>
            </p:cNvSpPr>
            <p:nvPr/>
          </p:nvSpPr>
          <p:spPr bwMode="auto">
            <a:xfrm>
              <a:off x="1056" y="1872"/>
              <a:ext cx="96" cy="192"/>
            </a:xfrm>
            <a:prstGeom prst="ellipse">
              <a:avLst/>
            </a:prstGeom>
            <a:solidFill>
              <a:srgbClr val="C0C0C0"/>
            </a:solidFill>
            <a:ln>
              <a:noFill/>
            </a:ln>
            <a:extLst>
              <a:ext uri="{91240B29-F687-4F45-9708-019B960494DF}">
                <a14:hiddenLine xmlns:a14="http://schemas.microsoft.com/office/drawing/2010/main" w="12700">
                  <a:solidFill>
                    <a:srgbClr val="000000"/>
                  </a:solidFill>
                  <a:round/>
                  <a:headEnd/>
                  <a:tailEnd/>
                </a14:hiddenLine>
              </a:ext>
            </a:extLst>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grpSp>
      <p:sp>
        <p:nvSpPr>
          <p:cNvPr id="62471" name="Rectangle 18"/>
          <p:cNvSpPr>
            <a:spLocks noChangeArrowheads="1"/>
          </p:cNvSpPr>
          <p:nvPr/>
        </p:nvSpPr>
        <p:spPr bwMode="auto">
          <a:xfrm>
            <a:off x="3134394" y="3052940"/>
            <a:ext cx="2129440" cy="2667354"/>
          </a:xfrm>
          <a:prstGeom prst="rect">
            <a:avLst/>
          </a:prstGeom>
          <a:solidFill>
            <a:schemeClr val="bg1"/>
          </a:solidFill>
          <a:ln w="9525">
            <a:miter lim="800000"/>
            <a:headEnd/>
            <a:tailEnd/>
          </a:ln>
          <a:scene3d>
            <a:camera prst="legacyObliqueTopLeft"/>
            <a:lightRig rig="legacyFlat3" dir="t"/>
          </a:scene3d>
          <a:sp3d extrusionH="430200" contourW="12700" prstMaterial="legacyMatte">
            <a:bevelT w="13500" h="13500" prst="angle"/>
            <a:bevelB w="13500" h="13500" prst="angle"/>
            <a:extrusionClr>
              <a:schemeClr val="bg1"/>
            </a:extrusionClr>
            <a:contourClr>
              <a:schemeClr val="bg1"/>
            </a:contourClr>
          </a:sp3d>
        </p:spPr>
        <p:txBody>
          <a:bodyPr wrap="none" lIns="90418" tIns="44418" rIns="90418" bIns="44418" anchor="ctr">
            <a:flatTx/>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sz="1599">
              <a:solidFill>
                <a:srgbClr val="000000"/>
              </a:solidFill>
              <a:latin typeface="Arial" charset="0"/>
            </a:endParaRPr>
          </a:p>
        </p:txBody>
      </p:sp>
      <p:grpSp>
        <p:nvGrpSpPr>
          <p:cNvPr id="62472" name="Group 19"/>
          <p:cNvGrpSpPr>
            <a:grpSpLocks/>
          </p:cNvGrpSpPr>
          <p:nvPr/>
        </p:nvGrpSpPr>
        <p:grpSpPr bwMode="auto">
          <a:xfrm>
            <a:off x="1379429" y="3130691"/>
            <a:ext cx="1751790" cy="304660"/>
            <a:chOff x="1056" y="1872"/>
            <a:chExt cx="1104" cy="192"/>
          </a:xfrm>
        </p:grpSpPr>
        <p:sp>
          <p:nvSpPr>
            <p:cNvPr id="282644" name="Oval 20"/>
            <p:cNvSpPr>
              <a:spLocks noChangeArrowheads="1"/>
            </p:cNvSpPr>
            <p:nvPr/>
          </p:nvSpPr>
          <p:spPr bwMode="auto">
            <a:xfrm>
              <a:off x="2064" y="1872"/>
              <a:ext cx="96" cy="192"/>
            </a:xfrm>
            <a:prstGeom prst="ellipse">
              <a:avLst/>
            </a:prstGeom>
            <a:gradFill rotWithShape="0">
              <a:gsLst>
                <a:gs pos="0">
                  <a:schemeClr val="bg2">
                    <a:gamma/>
                    <a:shade val="45882"/>
                    <a:invGamma/>
                  </a:schemeClr>
                </a:gs>
                <a:gs pos="50000">
                  <a:schemeClr val="bg2"/>
                </a:gs>
                <a:gs pos="100000">
                  <a:schemeClr val="bg2">
                    <a:gamma/>
                    <a:shade val="45882"/>
                    <a:invGamma/>
                  </a:schemeClr>
                </a:gs>
              </a:gsLst>
              <a:lin ang="5400000" scaled="1"/>
            </a:gradFill>
            <a:ln w="12700">
              <a:noFill/>
              <a:round/>
              <a:headEnd/>
              <a:tailEnd/>
            </a:ln>
            <a:effectLst/>
          </p:spPr>
          <p:txBody>
            <a:bodyPr wrap="none" lIns="90446" tIns="44430" rIns="90446" bIns="44430" anchor="ctr"/>
            <a:lstStyle/>
            <a:p>
              <a:pPr algn="l" defTabSz="915680">
                <a:defRPr/>
              </a:pPr>
              <a:endParaRPr lang="en-US">
                <a:solidFill>
                  <a:srgbClr val="000000"/>
                </a:solidFill>
                <a:latin typeface="Times New Roman" charset="0"/>
                <a:ea typeface="ＭＳ Ｐゴシック" charset="0"/>
              </a:endParaRPr>
            </a:p>
          </p:txBody>
        </p:sp>
        <p:sp>
          <p:nvSpPr>
            <p:cNvPr id="62511" name="Rectangle 21"/>
            <p:cNvSpPr>
              <a:spLocks noChangeArrowheads="1"/>
            </p:cNvSpPr>
            <p:nvPr/>
          </p:nvSpPr>
          <p:spPr bwMode="auto">
            <a:xfrm>
              <a:off x="1104" y="1872"/>
              <a:ext cx="1008" cy="192"/>
            </a:xfrm>
            <a:prstGeom prst="rect">
              <a:avLst/>
            </a:prstGeom>
            <a:gradFill rotWithShape="0">
              <a:gsLst>
                <a:gs pos="0">
                  <a:srgbClr val="7A7A7A"/>
                </a:gs>
                <a:gs pos="50000">
                  <a:srgbClr val="C0C0C0"/>
                </a:gs>
                <a:gs pos="100000">
                  <a:srgbClr val="7A7A7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62512" name="Oval 22"/>
            <p:cNvSpPr>
              <a:spLocks noChangeArrowheads="1"/>
            </p:cNvSpPr>
            <p:nvPr/>
          </p:nvSpPr>
          <p:spPr bwMode="auto">
            <a:xfrm>
              <a:off x="1056" y="1872"/>
              <a:ext cx="96" cy="192"/>
            </a:xfrm>
            <a:prstGeom prst="ellipse">
              <a:avLst/>
            </a:prstGeom>
            <a:solidFill>
              <a:srgbClr val="C0C0C0"/>
            </a:solidFill>
            <a:ln>
              <a:noFill/>
            </a:ln>
            <a:extLst>
              <a:ext uri="{91240B29-F687-4F45-9708-019B960494DF}">
                <a14:hiddenLine xmlns:a14="http://schemas.microsoft.com/office/drawing/2010/main" w="12700">
                  <a:solidFill>
                    <a:srgbClr val="000000"/>
                  </a:solidFill>
                  <a:round/>
                  <a:headEnd/>
                  <a:tailEnd/>
                </a14:hiddenLine>
              </a:ext>
            </a:extLst>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grpSp>
      <p:grpSp>
        <p:nvGrpSpPr>
          <p:cNvPr id="62473" name="Group 23"/>
          <p:cNvGrpSpPr>
            <a:grpSpLocks/>
          </p:cNvGrpSpPr>
          <p:nvPr/>
        </p:nvGrpSpPr>
        <p:grpSpPr bwMode="auto">
          <a:xfrm>
            <a:off x="1379429" y="4120833"/>
            <a:ext cx="1751790" cy="304660"/>
            <a:chOff x="1056" y="1872"/>
            <a:chExt cx="1104" cy="192"/>
          </a:xfrm>
        </p:grpSpPr>
        <p:sp>
          <p:nvSpPr>
            <p:cNvPr id="282648" name="Oval 24"/>
            <p:cNvSpPr>
              <a:spLocks noChangeArrowheads="1"/>
            </p:cNvSpPr>
            <p:nvPr/>
          </p:nvSpPr>
          <p:spPr bwMode="auto">
            <a:xfrm>
              <a:off x="2064" y="1872"/>
              <a:ext cx="96" cy="192"/>
            </a:xfrm>
            <a:prstGeom prst="ellipse">
              <a:avLst/>
            </a:prstGeom>
            <a:gradFill rotWithShape="0">
              <a:gsLst>
                <a:gs pos="0">
                  <a:schemeClr val="bg2">
                    <a:gamma/>
                    <a:shade val="45882"/>
                    <a:invGamma/>
                  </a:schemeClr>
                </a:gs>
                <a:gs pos="50000">
                  <a:schemeClr val="bg2"/>
                </a:gs>
                <a:gs pos="100000">
                  <a:schemeClr val="bg2">
                    <a:gamma/>
                    <a:shade val="45882"/>
                    <a:invGamma/>
                  </a:schemeClr>
                </a:gs>
              </a:gsLst>
              <a:lin ang="5400000" scaled="1"/>
            </a:gradFill>
            <a:ln w="12700">
              <a:noFill/>
              <a:round/>
              <a:headEnd/>
              <a:tailEnd/>
            </a:ln>
            <a:effectLst/>
          </p:spPr>
          <p:txBody>
            <a:bodyPr wrap="none" lIns="90446" tIns="44430" rIns="90446" bIns="44430" anchor="ctr"/>
            <a:lstStyle/>
            <a:p>
              <a:pPr algn="l" defTabSz="915680">
                <a:defRPr/>
              </a:pPr>
              <a:endParaRPr lang="en-US">
                <a:solidFill>
                  <a:srgbClr val="000000"/>
                </a:solidFill>
                <a:latin typeface="Times New Roman" charset="0"/>
                <a:ea typeface="ＭＳ Ｐゴシック" charset="0"/>
              </a:endParaRPr>
            </a:p>
          </p:txBody>
        </p:sp>
        <p:sp>
          <p:nvSpPr>
            <p:cNvPr id="62508" name="Rectangle 25"/>
            <p:cNvSpPr>
              <a:spLocks noChangeArrowheads="1"/>
            </p:cNvSpPr>
            <p:nvPr/>
          </p:nvSpPr>
          <p:spPr bwMode="auto">
            <a:xfrm>
              <a:off x="1104" y="1872"/>
              <a:ext cx="1008" cy="192"/>
            </a:xfrm>
            <a:prstGeom prst="rect">
              <a:avLst/>
            </a:prstGeom>
            <a:gradFill rotWithShape="0">
              <a:gsLst>
                <a:gs pos="0">
                  <a:srgbClr val="7A7A7A"/>
                </a:gs>
                <a:gs pos="50000">
                  <a:srgbClr val="C0C0C0"/>
                </a:gs>
                <a:gs pos="100000">
                  <a:srgbClr val="7A7A7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62509" name="Oval 26"/>
            <p:cNvSpPr>
              <a:spLocks noChangeArrowheads="1"/>
            </p:cNvSpPr>
            <p:nvPr/>
          </p:nvSpPr>
          <p:spPr bwMode="auto">
            <a:xfrm>
              <a:off x="1056" y="1872"/>
              <a:ext cx="96" cy="192"/>
            </a:xfrm>
            <a:prstGeom prst="ellipse">
              <a:avLst/>
            </a:prstGeom>
            <a:solidFill>
              <a:srgbClr val="C0C0C0"/>
            </a:solidFill>
            <a:ln>
              <a:noFill/>
            </a:ln>
            <a:extLst>
              <a:ext uri="{91240B29-F687-4F45-9708-019B960494DF}">
                <a14:hiddenLine xmlns:a14="http://schemas.microsoft.com/office/drawing/2010/main" w="12700">
                  <a:solidFill>
                    <a:srgbClr val="000000"/>
                  </a:solidFill>
                  <a:round/>
                  <a:headEnd/>
                  <a:tailEnd/>
                </a14:hiddenLine>
              </a:ext>
            </a:extLst>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grpSp>
      <p:grpSp>
        <p:nvGrpSpPr>
          <p:cNvPr id="62474" name="Group 27"/>
          <p:cNvGrpSpPr>
            <a:grpSpLocks/>
          </p:cNvGrpSpPr>
          <p:nvPr/>
        </p:nvGrpSpPr>
        <p:grpSpPr bwMode="auto">
          <a:xfrm>
            <a:off x="1379429" y="5034811"/>
            <a:ext cx="1751790" cy="304660"/>
            <a:chOff x="1056" y="1872"/>
            <a:chExt cx="1104" cy="192"/>
          </a:xfrm>
        </p:grpSpPr>
        <p:sp>
          <p:nvSpPr>
            <p:cNvPr id="282652" name="Oval 28"/>
            <p:cNvSpPr>
              <a:spLocks noChangeArrowheads="1"/>
            </p:cNvSpPr>
            <p:nvPr/>
          </p:nvSpPr>
          <p:spPr bwMode="auto">
            <a:xfrm>
              <a:off x="2064" y="1872"/>
              <a:ext cx="96" cy="192"/>
            </a:xfrm>
            <a:prstGeom prst="ellipse">
              <a:avLst/>
            </a:prstGeom>
            <a:gradFill rotWithShape="0">
              <a:gsLst>
                <a:gs pos="0">
                  <a:schemeClr val="bg2">
                    <a:gamma/>
                    <a:shade val="45882"/>
                    <a:invGamma/>
                  </a:schemeClr>
                </a:gs>
                <a:gs pos="50000">
                  <a:schemeClr val="bg2"/>
                </a:gs>
                <a:gs pos="100000">
                  <a:schemeClr val="bg2">
                    <a:gamma/>
                    <a:shade val="45882"/>
                    <a:invGamma/>
                  </a:schemeClr>
                </a:gs>
              </a:gsLst>
              <a:lin ang="5400000" scaled="1"/>
            </a:gradFill>
            <a:ln w="12700">
              <a:noFill/>
              <a:round/>
              <a:headEnd/>
              <a:tailEnd/>
            </a:ln>
            <a:effectLst/>
          </p:spPr>
          <p:txBody>
            <a:bodyPr wrap="none" lIns="90446" tIns="44430" rIns="90446" bIns="44430" anchor="ctr"/>
            <a:lstStyle/>
            <a:p>
              <a:pPr algn="l" defTabSz="915680">
                <a:defRPr/>
              </a:pPr>
              <a:endParaRPr lang="en-US">
                <a:solidFill>
                  <a:srgbClr val="000000"/>
                </a:solidFill>
                <a:latin typeface="Times New Roman" charset="0"/>
                <a:ea typeface="ＭＳ Ｐゴシック" charset="0"/>
              </a:endParaRPr>
            </a:p>
          </p:txBody>
        </p:sp>
        <p:sp>
          <p:nvSpPr>
            <p:cNvPr id="62505" name="Rectangle 29"/>
            <p:cNvSpPr>
              <a:spLocks noChangeArrowheads="1"/>
            </p:cNvSpPr>
            <p:nvPr/>
          </p:nvSpPr>
          <p:spPr bwMode="auto">
            <a:xfrm>
              <a:off x="1104" y="1872"/>
              <a:ext cx="1008" cy="192"/>
            </a:xfrm>
            <a:prstGeom prst="rect">
              <a:avLst/>
            </a:prstGeom>
            <a:gradFill rotWithShape="0">
              <a:gsLst>
                <a:gs pos="0">
                  <a:srgbClr val="7A7A7A"/>
                </a:gs>
                <a:gs pos="50000">
                  <a:srgbClr val="C0C0C0"/>
                </a:gs>
                <a:gs pos="100000">
                  <a:srgbClr val="7A7A7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62506" name="Oval 30"/>
            <p:cNvSpPr>
              <a:spLocks noChangeArrowheads="1"/>
            </p:cNvSpPr>
            <p:nvPr/>
          </p:nvSpPr>
          <p:spPr bwMode="auto">
            <a:xfrm>
              <a:off x="1056" y="1872"/>
              <a:ext cx="96" cy="192"/>
            </a:xfrm>
            <a:prstGeom prst="ellipse">
              <a:avLst/>
            </a:prstGeom>
            <a:solidFill>
              <a:srgbClr val="C0C0C0"/>
            </a:solidFill>
            <a:ln>
              <a:noFill/>
            </a:ln>
            <a:extLst>
              <a:ext uri="{91240B29-F687-4F45-9708-019B960494DF}">
                <a14:hiddenLine xmlns:a14="http://schemas.microsoft.com/office/drawing/2010/main" w="12700">
                  <a:solidFill>
                    <a:srgbClr val="000000"/>
                  </a:solidFill>
                  <a:round/>
                  <a:headEnd/>
                  <a:tailEnd/>
                </a14:hiddenLine>
              </a:ext>
            </a:extLst>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grpSp>
      <p:sp>
        <p:nvSpPr>
          <p:cNvPr id="62475" name="Rectangle 31"/>
          <p:cNvSpPr>
            <a:spLocks noChangeArrowheads="1"/>
          </p:cNvSpPr>
          <p:nvPr/>
        </p:nvSpPr>
        <p:spPr bwMode="auto">
          <a:xfrm>
            <a:off x="1455594" y="2551523"/>
            <a:ext cx="1451128" cy="27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r>
              <a:rPr lang="en-US" altLang="x-none" sz="1800">
                <a:solidFill>
                  <a:srgbClr val="000000"/>
                </a:solidFill>
                <a:latin typeface="Arial" charset="0"/>
              </a:rPr>
              <a:t>incoming links</a:t>
            </a:r>
          </a:p>
        </p:txBody>
      </p:sp>
      <p:sp>
        <p:nvSpPr>
          <p:cNvPr id="62476" name="Rectangle 32"/>
          <p:cNvSpPr>
            <a:spLocks noChangeArrowheads="1"/>
          </p:cNvSpPr>
          <p:nvPr/>
        </p:nvSpPr>
        <p:spPr bwMode="auto">
          <a:xfrm>
            <a:off x="5219404" y="2551523"/>
            <a:ext cx="1412602" cy="27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r>
              <a:rPr lang="en-US" altLang="x-none" sz="1800">
                <a:solidFill>
                  <a:srgbClr val="000000"/>
                </a:solidFill>
                <a:latin typeface="Arial" charset="0"/>
              </a:rPr>
              <a:t>outgoing links</a:t>
            </a:r>
          </a:p>
        </p:txBody>
      </p:sp>
      <p:sp>
        <p:nvSpPr>
          <p:cNvPr id="62477" name="Line 33"/>
          <p:cNvSpPr>
            <a:spLocks noChangeShapeType="1"/>
          </p:cNvSpPr>
          <p:nvPr/>
        </p:nvSpPr>
        <p:spPr bwMode="auto">
          <a:xfrm flipV="1">
            <a:off x="1303265" y="5250611"/>
            <a:ext cx="5788523" cy="12695"/>
          </a:xfrm>
          <a:prstGeom prst="line">
            <a:avLst/>
          </a:prstGeom>
          <a:noFill/>
          <a:ln w="12700">
            <a:solidFill>
              <a:schemeClr val="accent1"/>
            </a:solidFill>
            <a:prstDash val="dash"/>
            <a:round/>
            <a:headEnd/>
            <a:tailEnd type="triangle" w="med" len="med"/>
          </a:ln>
          <a:extLst>
            <a:ext uri="{909E8E84-426E-40DD-AFC4-6F175D3DCCD1}">
              <a14:hiddenFill xmlns:a14="http://schemas.microsoft.com/office/drawing/2010/main">
                <a:noFill/>
              </a14:hiddenFill>
            </a:ext>
          </a:extLst>
        </p:spPr>
        <p:txBody>
          <a:bodyPr lIns="90446" tIns="44430" rIns="90446" bIns="44430"/>
          <a:lstStyle/>
          <a:p>
            <a:pPr algn="l" defTabSz="915680">
              <a:defRPr/>
            </a:pPr>
            <a:endParaRPr lang="en-US">
              <a:solidFill>
                <a:srgbClr val="000000"/>
              </a:solidFill>
              <a:latin typeface="Times New Roman" charset="0"/>
            </a:endParaRPr>
          </a:p>
        </p:txBody>
      </p:sp>
      <p:sp>
        <p:nvSpPr>
          <p:cNvPr id="62478" name="Freeform 34"/>
          <p:cNvSpPr>
            <a:spLocks/>
          </p:cNvSpPr>
          <p:nvPr/>
        </p:nvSpPr>
        <p:spPr bwMode="auto">
          <a:xfrm flipV="1">
            <a:off x="1303265" y="3283020"/>
            <a:ext cx="5788523" cy="1827955"/>
          </a:xfrm>
          <a:custGeom>
            <a:avLst/>
            <a:gdLst>
              <a:gd name="T0" fmla="*/ 0 w 3648"/>
              <a:gd name="T1" fmla="*/ 0 h 528"/>
              <a:gd name="T2" fmla="*/ 2147483647 w 3648"/>
              <a:gd name="T3" fmla="*/ 0 h 528"/>
              <a:gd name="T4" fmla="*/ 2147483647 w 3648"/>
              <a:gd name="T5" fmla="*/ 2147483647 h 528"/>
              <a:gd name="T6" fmla="*/ 2147483647 w 3648"/>
              <a:gd name="T7" fmla="*/ 2147483647 h 528"/>
              <a:gd name="T8" fmla="*/ 0 60000 65536"/>
              <a:gd name="T9" fmla="*/ 0 60000 65536"/>
              <a:gd name="T10" fmla="*/ 0 60000 65536"/>
              <a:gd name="T11" fmla="*/ 0 60000 65536"/>
              <a:gd name="T12" fmla="*/ 0 w 3648"/>
              <a:gd name="T13" fmla="*/ 0 h 528"/>
              <a:gd name="T14" fmla="*/ 3648 w 3648"/>
              <a:gd name="T15" fmla="*/ 528 h 528"/>
            </a:gdLst>
            <a:ahLst/>
            <a:cxnLst>
              <a:cxn ang="T8">
                <a:pos x="T0" y="T1"/>
              </a:cxn>
              <a:cxn ang="T9">
                <a:pos x="T2" y="T3"/>
              </a:cxn>
              <a:cxn ang="T10">
                <a:pos x="T4" y="T5"/>
              </a:cxn>
              <a:cxn ang="T11">
                <a:pos x="T6" y="T7"/>
              </a:cxn>
            </a:cxnLst>
            <a:rect l="T12" t="T13" r="T14" b="T15"/>
            <a:pathLst>
              <a:path w="3648" h="528">
                <a:moveTo>
                  <a:pt x="0" y="0"/>
                </a:moveTo>
                <a:lnTo>
                  <a:pt x="1296" y="0"/>
                </a:lnTo>
                <a:lnTo>
                  <a:pt x="2400" y="528"/>
                </a:lnTo>
                <a:lnTo>
                  <a:pt x="3648" y="528"/>
                </a:lnTo>
              </a:path>
            </a:pathLst>
          </a:custGeom>
          <a:noFill/>
          <a:ln w="19050">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lIns="90446" tIns="44430" rIns="90446" bIns="44430"/>
          <a:lstStyle/>
          <a:p>
            <a:pPr algn="l" defTabSz="915680">
              <a:defRPr/>
            </a:pPr>
            <a:endParaRPr lang="en-US">
              <a:solidFill>
                <a:srgbClr val="000000"/>
              </a:solidFill>
              <a:latin typeface="Times New Roman" charset="0"/>
            </a:endParaRPr>
          </a:p>
        </p:txBody>
      </p:sp>
      <p:sp>
        <p:nvSpPr>
          <p:cNvPr id="62479" name="Freeform 35"/>
          <p:cNvSpPr>
            <a:spLocks/>
          </p:cNvSpPr>
          <p:nvPr/>
        </p:nvSpPr>
        <p:spPr bwMode="auto">
          <a:xfrm>
            <a:off x="1303265" y="3283021"/>
            <a:ext cx="5788523" cy="990142"/>
          </a:xfrm>
          <a:custGeom>
            <a:avLst/>
            <a:gdLst>
              <a:gd name="T0" fmla="*/ 0 w 3600"/>
              <a:gd name="T1" fmla="*/ 0 h 576"/>
              <a:gd name="T2" fmla="*/ 2147483647 w 3600"/>
              <a:gd name="T3" fmla="*/ 0 h 576"/>
              <a:gd name="T4" fmla="*/ 2147483647 w 3600"/>
              <a:gd name="T5" fmla="*/ 2147483647 h 576"/>
              <a:gd name="T6" fmla="*/ 2147483647 w 3600"/>
              <a:gd name="T7" fmla="*/ 2147483647 h 576"/>
              <a:gd name="T8" fmla="*/ 0 60000 65536"/>
              <a:gd name="T9" fmla="*/ 0 60000 65536"/>
              <a:gd name="T10" fmla="*/ 0 60000 65536"/>
              <a:gd name="T11" fmla="*/ 0 60000 65536"/>
              <a:gd name="T12" fmla="*/ 0 w 3600"/>
              <a:gd name="T13" fmla="*/ 0 h 576"/>
              <a:gd name="T14" fmla="*/ 3600 w 3600"/>
              <a:gd name="T15" fmla="*/ 576 h 576"/>
            </a:gdLst>
            <a:ahLst/>
            <a:cxnLst>
              <a:cxn ang="T8">
                <a:pos x="T0" y="T1"/>
              </a:cxn>
              <a:cxn ang="T9">
                <a:pos x="T2" y="T3"/>
              </a:cxn>
              <a:cxn ang="T10">
                <a:pos x="T4" y="T5"/>
              </a:cxn>
              <a:cxn ang="T11">
                <a:pos x="T6" y="T7"/>
              </a:cxn>
            </a:cxnLst>
            <a:rect l="T12" t="T13" r="T14" b="T15"/>
            <a:pathLst>
              <a:path w="3600" h="576">
                <a:moveTo>
                  <a:pt x="0" y="0"/>
                </a:moveTo>
                <a:lnTo>
                  <a:pt x="1248" y="0"/>
                </a:lnTo>
                <a:lnTo>
                  <a:pt x="2400" y="576"/>
                </a:lnTo>
                <a:lnTo>
                  <a:pt x="3600" y="576"/>
                </a:lnTo>
              </a:path>
            </a:pathLst>
          </a:custGeom>
          <a:noFill/>
          <a:ln w="19050">
            <a:solidFill>
              <a:srgbClr val="0000FF"/>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lIns="90446" tIns="44430" rIns="90446" bIns="44430"/>
          <a:lstStyle/>
          <a:p>
            <a:pPr algn="l" defTabSz="915680">
              <a:defRPr/>
            </a:pPr>
            <a:endParaRPr lang="en-US">
              <a:solidFill>
                <a:srgbClr val="000000"/>
              </a:solidFill>
              <a:latin typeface="Times New Roman" charset="0"/>
            </a:endParaRPr>
          </a:p>
        </p:txBody>
      </p:sp>
      <p:sp>
        <p:nvSpPr>
          <p:cNvPr id="62480" name="Freeform 36"/>
          <p:cNvSpPr>
            <a:spLocks/>
          </p:cNvSpPr>
          <p:nvPr/>
        </p:nvSpPr>
        <p:spPr bwMode="auto">
          <a:xfrm>
            <a:off x="1303265" y="4273163"/>
            <a:ext cx="5788523" cy="837813"/>
          </a:xfrm>
          <a:custGeom>
            <a:avLst/>
            <a:gdLst>
              <a:gd name="T0" fmla="*/ 0 w 3648"/>
              <a:gd name="T1" fmla="*/ 0 h 528"/>
              <a:gd name="T2" fmla="*/ 2147483647 w 3648"/>
              <a:gd name="T3" fmla="*/ 0 h 528"/>
              <a:gd name="T4" fmla="*/ 2147483647 w 3648"/>
              <a:gd name="T5" fmla="*/ 2147483647 h 528"/>
              <a:gd name="T6" fmla="*/ 2147483647 w 3648"/>
              <a:gd name="T7" fmla="*/ 2147483647 h 528"/>
              <a:gd name="T8" fmla="*/ 0 60000 65536"/>
              <a:gd name="T9" fmla="*/ 0 60000 65536"/>
              <a:gd name="T10" fmla="*/ 0 60000 65536"/>
              <a:gd name="T11" fmla="*/ 0 60000 65536"/>
              <a:gd name="T12" fmla="*/ 0 w 3648"/>
              <a:gd name="T13" fmla="*/ 0 h 528"/>
              <a:gd name="T14" fmla="*/ 3648 w 3648"/>
              <a:gd name="T15" fmla="*/ 528 h 528"/>
            </a:gdLst>
            <a:ahLst/>
            <a:cxnLst>
              <a:cxn ang="T8">
                <a:pos x="T0" y="T1"/>
              </a:cxn>
              <a:cxn ang="T9">
                <a:pos x="T2" y="T3"/>
              </a:cxn>
              <a:cxn ang="T10">
                <a:pos x="T4" y="T5"/>
              </a:cxn>
              <a:cxn ang="T11">
                <a:pos x="T6" y="T7"/>
              </a:cxn>
            </a:cxnLst>
            <a:rect l="T12" t="T13" r="T14" b="T15"/>
            <a:pathLst>
              <a:path w="3648" h="528">
                <a:moveTo>
                  <a:pt x="0" y="0"/>
                </a:moveTo>
                <a:lnTo>
                  <a:pt x="1248" y="0"/>
                </a:lnTo>
                <a:lnTo>
                  <a:pt x="2448" y="528"/>
                </a:lnTo>
                <a:lnTo>
                  <a:pt x="3648" y="528"/>
                </a:lnTo>
              </a:path>
            </a:pathLst>
          </a:custGeom>
          <a:noFill/>
          <a:ln w="19050">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lIns="90446" tIns="44430" rIns="90446" bIns="44430"/>
          <a:lstStyle/>
          <a:p>
            <a:pPr algn="l" defTabSz="915680">
              <a:defRPr/>
            </a:pPr>
            <a:endParaRPr lang="en-US">
              <a:solidFill>
                <a:srgbClr val="000000"/>
              </a:solidFill>
              <a:latin typeface="Times New Roman" charset="0"/>
            </a:endParaRPr>
          </a:p>
        </p:txBody>
      </p:sp>
      <p:sp>
        <p:nvSpPr>
          <p:cNvPr id="62481" name="Rectangle 37"/>
          <p:cNvSpPr>
            <a:spLocks noChangeArrowheads="1"/>
          </p:cNvSpPr>
          <p:nvPr/>
        </p:nvSpPr>
        <p:spPr bwMode="auto">
          <a:xfrm>
            <a:off x="3683414" y="2521373"/>
            <a:ext cx="513673" cy="27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r>
              <a:rPr lang="en-US" altLang="x-none" sz="1800">
                <a:solidFill>
                  <a:srgbClr val="000000"/>
                </a:solidFill>
                <a:latin typeface="Arial" charset="0"/>
              </a:rPr>
              <a:t>node</a:t>
            </a:r>
          </a:p>
        </p:txBody>
      </p:sp>
      <p:sp>
        <p:nvSpPr>
          <p:cNvPr id="62482" name="Rectangle 38"/>
          <p:cNvSpPr>
            <a:spLocks noChangeArrowheads="1"/>
          </p:cNvSpPr>
          <p:nvPr/>
        </p:nvSpPr>
        <p:spPr bwMode="auto">
          <a:xfrm>
            <a:off x="1607923" y="3206856"/>
            <a:ext cx="304660" cy="152329"/>
          </a:xfrm>
          <a:prstGeom prst="rect">
            <a:avLst/>
          </a:prstGeom>
          <a:solidFill>
            <a:schemeClr val="accent2"/>
          </a:solidFill>
          <a:ln w="12700">
            <a:solidFill>
              <a:schemeClr val="tx2"/>
            </a:solidFill>
            <a:miter lim="800000"/>
            <a:headEnd/>
            <a:tailEnd/>
          </a:ln>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282663" name="Rectangle 39"/>
          <p:cNvSpPr>
            <a:spLocks noChangeArrowheads="1"/>
          </p:cNvSpPr>
          <p:nvPr/>
        </p:nvSpPr>
        <p:spPr bwMode="auto">
          <a:xfrm>
            <a:off x="3283549" y="3283021"/>
            <a:ext cx="1904120" cy="2132614"/>
          </a:xfrm>
          <a:prstGeom prst="rect">
            <a:avLst/>
          </a:prstGeom>
          <a:solidFill>
            <a:schemeClr val="bg1"/>
          </a:solidFill>
          <a:ln>
            <a:noFill/>
          </a:ln>
          <a:effectLst>
            <a:prstShdw prst="shdw17" dist="17961" dir="13500000">
              <a:srgbClr val="999999"/>
            </a:prst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18" tIns="44418" rIns="90418" bIns="44418"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sz="1599">
              <a:solidFill>
                <a:srgbClr val="000000"/>
              </a:solidFill>
              <a:latin typeface="Arial" charset="0"/>
            </a:endParaRPr>
          </a:p>
        </p:txBody>
      </p:sp>
      <p:sp>
        <p:nvSpPr>
          <p:cNvPr id="62484" name="Rectangle 40"/>
          <p:cNvSpPr>
            <a:spLocks noChangeArrowheads="1"/>
          </p:cNvSpPr>
          <p:nvPr/>
        </p:nvSpPr>
        <p:spPr bwMode="auto">
          <a:xfrm>
            <a:off x="2445736" y="3206856"/>
            <a:ext cx="304660" cy="152329"/>
          </a:xfrm>
          <a:prstGeom prst="rect">
            <a:avLst/>
          </a:prstGeom>
          <a:solidFill>
            <a:schemeClr val="accent2"/>
          </a:solidFill>
          <a:ln w="12700">
            <a:solidFill>
              <a:schemeClr val="tx2"/>
            </a:solidFill>
            <a:miter lim="800000"/>
            <a:headEnd/>
            <a:tailEnd/>
          </a:ln>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62485" name="Rectangle 41"/>
          <p:cNvSpPr>
            <a:spLocks noChangeArrowheads="1"/>
          </p:cNvSpPr>
          <p:nvPr/>
        </p:nvSpPr>
        <p:spPr bwMode="auto">
          <a:xfrm>
            <a:off x="4045197" y="4196999"/>
            <a:ext cx="456989" cy="152329"/>
          </a:xfrm>
          <a:prstGeom prst="rect">
            <a:avLst/>
          </a:prstGeom>
          <a:solidFill>
            <a:schemeClr val="accent2"/>
          </a:solidFill>
          <a:ln w="12700">
            <a:solidFill>
              <a:schemeClr val="tx2"/>
            </a:solidFill>
            <a:miter lim="800000"/>
            <a:headEnd/>
            <a:tailEnd/>
          </a:ln>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62486" name="Rectangle 42"/>
          <p:cNvSpPr>
            <a:spLocks noChangeArrowheads="1"/>
          </p:cNvSpPr>
          <p:nvPr/>
        </p:nvSpPr>
        <p:spPr bwMode="auto">
          <a:xfrm>
            <a:off x="4578350" y="4196999"/>
            <a:ext cx="152329" cy="152329"/>
          </a:xfrm>
          <a:prstGeom prst="rect">
            <a:avLst/>
          </a:prstGeom>
          <a:solidFill>
            <a:schemeClr val="accent2"/>
          </a:solidFill>
          <a:ln w="12700">
            <a:solidFill>
              <a:schemeClr val="tx2"/>
            </a:solidFill>
            <a:miter lim="800000"/>
            <a:headEnd/>
            <a:tailEnd/>
          </a:ln>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62487" name="Rectangle 43"/>
          <p:cNvSpPr>
            <a:spLocks noChangeArrowheads="1"/>
          </p:cNvSpPr>
          <p:nvPr/>
        </p:nvSpPr>
        <p:spPr bwMode="auto">
          <a:xfrm>
            <a:off x="4806844" y="4196999"/>
            <a:ext cx="304660" cy="152329"/>
          </a:xfrm>
          <a:prstGeom prst="rect">
            <a:avLst/>
          </a:prstGeom>
          <a:solidFill>
            <a:schemeClr val="accent2"/>
          </a:solidFill>
          <a:ln w="12700">
            <a:solidFill>
              <a:schemeClr val="tx2"/>
            </a:solidFill>
            <a:miter lim="800000"/>
            <a:headEnd/>
            <a:tailEnd/>
          </a:ln>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62488" name="Rectangle 44"/>
          <p:cNvSpPr>
            <a:spLocks noChangeArrowheads="1"/>
          </p:cNvSpPr>
          <p:nvPr/>
        </p:nvSpPr>
        <p:spPr bwMode="auto">
          <a:xfrm>
            <a:off x="5873151" y="4196999"/>
            <a:ext cx="304660" cy="152329"/>
          </a:xfrm>
          <a:prstGeom prst="rect">
            <a:avLst/>
          </a:prstGeom>
          <a:solidFill>
            <a:schemeClr val="accent2"/>
          </a:solidFill>
          <a:ln w="12700">
            <a:solidFill>
              <a:schemeClr val="tx2"/>
            </a:solidFill>
            <a:miter lim="800000"/>
            <a:headEnd/>
            <a:tailEnd/>
          </a:ln>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62489" name="Rectangle 45"/>
          <p:cNvSpPr>
            <a:spLocks noChangeArrowheads="1"/>
          </p:cNvSpPr>
          <p:nvPr/>
        </p:nvSpPr>
        <p:spPr bwMode="auto">
          <a:xfrm>
            <a:off x="1988748" y="4196999"/>
            <a:ext cx="304660" cy="152329"/>
          </a:xfrm>
          <a:prstGeom prst="rect">
            <a:avLst/>
          </a:prstGeom>
          <a:solidFill>
            <a:schemeClr val="tx1"/>
          </a:solidFill>
          <a:ln w="12700">
            <a:solidFill>
              <a:schemeClr val="tx1"/>
            </a:solidFill>
            <a:miter lim="800000"/>
            <a:headEnd/>
            <a:tailEnd/>
          </a:ln>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62490" name="Rectangle 46"/>
          <p:cNvSpPr>
            <a:spLocks noChangeArrowheads="1"/>
          </p:cNvSpPr>
          <p:nvPr/>
        </p:nvSpPr>
        <p:spPr bwMode="auto">
          <a:xfrm>
            <a:off x="4883009" y="5110975"/>
            <a:ext cx="304660" cy="152329"/>
          </a:xfrm>
          <a:prstGeom prst="rect">
            <a:avLst/>
          </a:prstGeom>
          <a:solidFill>
            <a:schemeClr val="tx1"/>
          </a:solidFill>
          <a:ln w="12700">
            <a:solidFill>
              <a:schemeClr val="tx1"/>
            </a:solidFill>
            <a:miter lim="800000"/>
            <a:headEnd/>
            <a:tailEnd/>
          </a:ln>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62491" name="Rectangle 47"/>
          <p:cNvSpPr>
            <a:spLocks noChangeArrowheads="1"/>
          </p:cNvSpPr>
          <p:nvPr/>
        </p:nvSpPr>
        <p:spPr bwMode="auto">
          <a:xfrm>
            <a:off x="5263833" y="5110975"/>
            <a:ext cx="304660" cy="152329"/>
          </a:xfrm>
          <a:prstGeom prst="rect">
            <a:avLst/>
          </a:prstGeom>
          <a:solidFill>
            <a:schemeClr val="tx1"/>
          </a:solidFill>
          <a:ln w="12700">
            <a:solidFill>
              <a:schemeClr val="tx1"/>
            </a:solidFill>
            <a:miter lim="800000"/>
            <a:headEnd/>
            <a:tailEnd/>
          </a:ln>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62492" name="Rectangle 48"/>
          <p:cNvSpPr>
            <a:spLocks noChangeArrowheads="1"/>
          </p:cNvSpPr>
          <p:nvPr/>
        </p:nvSpPr>
        <p:spPr bwMode="auto">
          <a:xfrm>
            <a:off x="6406305" y="5110975"/>
            <a:ext cx="304660" cy="152329"/>
          </a:xfrm>
          <a:prstGeom prst="rect">
            <a:avLst/>
          </a:prstGeom>
          <a:solidFill>
            <a:schemeClr val="tx1"/>
          </a:solidFill>
          <a:ln w="12700">
            <a:solidFill>
              <a:schemeClr val="tx1"/>
            </a:solidFill>
            <a:miter lim="800000"/>
            <a:headEnd/>
            <a:tailEnd/>
          </a:ln>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62493" name="Rectangle 49"/>
          <p:cNvSpPr>
            <a:spLocks noChangeArrowheads="1"/>
          </p:cNvSpPr>
          <p:nvPr/>
        </p:nvSpPr>
        <p:spPr bwMode="auto">
          <a:xfrm>
            <a:off x="1607923" y="5110975"/>
            <a:ext cx="304660" cy="152329"/>
          </a:xfrm>
          <a:prstGeom prst="rect">
            <a:avLst/>
          </a:prstGeom>
          <a:solidFill>
            <a:srgbClr val="FF0000"/>
          </a:solidFill>
          <a:ln w="12700">
            <a:solidFill>
              <a:srgbClr val="FF0000"/>
            </a:solidFill>
            <a:miter lim="800000"/>
            <a:headEnd/>
            <a:tailEnd/>
          </a:ln>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62494" name="Rectangle 50"/>
          <p:cNvSpPr>
            <a:spLocks noChangeArrowheads="1"/>
          </p:cNvSpPr>
          <p:nvPr/>
        </p:nvSpPr>
        <p:spPr bwMode="auto">
          <a:xfrm>
            <a:off x="2521901" y="5110975"/>
            <a:ext cx="304660" cy="152329"/>
          </a:xfrm>
          <a:prstGeom prst="rect">
            <a:avLst/>
          </a:prstGeom>
          <a:solidFill>
            <a:srgbClr val="FF0000"/>
          </a:solidFill>
          <a:ln w="12700">
            <a:solidFill>
              <a:srgbClr val="FF0000"/>
            </a:solidFill>
            <a:miter lim="800000"/>
            <a:headEnd/>
            <a:tailEnd/>
          </a:ln>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62495" name="Rectangle 51"/>
          <p:cNvSpPr>
            <a:spLocks noChangeArrowheads="1"/>
          </p:cNvSpPr>
          <p:nvPr/>
        </p:nvSpPr>
        <p:spPr bwMode="auto">
          <a:xfrm>
            <a:off x="4426021" y="3283021"/>
            <a:ext cx="304660" cy="152329"/>
          </a:xfrm>
          <a:prstGeom prst="rect">
            <a:avLst/>
          </a:prstGeom>
          <a:solidFill>
            <a:srgbClr val="FF0000"/>
          </a:solidFill>
          <a:ln w="12700">
            <a:solidFill>
              <a:srgbClr val="FF0000"/>
            </a:solidFill>
            <a:miter lim="800000"/>
            <a:headEnd/>
            <a:tailEnd/>
          </a:ln>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62496" name="Rectangle 52"/>
          <p:cNvSpPr>
            <a:spLocks noChangeArrowheads="1"/>
          </p:cNvSpPr>
          <p:nvPr/>
        </p:nvSpPr>
        <p:spPr bwMode="auto">
          <a:xfrm>
            <a:off x="4806844" y="3283021"/>
            <a:ext cx="304660" cy="152329"/>
          </a:xfrm>
          <a:prstGeom prst="rect">
            <a:avLst/>
          </a:prstGeom>
          <a:solidFill>
            <a:srgbClr val="FF0000"/>
          </a:solidFill>
          <a:ln w="12700">
            <a:solidFill>
              <a:srgbClr val="FF0000"/>
            </a:solidFill>
            <a:miter lim="800000"/>
            <a:headEnd/>
            <a:tailEnd/>
          </a:ln>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62497" name="Rectangle 53"/>
          <p:cNvSpPr>
            <a:spLocks noChangeArrowheads="1"/>
          </p:cNvSpPr>
          <p:nvPr/>
        </p:nvSpPr>
        <p:spPr bwMode="auto">
          <a:xfrm>
            <a:off x="6330140" y="3206856"/>
            <a:ext cx="304660" cy="152329"/>
          </a:xfrm>
          <a:prstGeom prst="rect">
            <a:avLst/>
          </a:prstGeom>
          <a:solidFill>
            <a:srgbClr val="FF0000"/>
          </a:solidFill>
          <a:ln w="12700">
            <a:solidFill>
              <a:srgbClr val="FF0000"/>
            </a:solidFill>
            <a:miter lim="800000"/>
            <a:headEnd/>
            <a:tailEnd/>
          </a:ln>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62498" name="Rectangle 54"/>
          <p:cNvSpPr>
            <a:spLocks noChangeArrowheads="1"/>
          </p:cNvSpPr>
          <p:nvPr/>
        </p:nvSpPr>
        <p:spPr bwMode="auto">
          <a:xfrm>
            <a:off x="2064912" y="5110975"/>
            <a:ext cx="304660" cy="152329"/>
          </a:xfrm>
          <a:prstGeom prst="rect">
            <a:avLst/>
          </a:prstGeom>
          <a:solidFill>
            <a:schemeClr val="accent1"/>
          </a:solidFill>
          <a:ln w="12700">
            <a:solidFill>
              <a:schemeClr val="accent1"/>
            </a:solidFill>
            <a:miter lim="800000"/>
            <a:headEnd/>
            <a:tailEnd/>
          </a:ln>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62499" name="Rectangle 55"/>
          <p:cNvSpPr>
            <a:spLocks noChangeArrowheads="1"/>
          </p:cNvSpPr>
          <p:nvPr/>
        </p:nvSpPr>
        <p:spPr bwMode="auto">
          <a:xfrm>
            <a:off x="4654515" y="5110975"/>
            <a:ext cx="152329" cy="152329"/>
          </a:xfrm>
          <a:prstGeom prst="rect">
            <a:avLst/>
          </a:prstGeom>
          <a:solidFill>
            <a:schemeClr val="accent1"/>
          </a:solidFill>
          <a:ln w="12700">
            <a:solidFill>
              <a:schemeClr val="accent1"/>
            </a:solidFill>
            <a:miter lim="800000"/>
            <a:headEnd/>
            <a:tailEnd/>
          </a:ln>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62500" name="Rectangle 56"/>
          <p:cNvSpPr>
            <a:spLocks noChangeArrowheads="1"/>
          </p:cNvSpPr>
          <p:nvPr/>
        </p:nvSpPr>
        <p:spPr bwMode="auto">
          <a:xfrm>
            <a:off x="4197526" y="5110975"/>
            <a:ext cx="380824" cy="152329"/>
          </a:xfrm>
          <a:prstGeom prst="rect">
            <a:avLst/>
          </a:prstGeom>
          <a:solidFill>
            <a:schemeClr val="accent1"/>
          </a:solidFill>
          <a:ln w="12700">
            <a:solidFill>
              <a:schemeClr val="accent1"/>
            </a:solidFill>
            <a:miter lim="800000"/>
            <a:headEnd/>
            <a:tailEnd/>
          </a:ln>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62501" name="Rectangle 57"/>
          <p:cNvSpPr>
            <a:spLocks noChangeArrowheads="1"/>
          </p:cNvSpPr>
          <p:nvPr/>
        </p:nvSpPr>
        <p:spPr bwMode="auto">
          <a:xfrm>
            <a:off x="5873151" y="5110975"/>
            <a:ext cx="304660" cy="152329"/>
          </a:xfrm>
          <a:prstGeom prst="rect">
            <a:avLst/>
          </a:prstGeom>
          <a:solidFill>
            <a:schemeClr val="accent1"/>
          </a:solidFill>
          <a:ln w="12700">
            <a:solidFill>
              <a:schemeClr val="accent1"/>
            </a:solidFill>
            <a:miter lim="800000"/>
            <a:headEnd/>
            <a:tailEnd/>
          </a:ln>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62502" name="Text Box 58"/>
          <p:cNvSpPr txBox="1">
            <a:spLocks noChangeArrowheads="1"/>
          </p:cNvSpPr>
          <p:nvPr/>
        </p:nvSpPr>
        <p:spPr bwMode="auto">
          <a:xfrm>
            <a:off x="3586622" y="2978362"/>
            <a:ext cx="925824" cy="33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18" tIns="44418" rIns="90418" bIns="44418">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r>
              <a:rPr lang="en-US" altLang="x-none" sz="1599">
                <a:solidFill>
                  <a:srgbClr val="000000"/>
                </a:solidFill>
                <a:latin typeface="Arial" charset="0"/>
              </a:rPr>
              <a:t>Memory</a:t>
            </a:r>
          </a:p>
        </p:txBody>
      </p:sp>
      <p:sp>
        <p:nvSpPr>
          <p:cNvPr id="62503" name="Rectangle 40"/>
          <p:cNvSpPr>
            <a:spLocks noChangeArrowheads="1"/>
          </p:cNvSpPr>
          <p:nvPr/>
        </p:nvSpPr>
        <p:spPr bwMode="auto">
          <a:xfrm>
            <a:off x="2445736" y="4196999"/>
            <a:ext cx="304660" cy="152329"/>
          </a:xfrm>
          <a:prstGeom prst="rect">
            <a:avLst/>
          </a:prstGeom>
          <a:solidFill>
            <a:schemeClr val="accent2"/>
          </a:solidFill>
          <a:ln w="12700">
            <a:solidFill>
              <a:schemeClr val="tx2"/>
            </a:solidFill>
            <a:miter lim="800000"/>
            <a:headEnd/>
            <a:tailEnd/>
          </a:ln>
        </p:spPr>
        <p:txBody>
          <a:bodyPr wrap="none" lIns="90446" tIns="44430" rIns="90446" bIns="44430"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Tree>
    <p:extLst>
      <p:ext uri="{BB962C8B-B14F-4D97-AF65-F5344CB8AC3E}">
        <p14:creationId xmlns:p14="http://schemas.microsoft.com/office/powerpoint/2010/main" val="30026164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651" indent="-285635">
              <a:defRPr sz="500">
                <a:solidFill>
                  <a:schemeClr val="tx1"/>
                </a:solidFill>
                <a:latin typeface="Comic Sans MS" charset="0"/>
                <a:ea typeface="ＭＳ Ｐゴシック" charset="-128"/>
              </a:defRPr>
            </a:lvl2pPr>
            <a:lvl3pPr marL="1142540" indent="-228508">
              <a:defRPr sz="500">
                <a:solidFill>
                  <a:schemeClr val="tx1"/>
                </a:solidFill>
                <a:latin typeface="Comic Sans MS" charset="0"/>
                <a:ea typeface="ＭＳ Ｐゴシック" charset="-128"/>
              </a:defRPr>
            </a:lvl3pPr>
            <a:lvl4pPr marL="1599556" indent="-228508">
              <a:defRPr sz="500">
                <a:solidFill>
                  <a:schemeClr val="tx1"/>
                </a:solidFill>
                <a:latin typeface="Comic Sans MS" charset="0"/>
                <a:ea typeface="ＭＳ Ｐゴシック" charset="-128"/>
              </a:defRPr>
            </a:lvl4pPr>
            <a:lvl5pPr marL="2056572" indent="-228508">
              <a:defRPr sz="500">
                <a:solidFill>
                  <a:schemeClr val="tx1"/>
                </a:solidFill>
                <a:latin typeface="Comic Sans MS" charset="0"/>
                <a:ea typeface="ＭＳ Ｐゴシック" charset="-128"/>
              </a:defRPr>
            </a:lvl5pPr>
            <a:lvl6pPr marL="2513588" indent="-228508" algn="ctr" eaLnBrk="0" fontAlgn="base" hangingPunct="0">
              <a:spcBef>
                <a:spcPct val="0"/>
              </a:spcBef>
              <a:spcAft>
                <a:spcPct val="0"/>
              </a:spcAft>
              <a:defRPr sz="500">
                <a:solidFill>
                  <a:schemeClr val="tx1"/>
                </a:solidFill>
                <a:latin typeface="Comic Sans MS" charset="0"/>
                <a:ea typeface="ＭＳ Ｐゴシック" charset="-128"/>
              </a:defRPr>
            </a:lvl6pPr>
            <a:lvl7pPr marL="2970604" indent="-228508" algn="ctr" eaLnBrk="0" fontAlgn="base" hangingPunct="0">
              <a:spcBef>
                <a:spcPct val="0"/>
              </a:spcBef>
              <a:spcAft>
                <a:spcPct val="0"/>
              </a:spcAft>
              <a:defRPr sz="500">
                <a:solidFill>
                  <a:schemeClr val="tx1"/>
                </a:solidFill>
                <a:latin typeface="Comic Sans MS" charset="0"/>
                <a:ea typeface="ＭＳ Ｐゴシック" charset="-128"/>
              </a:defRPr>
            </a:lvl7pPr>
            <a:lvl8pPr marL="3427620" indent="-228508" algn="ctr" eaLnBrk="0" fontAlgn="base" hangingPunct="0">
              <a:spcBef>
                <a:spcPct val="0"/>
              </a:spcBef>
              <a:spcAft>
                <a:spcPct val="0"/>
              </a:spcAft>
              <a:defRPr sz="500">
                <a:solidFill>
                  <a:schemeClr val="tx1"/>
                </a:solidFill>
                <a:latin typeface="Comic Sans MS" charset="0"/>
                <a:ea typeface="ＭＳ Ｐゴシック" charset="-128"/>
              </a:defRPr>
            </a:lvl8pPr>
            <a:lvl9pPr marL="3884636" indent="-228508" algn="ctr" eaLnBrk="0" fontAlgn="base" hangingPunct="0">
              <a:spcBef>
                <a:spcPct val="0"/>
              </a:spcBef>
              <a:spcAft>
                <a:spcPct val="0"/>
              </a:spcAft>
              <a:defRPr sz="500">
                <a:solidFill>
                  <a:schemeClr val="tx1"/>
                </a:solidFill>
                <a:latin typeface="Comic Sans MS" charset="0"/>
                <a:ea typeface="ＭＳ Ｐゴシック" charset="-128"/>
              </a:defRPr>
            </a:lvl9pPr>
          </a:lstStyle>
          <a:p>
            <a:pPr defTabSz="915680">
              <a:defRPr/>
            </a:pPr>
            <a:fld id="{371CCA45-0CB4-B445-83AD-869BAC05E6FB}" type="slidenum">
              <a:rPr lang="en-US" altLang="x-none" sz="1200">
                <a:solidFill>
                  <a:srgbClr val="000000"/>
                </a:solidFill>
                <a:latin typeface="Tahoma" charset="0"/>
              </a:rPr>
              <a:pPr defTabSz="915680">
                <a:defRPr/>
              </a:pPr>
              <a:t>59</a:t>
            </a:fld>
            <a:endParaRPr lang="en-US" altLang="x-none" sz="1200">
              <a:solidFill>
                <a:srgbClr val="000000"/>
              </a:solidFill>
              <a:latin typeface="Tahoma" charset="0"/>
            </a:endParaRPr>
          </a:p>
        </p:txBody>
      </p:sp>
      <p:sp>
        <p:nvSpPr>
          <p:cNvPr id="64514" name="Rectangle 4"/>
          <p:cNvSpPr>
            <a:spLocks noChangeArrowheads="1"/>
          </p:cNvSpPr>
          <p:nvPr/>
        </p:nvSpPr>
        <p:spPr bwMode="auto">
          <a:xfrm>
            <a:off x="535270" y="230082"/>
            <a:ext cx="7779916" cy="1145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6" tIns="45755" rIns="91506" bIns="45755"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r>
              <a:rPr lang="en-US" altLang="x-none" sz="3999" u="sng">
                <a:solidFill>
                  <a:srgbClr val="3333CC"/>
                </a:solidFill>
              </a:rPr>
              <a:t>Outline</a:t>
            </a:r>
          </a:p>
        </p:txBody>
      </p:sp>
      <p:sp>
        <p:nvSpPr>
          <p:cNvPr id="64515" name="Rectangle 5"/>
          <p:cNvSpPr>
            <a:spLocks noChangeArrowheads="1"/>
          </p:cNvSpPr>
          <p:nvPr/>
        </p:nvSpPr>
        <p:spPr bwMode="auto">
          <a:xfrm>
            <a:off x="535270" y="1604223"/>
            <a:ext cx="7779916" cy="46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6" tIns="45755" rIns="91506" bIns="45755"/>
          <a:lstStyle>
            <a:lvl1pPr marL="342900" indent="-342900">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343380" indent="-343380" algn="l" defTabSz="915680">
              <a:spcBef>
                <a:spcPct val="20000"/>
              </a:spcBef>
              <a:buClr>
                <a:srgbClr val="3333CC"/>
              </a:buClr>
              <a:buSzPct val="85000"/>
              <a:buFont typeface="Wingdings" charset="2"/>
              <a:buChar char="q"/>
              <a:defRPr/>
            </a:pPr>
            <a:r>
              <a:rPr lang="en-US" altLang="x-none" sz="2799" dirty="0">
                <a:solidFill>
                  <a:srgbClr val="000000"/>
                </a:solidFill>
              </a:rPr>
              <a:t>Admin. and recaps</a:t>
            </a:r>
          </a:p>
          <a:p>
            <a:pPr marL="343380" indent="-343380" algn="l" defTabSz="915680">
              <a:spcBef>
                <a:spcPct val="20000"/>
              </a:spcBef>
              <a:buClr>
                <a:srgbClr val="3333CC"/>
              </a:buClr>
              <a:buSzPct val="85000"/>
              <a:buFont typeface="Wingdings" charset="2"/>
              <a:buChar char="q"/>
              <a:defRPr/>
            </a:pPr>
            <a:r>
              <a:rPr lang="en-US" altLang="x-none" sz="2799" dirty="0">
                <a:solidFill>
                  <a:srgbClr val="000000"/>
                </a:solidFill>
              </a:rPr>
              <a:t>A brief introduction to the Internet: past and present</a:t>
            </a:r>
          </a:p>
          <a:p>
            <a:pPr marL="343380" indent="-343380" algn="l" defTabSz="915680">
              <a:spcBef>
                <a:spcPct val="20000"/>
              </a:spcBef>
              <a:buClr>
                <a:srgbClr val="3333CC"/>
              </a:buClr>
              <a:buSzPct val="85000"/>
              <a:buFont typeface="Wingdings" charset="2"/>
              <a:buChar char="q"/>
              <a:defRPr/>
            </a:pPr>
            <a:r>
              <a:rPr lang="en-US" altLang="x-none" sz="2799" dirty="0">
                <a:solidFill>
                  <a:srgbClr val="000000"/>
                </a:solidFill>
              </a:rPr>
              <a:t>Challenges of Internet networks and apps</a:t>
            </a:r>
          </a:p>
          <a:p>
            <a:pPr marL="343380" indent="-343380" algn="l" defTabSz="915680">
              <a:spcBef>
                <a:spcPct val="20000"/>
              </a:spcBef>
              <a:buClr>
                <a:srgbClr val="3333CC"/>
              </a:buClr>
              <a:buSzPct val="85000"/>
              <a:buFont typeface="Wingdings" charset="2"/>
              <a:buChar char="q"/>
              <a:defRPr/>
            </a:pPr>
            <a:r>
              <a:rPr lang="en-US" altLang="x-none" sz="2799" dirty="0">
                <a:solidFill>
                  <a:srgbClr val="000000"/>
                </a:solidFill>
              </a:rPr>
              <a:t>A taxonomy of communication networks</a:t>
            </a:r>
          </a:p>
          <a:p>
            <a:pPr marL="799778" lvl="1" indent="-342762" algn="l" defTabSz="915680">
              <a:spcBef>
                <a:spcPct val="20000"/>
              </a:spcBef>
              <a:buClr>
                <a:srgbClr val="3333CC"/>
              </a:buClr>
              <a:buSzPct val="85000"/>
              <a:buFont typeface="Courier New" panose="02070309020205020404" pitchFamily="49" charset="0"/>
              <a:buChar char="o"/>
              <a:defRPr/>
            </a:pPr>
            <a:r>
              <a:rPr lang="en-US" altLang="x-none" sz="2399" dirty="0">
                <a:solidFill>
                  <a:srgbClr val="000000"/>
                </a:solidFill>
              </a:rPr>
              <a:t>circuit switched networks</a:t>
            </a:r>
          </a:p>
          <a:p>
            <a:pPr marL="799778" lvl="1" indent="-342762" algn="l" defTabSz="915680">
              <a:spcBef>
                <a:spcPct val="20000"/>
              </a:spcBef>
              <a:buClr>
                <a:srgbClr val="3333CC"/>
              </a:buClr>
              <a:buSzPct val="75000"/>
              <a:buFont typeface="Courier New" panose="02070309020205020404" pitchFamily="49" charset="0"/>
              <a:buChar char="o"/>
              <a:defRPr/>
            </a:pPr>
            <a:r>
              <a:rPr lang="en-US" altLang="x-none" sz="2399" dirty="0">
                <a:solidFill>
                  <a:srgbClr val="000000"/>
                </a:solidFill>
              </a:rPr>
              <a:t>packet switched networks</a:t>
            </a:r>
          </a:p>
          <a:p>
            <a:pPr marL="743990" lvl="1" indent="-286150" algn="l" defTabSz="915680">
              <a:spcBef>
                <a:spcPct val="20000"/>
              </a:spcBef>
              <a:buClr>
                <a:srgbClr val="C00000"/>
              </a:buClr>
              <a:buSzPct val="75000"/>
              <a:buFont typeface="Wingdings" charset="2"/>
              <a:buChar char="Ø"/>
              <a:defRPr/>
            </a:pPr>
            <a:r>
              <a:rPr lang="en-US" altLang="x-none" sz="2399" i="1" dirty="0">
                <a:solidFill>
                  <a:srgbClr val="C00000"/>
                </a:solidFill>
              </a:rPr>
              <a:t>circuit switching vs. packet switching</a:t>
            </a:r>
          </a:p>
        </p:txBody>
      </p:sp>
    </p:spTree>
    <p:extLst>
      <p:ext uri="{BB962C8B-B14F-4D97-AF65-F5344CB8AC3E}">
        <p14:creationId xmlns:p14="http://schemas.microsoft.com/office/powerpoint/2010/main" val="28299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7" name="Group 7"/>
          <p:cNvGrpSpPr>
            <a:grpSpLocks/>
          </p:cNvGrpSpPr>
          <p:nvPr/>
        </p:nvGrpSpPr>
        <p:grpSpPr bwMode="auto">
          <a:xfrm>
            <a:off x="7400925" y="4273550"/>
            <a:ext cx="1752600" cy="1219200"/>
            <a:chOff x="7245350" y="4273550"/>
            <a:chExt cx="1181100" cy="806450"/>
          </a:xfrm>
        </p:grpSpPr>
        <p:grpSp>
          <p:nvGrpSpPr>
            <p:cNvPr id="81210" name="Group 4"/>
            <p:cNvGrpSpPr>
              <a:grpSpLocks/>
            </p:cNvGrpSpPr>
            <p:nvPr/>
          </p:nvGrpSpPr>
          <p:grpSpPr bwMode="auto">
            <a:xfrm>
              <a:off x="7245350" y="4273550"/>
              <a:ext cx="1176862" cy="733003"/>
              <a:chOff x="628" y="1878"/>
              <a:chExt cx="833" cy="499"/>
            </a:xfrm>
          </p:grpSpPr>
          <p:sp>
            <p:nvSpPr>
              <p:cNvPr id="81228" name="Oval 5"/>
              <p:cNvSpPr>
                <a:spLocks noChangeArrowheads="1"/>
              </p:cNvSpPr>
              <p:nvPr/>
            </p:nvSpPr>
            <p:spPr bwMode="auto">
              <a:xfrm>
                <a:off x="912" y="1878"/>
                <a:ext cx="363" cy="206"/>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229" name="Oval 6"/>
              <p:cNvSpPr>
                <a:spLocks noChangeArrowheads="1"/>
              </p:cNvSpPr>
              <p:nvPr/>
            </p:nvSpPr>
            <p:spPr bwMode="auto">
              <a:xfrm>
                <a:off x="713" y="1932"/>
                <a:ext cx="278" cy="20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230" name="Oval 7"/>
              <p:cNvSpPr>
                <a:spLocks noChangeArrowheads="1"/>
              </p:cNvSpPr>
              <p:nvPr/>
            </p:nvSpPr>
            <p:spPr bwMode="auto">
              <a:xfrm>
                <a:off x="628" y="2056"/>
                <a:ext cx="188" cy="169"/>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231" name="Oval 8"/>
              <p:cNvSpPr>
                <a:spLocks noChangeArrowheads="1"/>
              </p:cNvSpPr>
              <p:nvPr/>
            </p:nvSpPr>
            <p:spPr bwMode="auto">
              <a:xfrm>
                <a:off x="685" y="2131"/>
                <a:ext cx="282" cy="182"/>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232" name="Oval 9"/>
              <p:cNvSpPr>
                <a:spLocks noChangeArrowheads="1"/>
              </p:cNvSpPr>
              <p:nvPr/>
            </p:nvSpPr>
            <p:spPr bwMode="auto">
              <a:xfrm>
                <a:off x="884" y="2161"/>
                <a:ext cx="422" cy="216"/>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233" name="Oval 10"/>
              <p:cNvSpPr>
                <a:spLocks noChangeArrowheads="1"/>
              </p:cNvSpPr>
              <p:nvPr/>
            </p:nvSpPr>
            <p:spPr bwMode="auto">
              <a:xfrm>
                <a:off x="1152" y="1938"/>
                <a:ext cx="271" cy="162"/>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234" name="Oval 11"/>
              <p:cNvSpPr>
                <a:spLocks noChangeArrowheads="1"/>
              </p:cNvSpPr>
              <p:nvPr/>
            </p:nvSpPr>
            <p:spPr bwMode="auto">
              <a:xfrm>
                <a:off x="1193" y="2042"/>
                <a:ext cx="268" cy="163"/>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235" name="Oval 12"/>
              <p:cNvSpPr>
                <a:spLocks noChangeArrowheads="1"/>
              </p:cNvSpPr>
              <p:nvPr/>
            </p:nvSpPr>
            <p:spPr bwMode="auto">
              <a:xfrm>
                <a:off x="1169" y="2076"/>
                <a:ext cx="266" cy="26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236" name="Oval 13"/>
              <p:cNvSpPr>
                <a:spLocks noChangeArrowheads="1"/>
              </p:cNvSpPr>
              <p:nvPr/>
            </p:nvSpPr>
            <p:spPr bwMode="auto">
              <a:xfrm>
                <a:off x="779" y="1996"/>
                <a:ext cx="541" cy="26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81211" name="Group 14"/>
            <p:cNvGrpSpPr>
              <a:grpSpLocks/>
            </p:cNvGrpSpPr>
            <p:nvPr/>
          </p:nvGrpSpPr>
          <p:grpSpPr bwMode="auto">
            <a:xfrm>
              <a:off x="7245350" y="4341121"/>
              <a:ext cx="1181100" cy="738879"/>
              <a:chOff x="628" y="1876"/>
              <a:chExt cx="836" cy="503"/>
            </a:xfrm>
          </p:grpSpPr>
          <p:sp>
            <p:nvSpPr>
              <p:cNvPr id="81212" name="Arc 15"/>
              <p:cNvSpPr>
                <a:spLocks/>
              </p:cNvSpPr>
              <p:nvPr/>
            </p:nvSpPr>
            <p:spPr bwMode="auto">
              <a:xfrm>
                <a:off x="921" y="1876"/>
                <a:ext cx="346" cy="104"/>
              </a:xfrm>
              <a:custGeom>
                <a:avLst/>
                <a:gdLst>
                  <a:gd name="T0" fmla="*/ 0 w 40736"/>
                  <a:gd name="T1" fmla="*/ 0 h 21600"/>
                  <a:gd name="T2" fmla="*/ 0 w 40736"/>
                  <a:gd name="T3" fmla="*/ 0 h 21600"/>
                  <a:gd name="T4" fmla="*/ 0 w 40736"/>
                  <a:gd name="T5" fmla="*/ 0 h 21600"/>
                  <a:gd name="T6" fmla="*/ 0 60000 65536"/>
                  <a:gd name="T7" fmla="*/ 0 60000 65536"/>
                  <a:gd name="T8" fmla="*/ 0 60000 65536"/>
                  <a:gd name="T9" fmla="*/ 0 w 40736"/>
                  <a:gd name="T10" fmla="*/ 0 h 21600"/>
                  <a:gd name="T11" fmla="*/ 40736 w 40736"/>
                  <a:gd name="T12" fmla="*/ 21600 h 21600"/>
                </a:gdLst>
                <a:ahLst/>
                <a:cxnLst>
                  <a:cxn ang="T6">
                    <a:pos x="T0" y="T1"/>
                  </a:cxn>
                  <a:cxn ang="T7">
                    <a:pos x="T2" y="T3"/>
                  </a:cxn>
                  <a:cxn ang="T8">
                    <a:pos x="T4" y="T5"/>
                  </a:cxn>
                </a:cxnLst>
                <a:rect l="T9" t="T10" r="T11" b="T12"/>
                <a:pathLst>
                  <a:path w="40736" h="21600" fill="none" extrusionOk="0">
                    <a:moveTo>
                      <a:pt x="0" y="14968"/>
                    </a:moveTo>
                    <a:cubicBezTo>
                      <a:pt x="2878" y="6046"/>
                      <a:pt x="11182" y="-1"/>
                      <a:pt x="20557" y="0"/>
                    </a:cubicBezTo>
                    <a:cubicBezTo>
                      <a:pt x="29513" y="0"/>
                      <a:pt x="37541" y="5528"/>
                      <a:pt x="40736" y="13895"/>
                    </a:cubicBezTo>
                  </a:path>
                  <a:path w="40736" h="21600" stroke="0" extrusionOk="0">
                    <a:moveTo>
                      <a:pt x="0" y="14968"/>
                    </a:moveTo>
                    <a:cubicBezTo>
                      <a:pt x="2878" y="6046"/>
                      <a:pt x="11182" y="-1"/>
                      <a:pt x="20557" y="0"/>
                    </a:cubicBezTo>
                    <a:cubicBezTo>
                      <a:pt x="29513" y="0"/>
                      <a:pt x="37541" y="5528"/>
                      <a:pt x="40736" y="13895"/>
                    </a:cubicBezTo>
                    <a:lnTo>
                      <a:pt x="20557" y="21600"/>
                    </a:lnTo>
                    <a:lnTo>
                      <a:pt x="0" y="14968"/>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213" name="Arc 16"/>
              <p:cNvSpPr>
                <a:spLocks/>
              </p:cNvSpPr>
              <p:nvPr/>
            </p:nvSpPr>
            <p:spPr bwMode="auto">
              <a:xfrm>
                <a:off x="923" y="1878"/>
                <a:ext cx="342" cy="102"/>
              </a:xfrm>
              <a:custGeom>
                <a:avLst/>
                <a:gdLst>
                  <a:gd name="T0" fmla="*/ 0 w 40698"/>
                  <a:gd name="T1" fmla="*/ 0 h 21600"/>
                  <a:gd name="T2" fmla="*/ 0 w 40698"/>
                  <a:gd name="T3" fmla="*/ 0 h 21600"/>
                  <a:gd name="T4" fmla="*/ 0 w 40698"/>
                  <a:gd name="T5" fmla="*/ 0 h 21600"/>
                  <a:gd name="T6" fmla="*/ 0 60000 65536"/>
                  <a:gd name="T7" fmla="*/ 0 60000 65536"/>
                  <a:gd name="T8" fmla="*/ 0 60000 65536"/>
                  <a:gd name="T9" fmla="*/ 0 w 40698"/>
                  <a:gd name="T10" fmla="*/ 0 h 21600"/>
                  <a:gd name="T11" fmla="*/ 40698 w 40698"/>
                  <a:gd name="T12" fmla="*/ 21600 h 21600"/>
                </a:gdLst>
                <a:ahLst/>
                <a:cxnLst>
                  <a:cxn ang="T6">
                    <a:pos x="T0" y="T1"/>
                  </a:cxn>
                  <a:cxn ang="T7">
                    <a:pos x="T2" y="T3"/>
                  </a:cxn>
                  <a:cxn ang="T8">
                    <a:pos x="T4" y="T5"/>
                  </a:cxn>
                </a:cxnLst>
                <a:rect l="T9" t="T10" r="T11" b="T12"/>
                <a:pathLst>
                  <a:path w="40698" h="21600" fill="none" extrusionOk="0">
                    <a:moveTo>
                      <a:pt x="-1" y="14916"/>
                    </a:moveTo>
                    <a:cubicBezTo>
                      <a:pt x="2894" y="6021"/>
                      <a:pt x="11185" y="-1"/>
                      <a:pt x="20540" y="0"/>
                    </a:cubicBezTo>
                    <a:cubicBezTo>
                      <a:pt x="29474" y="0"/>
                      <a:pt x="37487" y="5501"/>
                      <a:pt x="40697" y="13839"/>
                    </a:cubicBezTo>
                  </a:path>
                  <a:path w="40698" h="21600" stroke="0" extrusionOk="0">
                    <a:moveTo>
                      <a:pt x="-1" y="14916"/>
                    </a:moveTo>
                    <a:cubicBezTo>
                      <a:pt x="2894" y="6021"/>
                      <a:pt x="11185" y="-1"/>
                      <a:pt x="20540" y="0"/>
                    </a:cubicBezTo>
                    <a:cubicBezTo>
                      <a:pt x="29474" y="0"/>
                      <a:pt x="37487" y="5501"/>
                      <a:pt x="40697" y="13839"/>
                    </a:cubicBezTo>
                    <a:lnTo>
                      <a:pt x="20540" y="21600"/>
                    </a:lnTo>
                    <a:lnTo>
                      <a:pt x="-1" y="14916"/>
                    </a:lnTo>
                    <a:close/>
                  </a:path>
                </a:pathLst>
              </a:custGeom>
              <a:solidFill>
                <a:srgbClr val="E7EDED"/>
              </a:solidFill>
              <a:ln w="6350">
                <a:solidFill>
                  <a:srgbClr val="6C8F93"/>
                </a:solidFill>
                <a:round/>
                <a:headEnd/>
                <a:tailEnd/>
              </a:ln>
            </p:spPr>
            <p:txBody>
              <a:bodyPr/>
              <a:lstStyle/>
              <a:p>
                <a:endParaRPr lang="en-US"/>
              </a:p>
            </p:txBody>
          </p:sp>
          <p:sp>
            <p:nvSpPr>
              <p:cNvPr id="81214" name="Arc 17"/>
              <p:cNvSpPr>
                <a:spLocks/>
              </p:cNvSpPr>
              <p:nvPr/>
            </p:nvSpPr>
            <p:spPr bwMode="auto">
              <a:xfrm>
                <a:off x="713" y="1930"/>
                <a:ext cx="214" cy="126"/>
              </a:xfrm>
              <a:custGeom>
                <a:avLst/>
                <a:gdLst>
                  <a:gd name="T0" fmla="*/ 0 w 32990"/>
                  <a:gd name="T1" fmla="*/ 0 h 25945"/>
                  <a:gd name="T2" fmla="*/ 0 w 32990"/>
                  <a:gd name="T3" fmla="*/ 0 h 25945"/>
                  <a:gd name="T4" fmla="*/ 0 w 32990"/>
                  <a:gd name="T5" fmla="*/ 0 h 25945"/>
                  <a:gd name="T6" fmla="*/ 0 60000 65536"/>
                  <a:gd name="T7" fmla="*/ 0 60000 65536"/>
                  <a:gd name="T8" fmla="*/ 0 60000 65536"/>
                  <a:gd name="T9" fmla="*/ 0 w 32990"/>
                  <a:gd name="T10" fmla="*/ 0 h 25945"/>
                  <a:gd name="T11" fmla="*/ 32990 w 32990"/>
                  <a:gd name="T12" fmla="*/ 25945 h 25945"/>
                </a:gdLst>
                <a:ahLst/>
                <a:cxnLst>
                  <a:cxn ang="T6">
                    <a:pos x="T0" y="T1"/>
                  </a:cxn>
                  <a:cxn ang="T7">
                    <a:pos x="T2" y="T3"/>
                  </a:cxn>
                  <a:cxn ang="T8">
                    <a:pos x="T4" y="T5"/>
                  </a:cxn>
                </a:cxnLst>
                <a:rect l="T9" t="T10" r="T11" b="T12"/>
                <a:pathLst>
                  <a:path w="32990" h="25945" fill="none" extrusionOk="0">
                    <a:moveTo>
                      <a:pt x="441" y="25945"/>
                    </a:moveTo>
                    <a:cubicBezTo>
                      <a:pt x="147" y="24515"/>
                      <a:pt x="0" y="23059"/>
                      <a:pt x="0" y="21600"/>
                    </a:cubicBezTo>
                    <a:cubicBezTo>
                      <a:pt x="0" y="9670"/>
                      <a:pt x="9670" y="0"/>
                      <a:pt x="21600" y="0"/>
                    </a:cubicBezTo>
                    <a:cubicBezTo>
                      <a:pt x="25625" y="-1"/>
                      <a:pt x="29569" y="1124"/>
                      <a:pt x="32989" y="3247"/>
                    </a:cubicBezTo>
                  </a:path>
                  <a:path w="32990" h="25945" stroke="0" extrusionOk="0">
                    <a:moveTo>
                      <a:pt x="441" y="25945"/>
                    </a:moveTo>
                    <a:cubicBezTo>
                      <a:pt x="147" y="24515"/>
                      <a:pt x="0" y="23059"/>
                      <a:pt x="0" y="21600"/>
                    </a:cubicBezTo>
                    <a:cubicBezTo>
                      <a:pt x="0" y="9670"/>
                      <a:pt x="9670" y="0"/>
                      <a:pt x="21600" y="0"/>
                    </a:cubicBezTo>
                    <a:cubicBezTo>
                      <a:pt x="25625" y="-1"/>
                      <a:pt x="29569" y="1124"/>
                      <a:pt x="32989" y="3247"/>
                    </a:cubicBezTo>
                    <a:lnTo>
                      <a:pt x="21600" y="21600"/>
                    </a:lnTo>
                    <a:lnTo>
                      <a:pt x="441" y="2594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215" name="Arc 18"/>
              <p:cNvSpPr>
                <a:spLocks/>
              </p:cNvSpPr>
              <p:nvPr/>
            </p:nvSpPr>
            <p:spPr bwMode="auto">
              <a:xfrm>
                <a:off x="715" y="1932"/>
                <a:ext cx="211" cy="123"/>
              </a:xfrm>
              <a:custGeom>
                <a:avLst/>
                <a:gdLst>
                  <a:gd name="T0" fmla="*/ 0 w 32950"/>
                  <a:gd name="T1" fmla="*/ 0 h 25966"/>
                  <a:gd name="T2" fmla="*/ 0 w 32950"/>
                  <a:gd name="T3" fmla="*/ 0 h 25966"/>
                  <a:gd name="T4" fmla="*/ 0 w 32950"/>
                  <a:gd name="T5" fmla="*/ 0 h 25966"/>
                  <a:gd name="T6" fmla="*/ 0 60000 65536"/>
                  <a:gd name="T7" fmla="*/ 0 60000 65536"/>
                  <a:gd name="T8" fmla="*/ 0 60000 65536"/>
                  <a:gd name="T9" fmla="*/ 0 w 32950"/>
                  <a:gd name="T10" fmla="*/ 0 h 25966"/>
                  <a:gd name="T11" fmla="*/ 32950 w 32950"/>
                  <a:gd name="T12" fmla="*/ 25966 h 25966"/>
                </a:gdLst>
                <a:ahLst/>
                <a:cxnLst>
                  <a:cxn ang="T6">
                    <a:pos x="T0" y="T1"/>
                  </a:cxn>
                  <a:cxn ang="T7">
                    <a:pos x="T2" y="T3"/>
                  </a:cxn>
                  <a:cxn ang="T8">
                    <a:pos x="T4" y="T5"/>
                  </a:cxn>
                </a:cxnLst>
                <a:rect l="T9" t="T10" r="T11" b="T12"/>
                <a:pathLst>
                  <a:path w="32950" h="25966" fill="none" extrusionOk="0">
                    <a:moveTo>
                      <a:pt x="445" y="25966"/>
                    </a:moveTo>
                    <a:cubicBezTo>
                      <a:pt x="149" y="24529"/>
                      <a:pt x="0" y="23066"/>
                      <a:pt x="0" y="21600"/>
                    </a:cubicBezTo>
                    <a:cubicBezTo>
                      <a:pt x="0" y="9670"/>
                      <a:pt x="9670" y="0"/>
                      <a:pt x="21600" y="0"/>
                    </a:cubicBezTo>
                    <a:cubicBezTo>
                      <a:pt x="25608" y="-1"/>
                      <a:pt x="29538" y="1115"/>
                      <a:pt x="32949" y="3222"/>
                    </a:cubicBezTo>
                  </a:path>
                  <a:path w="32950" h="25966" stroke="0" extrusionOk="0">
                    <a:moveTo>
                      <a:pt x="445" y="25966"/>
                    </a:moveTo>
                    <a:cubicBezTo>
                      <a:pt x="149" y="24529"/>
                      <a:pt x="0" y="23066"/>
                      <a:pt x="0" y="21600"/>
                    </a:cubicBezTo>
                    <a:cubicBezTo>
                      <a:pt x="0" y="9670"/>
                      <a:pt x="9670" y="0"/>
                      <a:pt x="21600" y="0"/>
                    </a:cubicBezTo>
                    <a:cubicBezTo>
                      <a:pt x="25608" y="-1"/>
                      <a:pt x="29538" y="1115"/>
                      <a:pt x="32949" y="3222"/>
                    </a:cubicBezTo>
                    <a:lnTo>
                      <a:pt x="21600" y="21600"/>
                    </a:lnTo>
                    <a:lnTo>
                      <a:pt x="445" y="25966"/>
                    </a:lnTo>
                    <a:close/>
                  </a:path>
                </a:pathLst>
              </a:custGeom>
              <a:solidFill>
                <a:srgbClr val="E7EDED"/>
              </a:solidFill>
              <a:ln w="6350">
                <a:solidFill>
                  <a:srgbClr val="6C8F93"/>
                </a:solidFill>
                <a:round/>
                <a:headEnd/>
                <a:tailEnd/>
              </a:ln>
            </p:spPr>
            <p:txBody>
              <a:bodyPr/>
              <a:lstStyle/>
              <a:p>
                <a:endParaRPr lang="en-US"/>
              </a:p>
            </p:txBody>
          </p:sp>
          <p:sp>
            <p:nvSpPr>
              <p:cNvPr id="81216" name="Arc 19"/>
              <p:cNvSpPr>
                <a:spLocks/>
              </p:cNvSpPr>
              <p:nvPr/>
            </p:nvSpPr>
            <p:spPr bwMode="auto">
              <a:xfrm>
                <a:off x="682" y="2217"/>
                <a:ext cx="216" cy="99"/>
              </a:xfrm>
              <a:custGeom>
                <a:avLst/>
                <a:gdLst>
                  <a:gd name="T0" fmla="*/ 0 w 32074"/>
                  <a:gd name="T1" fmla="*/ 0 h 22517"/>
                  <a:gd name="T2" fmla="*/ 0 w 32074"/>
                  <a:gd name="T3" fmla="*/ 0 h 22517"/>
                  <a:gd name="T4" fmla="*/ 0 w 32074"/>
                  <a:gd name="T5" fmla="*/ 0 h 22517"/>
                  <a:gd name="T6" fmla="*/ 0 60000 65536"/>
                  <a:gd name="T7" fmla="*/ 0 60000 65536"/>
                  <a:gd name="T8" fmla="*/ 0 60000 65536"/>
                  <a:gd name="T9" fmla="*/ 0 w 32074"/>
                  <a:gd name="T10" fmla="*/ 0 h 22517"/>
                  <a:gd name="T11" fmla="*/ 32074 w 32074"/>
                  <a:gd name="T12" fmla="*/ 22517 h 22517"/>
                </a:gdLst>
                <a:ahLst/>
                <a:cxnLst>
                  <a:cxn ang="T6">
                    <a:pos x="T0" y="T1"/>
                  </a:cxn>
                  <a:cxn ang="T7">
                    <a:pos x="T2" y="T3"/>
                  </a:cxn>
                  <a:cxn ang="T8">
                    <a:pos x="T4" y="T5"/>
                  </a:cxn>
                </a:cxnLst>
                <a:rect l="T9" t="T10" r="T11" b="T12"/>
                <a:pathLst>
                  <a:path w="32074" h="22517" fill="none" extrusionOk="0">
                    <a:moveTo>
                      <a:pt x="32073" y="19807"/>
                    </a:moveTo>
                    <a:cubicBezTo>
                      <a:pt x="28868" y="21584"/>
                      <a:pt x="25264" y="22516"/>
                      <a:pt x="21600" y="22517"/>
                    </a:cubicBezTo>
                    <a:cubicBezTo>
                      <a:pt x="9670" y="22517"/>
                      <a:pt x="0" y="12846"/>
                      <a:pt x="0" y="917"/>
                    </a:cubicBezTo>
                    <a:cubicBezTo>
                      <a:pt x="-1" y="611"/>
                      <a:pt x="6" y="305"/>
                      <a:pt x="19" y="0"/>
                    </a:cubicBezTo>
                  </a:path>
                  <a:path w="32074" h="22517" stroke="0" extrusionOk="0">
                    <a:moveTo>
                      <a:pt x="32073" y="19807"/>
                    </a:moveTo>
                    <a:cubicBezTo>
                      <a:pt x="28868" y="21584"/>
                      <a:pt x="25264" y="22516"/>
                      <a:pt x="21600" y="22517"/>
                    </a:cubicBezTo>
                    <a:cubicBezTo>
                      <a:pt x="9670" y="22517"/>
                      <a:pt x="0" y="12846"/>
                      <a:pt x="0" y="917"/>
                    </a:cubicBezTo>
                    <a:cubicBezTo>
                      <a:pt x="-1" y="611"/>
                      <a:pt x="6" y="305"/>
                      <a:pt x="19" y="0"/>
                    </a:cubicBezTo>
                    <a:lnTo>
                      <a:pt x="21600" y="917"/>
                    </a:lnTo>
                    <a:lnTo>
                      <a:pt x="32073" y="19807"/>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217" name="Arc 20"/>
              <p:cNvSpPr>
                <a:spLocks/>
              </p:cNvSpPr>
              <p:nvPr/>
            </p:nvSpPr>
            <p:spPr bwMode="auto">
              <a:xfrm>
                <a:off x="684" y="2217"/>
                <a:ext cx="213" cy="96"/>
              </a:xfrm>
              <a:custGeom>
                <a:avLst/>
                <a:gdLst>
                  <a:gd name="T0" fmla="*/ 0 w 32013"/>
                  <a:gd name="T1" fmla="*/ 0 h 22524"/>
                  <a:gd name="T2" fmla="*/ 0 w 32013"/>
                  <a:gd name="T3" fmla="*/ 0 h 22524"/>
                  <a:gd name="T4" fmla="*/ 0 w 32013"/>
                  <a:gd name="T5" fmla="*/ 0 h 22524"/>
                  <a:gd name="T6" fmla="*/ 0 60000 65536"/>
                  <a:gd name="T7" fmla="*/ 0 60000 65536"/>
                  <a:gd name="T8" fmla="*/ 0 60000 65536"/>
                  <a:gd name="T9" fmla="*/ 0 w 32013"/>
                  <a:gd name="T10" fmla="*/ 0 h 22524"/>
                  <a:gd name="T11" fmla="*/ 32013 w 32013"/>
                  <a:gd name="T12" fmla="*/ 22524 h 22524"/>
                </a:gdLst>
                <a:ahLst/>
                <a:cxnLst>
                  <a:cxn ang="T6">
                    <a:pos x="T0" y="T1"/>
                  </a:cxn>
                  <a:cxn ang="T7">
                    <a:pos x="T2" y="T3"/>
                  </a:cxn>
                  <a:cxn ang="T8">
                    <a:pos x="T4" y="T5"/>
                  </a:cxn>
                </a:cxnLst>
                <a:rect l="T9" t="T10" r="T11" b="T12"/>
                <a:pathLst>
                  <a:path w="32013" h="22524" fill="none" extrusionOk="0">
                    <a:moveTo>
                      <a:pt x="32013" y="19848"/>
                    </a:moveTo>
                    <a:cubicBezTo>
                      <a:pt x="28823" y="21603"/>
                      <a:pt x="25241" y="22523"/>
                      <a:pt x="21600" y="22524"/>
                    </a:cubicBezTo>
                    <a:cubicBezTo>
                      <a:pt x="9670" y="22524"/>
                      <a:pt x="0" y="12853"/>
                      <a:pt x="0" y="924"/>
                    </a:cubicBezTo>
                    <a:cubicBezTo>
                      <a:pt x="-1" y="615"/>
                      <a:pt x="6" y="307"/>
                      <a:pt x="19" y="-1"/>
                    </a:cubicBezTo>
                  </a:path>
                  <a:path w="32013" h="22524" stroke="0" extrusionOk="0">
                    <a:moveTo>
                      <a:pt x="32013" y="19848"/>
                    </a:moveTo>
                    <a:cubicBezTo>
                      <a:pt x="28823" y="21603"/>
                      <a:pt x="25241" y="22523"/>
                      <a:pt x="21600" y="22524"/>
                    </a:cubicBezTo>
                    <a:cubicBezTo>
                      <a:pt x="9670" y="22524"/>
                      <a:pt x="0" y="12853"/>
                      <a:pt x="0" y="924"/>
                    </a:cubicBezTo>
                    <a:cubicBezTo>
                      <a:pt x="-1" y="615"/>
                      <a:pt x="6" y="307"/>
                      <a:pt x="19" y="-1"/>
                    </a:cubicBezTo>
                    <a:lnTo>
                      <a:pt x="21600" y="924"/>
                    </a:lnTo>
                    <a:lnTo>
                      <a:pt x="32013" y="19848"/>
                    </a:lnTo>
                    <a:close/>
                  </a:path>
                </a:pathLst>
              </a:custGeom>
              <a:solidFill>
                <a:srgbClr val="E7EDED"/>
              </a:solidFill>
              <a:ln w="6350">
                <a:solidFill>
                  <a:srgbClr val="6C8F93"/>
                </a:solidFill>
                <a:round/>
                <a:headEnd/>
                <a:tailEnd/>
              </a:ln>
            </p:spPr>
            <p:txBody>
              <a:bodyPr/>
              <a:lstStyle/>
              <a:p>
                <a:endParaRPr lang="en-US"/>
              </a:p>
            </p:txBody>
          </p:sp>
          <p:sp>
            <p:nvSpPr>
              <p:cNvPr id="81218" name="Arc 21"/>
              <p:cNvSpPr>
                <a:spLocks/>
              </p:cNvSpPr>
              <p:nvPr/>
            </p:nvSpPr>
            <p:spPr bwMode="auto">
              <a:xfrm>
                <a:off x="1262" y="1936"/>
                <a:ext cx="164" cy="120"/>
              </a:xfrm>
              <a:custGeom>
                <a:avLst/>
                <a:gdLst>
                  <a:gd name="T0" fmla="*/ 0 w 26077"/>
                  <a:gd name="T1" fmla="*/ 0 h 32051"/>
                  <a:gd name="T2" fmla="*/ 0 w 26077"/>
                  <a:gd name="T3" fmla="*/ 0 h 32051"/>
                  <a:gd name="T4" fmla="*/ 0 w 26077"/>
                  <a:gd name="T5" fmla="*/ 0 h 32051"/>
                  <a:gd name="T6" fmla="*/ 0 60000 65536"/>
                  <a:gd name="T7" fmla="*/ 0 60000 65536"/>
                  <a:gd name="T8" fmla="*/ 0 60000 65536"/>
                  <a:gd name="T9" fmla="*/ 0 w 26077"/>
                  <a:gd name="T10" fmla="*/ 0 h 32051"/>
                  <a:gd name="T11" fmla="*/ 26077 w 26077"/>
                  <a:gd name="T12" fmla="*/ 32051 h 32051"/>
                </a:gdLst>
                <a:ahLst/>
                <a:cxnLst>
                  <a:cxn ang="T6">
                    <a:pos x="T0" y="T1"/>
                  </a:cxn>
                  <a:cxn ang="T7">
                    <a:pos x="T2" y="T3"/>
                  </a:cxn>
                  <a:cxn ang="T8">
                    <a:pos x="T4" y="T5"/>
                  </a:cxn>
                </a:cxnLst>
                <a:rect l="T9" t="T10" r="T11" b="T12"/>
                <a:pathLst>
                  <a:path w="26077" h="32051" fill="none" extrusionOk="0">
                    <a:moveTo>
                      <a:pt x="0" y="469"/>
                    </a:moveTo>
                    <a:cubicBezTo>
                      <a:pt x="1471" y="157"/>
                      <a:pt x="2972" y="-1"/>
                      <a:pt x="4477" y="0"/>
                    </a:cubicBezTo>
                    <a:cubicBezTo>
                      <a:pt x="16406" y="0"/>
                      <a:pt x="26077" y="9670"/>
                      <a:pt x="26077" y="21600"/>
                    </a:cubicBezTo>
                    <a:cubicBezTo>
                      <a:pt x="26077" y="25255"/>
                      <a:pt x="25149" y="28851"/>
                      <a:pt x="23380" y="32051"/>
                    </a:cubicBezTo>
                  </a:path>
                  <a:path w="26077" h="32051" stroke="0" extrusionOk="0">
                    <a:moveTo>
                      <a:pt x="0" y="469"/>
                    </a:moveTo>
                    <a:cubicBezTo>
                      <a:pt x="1471" y="157"/>
                      <a:pt x="2972" y="-1"/>
                      <a:pt x="4477" y="0"/>
                    </a:cubicBezTo>
                    <a:cubicBezTo>
                      <a:pt x="16406" y="0"/>
                      <a:pt x="26077" y="9670"/>
                      <a:pt x="26077" y="21600"/>
                    </a:cubicBezTo>
                    <a:cubicBezTo>
                      <a:pt x="26077" y="25255"/>
                      <a:pt x="25149" y="28851"/>
                      <a:pt x="23380" y="32051"/>
                    </a:cubicBezTo>
                    <a:lnTo>
                      <a:pt x="4477" y="21600"/>
                    </a:lnTo>
                    <a:lnTo>
                      <a:pt x="0" y="46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219" name="Arc 22"/>
              <p:cNvSpPr>
                <a:spLocks/>
              </p:cNvSpPr>
              <p:nvPr/>
            </p:nvSpPr>
            <p:spPr bwMode="auto">
              <a:xfrm>
                <a:off x="1263" y="1938"/>
                <a:ext cx="161" cy="118"/>
              </a:xfrm>
              <a:custGeom>
                <a:avLst/>
                <a:gdLst>
                  <a:gd name="T0" fmla="*/ 0 w 26034"/>
                  <a:gd name="T1" fmla="*/ 0 h 32133"/>
                  <a:gd name="T2" fmla="*/ 0 w 26034"/>
                  <a:gd name="T3" fmla="*/ 0 h 32133"/>
                  <a:gd name="T4" fmla="*/ 0 w 26034"/>
                  <a:gd name="T5" fmla="*/ 0 h 32133"/>
                  <a:gd name="T6" fmla="*/ 0 60000 65536"/>
                  <a:gd name="T7" fmla="*/ 0 60000 65536"/>
                  <a:gd name="T8" fmla="*/ 0 60000 65536"/>
                  <a:gd name="T9" fmla="*/ 0 w 26034"/>
                  <a:gd name="T10" fmla="*/ 0 h 32133"/>
                  <a:gd name="T11" fmla="*/ 26034 w 26034"/>
                  <a:gd name="T12" fmla="*/ 32133 h 32133"/>
                </a:gdLst>
                <a:ahLst/>
                <a:cxnLst>
                  <a:cxn ang="T6">
                    <a:pos x="T0" y="T1"/>
                  </a:cxn>
                  <a:cxn ang="T7">
                    <a:pos x="T2" y="T3"/>
                  </a:cxn>
                  <a:cxn ang="T8">
                    <a:pos x="T4" y="T5"/>
                  </a:cxn>
                </a:cxnLst>
                <a:rect l="T9" t="T10" r="T11" b="T12"/>
                <a:pathLst>
                  <a:path w="26034" h="32133" fill="none" extrusionOk="0">
                    <a:moveTo>
                      <a:pt x="-1" y="459"/>
                    </a:moveTo>
                    <a:cubicBezTo>
                      <a:pt x="1458" y="154"/>
                      <a:pt x="2944" y="-1"/>
                      <a:pt x="4434" y="0"/>
                    </a:cubicBezTo>
                    <a:cubicBezTo>
                      <a:pt x="16363" y="0"/>
                      <a:pt x="26034" y="9670"/>
                      <a:pt x="26034" y="21600"/>
                    </a:cubicBezTo>
                    <a:cubicBezTo>
                      <a:pt x="26034" y="25287"/>
                      <a:pt x="25089" y="28913"/>
                      <a:pt x="23291" y="32132"/>
                    </a:cubicBezTo>
                  </a:path>
                  <a:path w="26034" h="32133" stroke="0" extrusionOk="0">
                    <a:moveTo>
                      <a:pt x="-1" y="459"/>
                    </a:moveTo>
                    <a:cubicBezTo>
                      <a:pt x="1458" y="154"/>
                      <a:pt x="2944" y="-1"/>
                      <a:pt x="4434" y="0"/>
                    </a:cubicBezTo>
                    <a:cubicBezTo>
                      <a:pt x="16363" y="0"/>
                      <a:pt x="26034" y="9670"/>
                      <a:pt x="26034" y="21600"/>
                    </a:cubicBezTo>
                    <a:cubicBezTo>
                      <a:pt x="26034" y="25287"/>
                      <a:pt x="25089" y="28913"/>
                      <a:pt x="23291" y="32132"/>
                    </a:cubicBezTo>
                    <a:lnTo>
                      <a:pt x="4434" y="21600"/>
                    </a:lnTo>
                    <a:lnTo>
                      <a:pt x="-1" y="459"/>
                    </a:lnTo>
                    <a:close/>
                  </a:path>
                </a:pathLst>
              </a:custGeom>
              <a:solidFill>
                <a:srgbClr val="E7EDED"/>
              </a:solidFill>
              <a:ln w="6350">
                <a:solidFill>
                  <a:srgbClr val="6C8F93"/>
                </a:solidFill>
                <a:round/>
                <a:headEnd/>
                <a:tailEnd/>
              </a:ln>
            </p:spPr>
            <p:txBody>
              <a:bodyPr/>
              <a:lstStyle/>
              <a:p>
                <a:endParaRPr lang="en-US"/>
              </a:p>
            </p:txBody>
          </p:sp>
          <p:sp>
            <p:nvSpPr>
              <p:cNvPr id="81220" name="Arc 23"/>
              <p:cNvSpPr>
                <a:spLocks/>
              </p:cNvSpPr>
              <p:nvPr/>
            </p:nvSpPr>
            <p:spPr bwMode="auto">
              <a:xfrm>
                <a:off x="1308" y="2056"/>
                <a:ext cx="156" cy="119"/>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494" y="-1"/>
                    </a:moveTo>
                    <a:cubicBezTo>
                      <a:pt x="18617" y="4098"/>
                      <a:pt x="21600" y="10304"/>
                      <a:pt x="21600" y="16866"/>
                    </a:cubicBezTo>
                    <a:cubicBezTo>
                      <a:pt x="21600" y="21256"/>
                      <a:pt x="20261" y="25543"/>
                      <a:pt x="17764" y="29154"/>
                    </a:cubicBezTo>
                  </a:path>
                  <a:path w="21600" h="29154" stroke="0" extrusionOk="0">
                    <a:moveTo>
                      <a:pt x="13494" y="-1"/>
                    </a:moveTo>
                    <a:cubicBezTo>
                      <a:pt x="18617" y="4098"/>
                      <a:pt x="21600" y="10304"/>
                      <a:pt x="21600" y="16866"/>
                    </a:cubicBezTo>
                    <a:cubicBezTo>
                      <a:pt x="21600" y="21256"/>
                      <a:pt x="20261" y="25543"/>
                      <a:pt x="17764" y="29154"/>
                    </a:cubicBezTo>
                    <a:lnTo>
                      <a:pt x="0" y="16866"/>
                    </a:lnTo>
                    <a:lnTo>
                      <a:pt x="13494"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221" name="Arc 24"/>
              <p:cNvSpPr>
                <a:spLocks/>
              </p:cNvSpPr>
              <p:nvPr/>
            </p:nvSpPr>
            <p:spPr bwMode="auto">
              <a:xfrm>
                <a:off x="1308" y="2057"/>
                <a:ext cx="154" cy="117"/>
              </a:xfrm>
              <a:custGeom>
                <a:avLst/>
                <a:gdLst>
                  <a:gd name="T0" fmla="*/ 0 w 21600"/>
                  <a:gd name="T1" fmla="*/ 0 h 29302"/>
                  <a:gd name="T2" fmla="*/ 0 w 21600"/>
                  <a:gd name="T3" fmla="*/ 0 h 29302"/>
                  <a:gd name="T4" fmla="*/ 0 w 21600"/>
                  <a:gd name="T5" fmla="*/ 0 h 29302"/>
                  <a:gd name="T6" fmla="*/ 0 60000 65536"/>
                  <a:gd name="T7" fmla="*/ 0 60000 65536"/>
                  <a:gd name="T8" fmla="*/ 0 60000 65536"/>
                  <a:gd name="T9" fmla="*/ 0 w 21600"/>
                  <a:gd name="T10" fmla="*/ 0 h 29302"/>
                  <a:gd name="T11" fmla="*/ 21600 w 21600"/>
                  <a:gd name="T12" fmla="*/ 29302 h 29302"/>
                </a:gdLst>
                <a:ahLst/>
                <a:cxnLst>
                  <a:cxn ang="T6">
                    <a:pos x="T0" y="T1"/>
                  </a:cxn>
                  <a:cxn ang="T7">
                    <a:pos x="T2" y="T3"/>
                  </a:cxn>
                  <a:cxn ang="T8">
                    <a:pos x="T4" y="T5"/>
                  </a:cxn>
                </a:cxnLst>
                <a:rect l="T9" t="T10" r="T11" b="T12"/>
                <a:pathLst>
                  <a:path w="21600" h="29302" fill="none" extrusionOk="0">
                    <a:moveTo>
                      <a:pt x="13412" y="0"/>
                    </a:moveTo>
                    <a:cubicBezTo>
                      <a:pt x="18584" y="4097"/>
                      <a:pt x="21600" y="10333"/>
                      <a:pt x="21600" y="16931"/>
                    </a:cubicBezTo>
                    <a:cubicBezTo>
                      <a:pt x="21600" y="21356"/>
                      <a:pt x="20240" y="25674"/>
                      <a:pt x="17706" y="29301"/>
                    </a:cubicBezTo>
                  </a:path>
                  <a:path w="21600" h="29302" stroke="0" extrusionOk="0">
                    <a:moveTo>
                      <a:pt x="13412" y="0"/>
                    </a:moveTo>
                    <a:cubicBezTo>
                      <a:pt x="18584" y="4097"/>
                      <a:pt x="21600" y="10333"/>
                      <a:pt x="21600" y="16931"/>
                    </a:cubicBezTo>
                    <a:cubicBezTo>
                      <a:pt x="21600" y="21356"/>
                      <a:pt x="20240" y="25674"/>
                      <a:pt x="17706" y="29301"/>
                    </a:cubicBezTo>
                    <a:lnTo>
                      <a:pt x="0" y="16931"/>
                    </a:lnTo>
                    <a:lnTo>
                      <a:pt x="13412" y="0"/>
                    </a:lnTo>
                    <a:close/>
                  </a:path>
                </a:pathLst>
              </a:custGeom>
              <a:solidFill>
                <a:srgbClr val="E7EDED"/>
              </a:solidFill>
              <a:ln w="6350">
                <a:solidFill>
                  <a:srgbClr val="6C8F93"/>
                </a:solidFill>
                <a:round/>
                <a:headEnd/>
                <a:tailEnd/>
              </a:ln>
            </p:spPr>
            <p:txBody>
              <a:bodyPr/>
              <a:lstStyle/>
              <a:p>
                <a:endParaRPr lang="en-US"/>
              </a:p>
            </p:txBody>
          </p:sp>
          <p:sp>
            <p:nvSpPr>
              <p:cNvPr id="81222" name="Arc 25"/>
              <p:cNvSpPr>
                <a:spLocks/>
              </p:cNvSpPr>
              <p:nvPr/>
            </p:nvSpPr>
            <p:spPr bwMode="auto">
              <a:xfrm>
                <a:off x="1257" y="2176"/>
                <a:ext cx="183" cy="172"/>
              </a:xfrm>
              <a:custGeom>
                <a:avLst/>
                <a:gdLst>
                  <a:gd name="T0" fmla="*/ 0 w 28724"/>
                  <a:gd name="T1" fmla="*/ 0 h 27592"/>
                  <a:gd name="T2" fmla="*/ 0 w 28724"/>
                  <a:gd name="T3" fmla="*/ 0 h 27592"/>
                  <a:gd name="T4" fmla="*/ 0 w 28724"/>
                  <a:gd name="T5" fmla="*/ 0 h 27592"/>
                  <a:gd name="T6" fmla="*/ 0 60000 65536"/>
                  <a:gd name="T7" fmla="*/ 0 60000 65536"/>
                  <a:gd name="T8" fmla="*/ 0 60000 65536"/>
                  <a:gd name="T9" fmla="*/ 0 w 28724"/>
                  <a:gd name="T10" fmla="*/ 0 h 27592"/>
                  <a:gd name="T11" fmla="*/ 28724 w 28724"/>
                  <a:gd name="T12" fmla="*/ 27592 h 27592"/>
                </a:gdLst>
                <a:ahLst/>
                <a:cxnLst>
                  <a:cxn ang="T6">
                    <a:pos x="T0" y="T1"/>
                  </a:cxn>
                  <a:cxn ang="T7">
                    <a:pos x="T2" y="T3"/>
                  </a:cxn>
                  <a:cxn ang="T8">
                    <a:pos x="T4" y="T5"/>
                  </a:cxn>
                </a:cxnLst>
                <a:rect l="T9" t="T10" r="T11" b="T12"/>
                <a:pathLst>
                  <a:path w="28724" h="27592" fill="none" extrusionOk="0">
                    <a:moveTo>
                      <a:pt x="27876" y="-1"/>
                    </a:moveTo>
                    <a:cubicBezTo>
                      <a:pt x="28438" y="1947"/>
                      <a:pt x="28724" y="3964"/>
                      <a:pt x="28724" y="5992"/>
                    </a:cubicBezTo>
                    <a:cubicBezTo>
                      <a:pt x="28724" y="17921"/>
                      <a:pt x="19053" y="27592"/>
                      <a:pt x="7124" y="27592"/>
                    </a:cubicBezTo>
                    <a:cubicBezTo>
                      <a:pt x="4698" y="27592"/>
                      <a:pt x="2289" y="27183"/>
                      <a:pt x="-1" y="26383"/>
                    </a:cubicBezTo>
                  </a:path>
                  <a:path w="28724" h="27592" stroke="0" extrusionOk="0">
                    <a:moveTo>
                      <a:pt x="27876" y="-1"/>
                    </a:moveTo>
                    <a:cubicBezTo>
                      <a:pt x="28438" y="1947"/>
                      <a:pt x="28724" y="3964"/>
                      <a:pt x="28724" y="5992"/>
                    </a:cubicBezTo>
                    <a:cubicBezTo>
                      <a:pt x="28724" y="17921"/>
                      <a:pt x="19053" y="27592"/>
                      <a:pt x="7124" y="27592"/>
                    </a:cubicBezTo>
                    <a:cubicBezTo>
                      <a:pt x="4698" y="27592"/>
                      <a:pt x="2289" y="27183"/>
                      <a:pt x="-1" y="26383"/>
                    </a:cubicBezTo>
                    <a:lnTo>
                      <a:pt x="7124" y="5992"/>
                    </a:lnTo>
                    <a:lnTo>
                      <a:pt x="27876"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223" name="Arc 26"/>
              <p:cNvSpPr>
                <a:spLocks/>
              </p:cNvSpPr>
              <p:nvPr/>
            </p:nvSpPr>
            <p:spPr bwMode="auto">
              <a:xfrm>
                <a:off x="1257" y="2176"/>
                <a:ext cx="180" cy="169"/>
              </a:xfrm>
              <a:custGeom>
                <a:avLst/>
                <a:gdLst>
                  <a:gd name="T0" fmla="*/ 0 w 28722"/>
                  <a:gd name="T1" fmla="*/ 0 h 27594"/>
                  <a:gd name="T2" fmla="*/ 0 w 28722"/>
                  <a:gd name="T3" fmla="*/ 0 h 27594"/>
                  <a:gd name="T4" fmla="*/ 0 w 28722"/>
                  <a:gd name="T5" fmla="*/ 0 h 27594"/>
                  <a:gd name="T6" fmla="*/ 0 60000 65536"/>
                  <a:gd name="T7" fmla="*/ 0 60000 65536"/>
                  <a:gd name="T8" fmla="*/ 0 60000 65536"/>
                  <a:gd name="T9" fmla="*/ 0 w 28722"/>
                  <a:gd name="T10" fmla="*/ 0 h 27594"/>
                  <a:gd name="T11" fmla="*/ 28722 w 28722"/>
                  <a:gd name="T12" fmla="*/ 27594 h 27594"/>
                </a:gdLst>
                <a:ahLst/>
                <a:cxnLst>
                  <a:cxn ang="T6">
                    <a:pos x="T0" y="T1"/>
                  </a:cxn>
                  <a:cxn ang="T7">
                    <a:pos x="T2" y="T3"/>
                  </a:cxn>
                  <a:cxn ang="T8">
                    <a:pos x="T4" y="T5"/>
                  </a:cxn>
                </a:cxnLst>
                <a:rect l="T9" t="T10" r="T11" b="T12"/>
                <a:pathLst>
                  <a:path w="28722" h="27594" fill="none" extrusionOk="0">
                    <a:moveTo>
                      <a:pt x="27873" y="0"/>
                    </a:moveTo>
                    <a:cubicBezTo>
                      <a:pt x="28436" y="1948"/>
                      <a:pt x="28722" y="3966"/>
                      <a:pt x="28722" y="5994"/>
                    </a:cubicBezTo>
                    <a:cubicBezTo>
                      <a:pt x="28722" y="17923"/>
                      <a:pt x="19051" y="27594"/>
                      <a:pt x="7122" y="27594"/>
                    </a:cubicBezTo>
                    <a:cubicBezTo>
                      <a:pt x="4697" y="27594"/>
                      <a:pt x="2289" y="27185"/>
                      <a:pt x="-1" y="26386"/>
                    </a:cubicBezTo>
                  </a:path>
                  <a:path w="28722" h="27594" stroke="0" extrusionOk="0">
                    <a:moveTo>
                      <a:pt x="27873" y="0"/>
                    </a:moveTo>
                    <a:cubicBezTo>
                      <a:pt x="28436" y="1948"/>
                      <a:pt x="28722" y="3966"/>
                      <a:pt x="28722" y="5994"/>
                    </a:cubicBezTo>
                    <a:cubicBezTo>
                      <a:pt x="28722" y="17923"/>
                      <a:pt x="19051" y="27594"/>
                      <a:pt x="7122" y="27594"/>
                    </a:cubicBezTo>
                    <a:cubicBezTo>
                      <a:pt x="4697" y="27594"/>
                      <a:pt x="2289" y="27185"/>
                      <a:pt x="-1" y="26386"/>
                    </a:cubicBezTo>
                    <a:lnTo>
                      <a:pt x="7122" y="5994"/>
                    </a:lnTo>
                    <a:lnTo>
                      <a:pt x="27873" y="0"/>
                    </a:lnTo>
                    <a:close/>
                  </a:path>
                </a:pathLst>
              </a:custGeom>
              <a:solidFill>
                <a:srgbClr val="E7EDED"/>
              </a:solidFill>
              <a:ln w="6350">
                <a:solidFill>
                  <a:srgbClr val="6C8F93"/>
                </a:solidFill>
                <a:round/>
                <a:headEnd/>
                <a:tailEnd/>
              </a:ln>
            </p:spPr>
            <p:txBody>
              <a:bodyPr/>
              <a:lstStyle/>
              <a:p>
                <a:endParaRPr lang="en-US"/>
              </a:p>
            </p:txBody>
          </p:sp>
          <p:sp>
            <p:nvSpPr>
              <p:cNvPr id="81224" name="Arc 27"/>
              <p:cNvSpPr>
                <a:spLocks/>
              </p:cNvSpPr>
              <p:nvPr/>
            </p:nvSpPr>
            <p:spPr bwMode="auto">
              <a:xfrm>
                <a:off x="628" y="2055"/>
                <a:ext cx="99" cy="165"/>
              </a:xfrm>
              <a:custGeom>
                <a:avLst/>
                <a:gdLst>
                  <a:gd name="T0" fmla="*/ 0 w 21600"/>
                  <a:gd name="T1" fmla="*/ 0 h 41258"/>
                  <a:gd name="T2" fmla="*/ 0 w 21600"/>
                  <a:gd name="T3" fmla="*/ 0 h 41258"/>
                  <a:gd name="T4" fmla="*/ 0 w 21600"/>
                  <a:gd name="T5" fmla="*/ 0 h 41258"/>
                  <a:gd name="T6" fmla="*/ 0 60000 65536"/>
                  <a:gd name="T7" fmla="*/ 0 60000 65536"/>
                  <a:gd name="T8" fmla="*/ 0 60000 65536"/>
                  <a:gd name="T9" fmla="*/ 0 w 21600"/>
                  <a:gd name="T10" fmla="*/ 0 h 41258"/>
                  <a:gd name="T11" fmla="*/ 21600 w 21600"/>
                  <a:gd name="T12" fmla="*/ 41258 h 41258"/>
                </a:gdLst>
                <a:ahLst/>
                <a:cxnLst>
                  <a:cxn ang="T6">
                    <a:pos x="T0" y="T1"/>
                  </a:cxn>
                  <a:cxn ang="T7">
                    <a:pos x="T2" y="T3"/>
                  </a:cxn>
                  <a:cxn ang="T8">
                    <a:pos x="T4" y="T5"/>
                  </a:cxn>
                </a:cxnLst>
                <a:rect l="T9" t="T10" r="T11" b="T12"/>
                <a:pathLst>
                  <a:path w="21600" h="41258" fill="none" extrusionOk="0">
                    <a:moveTo>
                      <a:pt x="12768" y="41257"/>
                    </a:moveTo>
                    <a:cubicBezTo>
                      <a:pt x="4999" y="37777"/>
                      <a:pt x="0" y="30058"/>
                      <a:pt x="0" y="21546"/>
                    </a:cubicBezTo>
                    <a:cubicBezTo>
                      <a:pt x="-1" y="10211"/>
                      <a:pt x="8761" y="804"/>
                      <a:pt x="20068" y="0"/>
                    </a:cubicBezTo>
                  </a:path>
                  <a:path w="21600" h="41258" stroke="0" extrusionOk="0">
                    <a:moveTo>
                      <a:pt x="12768" y="41257"/>
                    </a:moveTo>
                    <a:cubicBezTo>
                      <a:pt x="4999" y="37777"/>
                      <a:pt x="0" y="30058"/>
                      <a:pt x="0" y="21546"/>
                    </a:cubicBezTo>
                    <a:cubicBezTo>
                      <a:pt x="-1" y="10211"/>
                      <a:pt x="8761" y="804"/>
                      <a:pt x="20068" y="0"/>
                    </a:cubicBezTo>
                    <a:lnTo>
                      <a:pt x="21600" y="21546"/>
                    </a:lnTo>
                    <a:lnTo>
                      <a:pt x="12768" y="41257"/>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225" name="Arc 28"/>
              <p:cNvSpPr>
                <a:spLocks/>
              </p:cNvSpPr>
              <p:nvPr/>
            </p:nvSpPr>
            <p:spPr bwMode="auto">
              <a:xfrm>
                <a:off x="630" y="2057"/>
                <a:ext cx="97" cy="161"/>
              </a:xfrm>
              <a:custGeom>
                <a:avLst/>
                <a:gdLst>
                  <a:gd name="T0" fmla="*/ 0 w 21600"/>
                  <a:gd name="T1" fmla="*/ 0 h 41268"/>
                  <a:gd name="T2" fmla="*/ 0 w 21600"/>
                  <a:gd name="T3" fmla="*/ 0 h 41268"/>
                  <a:gd name="T4" fmla="*/ 0 w 21600"/>
                  <a:gd name="T5" fmla="*/ 0 h 41268"/>
                  <a:gd name="T6" fmla="*/ 0 60000 65536"/>
                  <a:gd name="T7" fmla="*/ 0 60000 65536"/>
                  <a:gd name="T8" fmla="*/ 0 60000 65536"/>
                  <a:gd name="T9" fmla="*/ 0 w 21600"/>
                  <a:gd name="T10" fmla="*/ 0 h 41268"/>
                  <a:gd name="T11" fmla="*/ 21600 w 21600"/>
                  <a:gd name="T12" fmla="*/ 41268 h 41268"/>
                </a:gdLst>
                <a:ahLst/>
                <a:cxnLst>
                  <a:cxn ang="T6">
                    <a:pos x="T0" y="T1"/>
                  </a:cxn>
                  <a:cxn ang="T7">
                    <a:pos x="T2" y="T3"/>
                  </a:cxn>
                  <a:cxn ang="T8">
                    <a:pos x="T4" y="T5"/>
                  </a:cxn>
                </a:cxnLst>
                <a:rect l="T9" t="T10" r="T11" b="T12"/>
                <a:pathLst>
                  <a:path w="21600" h="41268" fill="none" extrusionOk="0">
                    <a:moveTo>
                      <a:pt x="12790" y="41267"/>
                    </a:moveTo>
                    <a:cubicBezTo>
                      <a:pt x="5009" y="37792"/>
                      <a:pt x="0" y="30067"/>
                      <a:pt x="0" y="21546"/>
                    </a:cubicBezTo>
                    <a:cubicBezTo>
                      <a:pt x="-1" y="10209"/>
                      <a:pt x="8763" y="802"/>
                      <a:pt x="20072" y="0"/>
                    </a:cubicBezTo>
                  </a:path>
                  <a:path w="21600" h="41268" stroke="0" extrusionOk="0">
                    <a:moveTo>
                      <a:pt x="12790" y="41267"/>
                    </a:moveTo>
                    <a:cubicBezTo>
                      <a:pt x="5009" y="37792"/>
                      <a:pt x="0" y="30067"/>
                      <a:pt x="0" y="21546"/>
                    </a:cubicBezTo>
                    <a:cubicBezTo>
                      <a:pt x="-1" y="10209"/>
                      <a:pt x="8763" y="802"/>
                      <a:pt x="20072" y="0"/>
                    </a:cubicBezTo>
                    <a:lnTo>
                      <a:pt x="21600" y="21546"/>
                    </a:lnTo>
                    <a:lnTo>
                      <a:pt x="12790" y="41267"/>
                    </a:lnTo>
                    <a:close/>
                  </a:path>
                </a:pathLst>
              </a:custGeom>
              <a:solidFill>
                <a:srgbClr val="E7EDED"/>
              </a:solidFill>
              <a:ln w="6350">
                <a:solidFill>
                  <a:srgbClr val="6C8F93"/>
                </a:solidFill>
                <a:round/>
                <a:headEnd/>
                <a:tailEnd/>
              </a:ln>
            </p:spPr>
            <p:txBody>
              <a:bodyPr/>
              <a:lstStyle/>
              <a:p>
                <a:endParaRPr lang="en-US"/>
              </a:p>
            </p:txBody>
          </p:sp>
          <p:sp>
            <p:nvSpPr>
              <p:cNvPr id="81226" name="Arc 29"/>
              <p:cNvSpPr>
                <a:spLocks/>
              </p:cNvSpPr>
              <p:nvPr/>
            </p:nvSpPr>
            <p:spPr bwMode="auto">
              <a:xfrm>
                <a:off x="890" y="2279"/>
                <a:ext cx="375" cy="100"/>
              </a:xfrm>
              <a:custGeom>
                <a:avLst/>
                <a:gdLst>
                  <a:gd name="T0" fmla="*/ 0 w 39085"/>
                  <a:gd name="T1" fmla="*/ 0 h 21600"/>
                  <a:gd name="T2" fmla="*/ 0 w 39085"/>
                  <a:gd name="T3" fmla="*/ 0 h 21600"/>
                  <a:gd name="T4" fmla="*/ 0 w 39085"/>
                  <a:gd name="T5" fmla="*/ 0 h 21600"/>
                  <a:gd name="T6" fmla="*/ 0 60000 65536"/>
                  <a:gd name="T7" fmla="*/ 0 60000 65536"/>
                  <a:gd name="T8" fmla="*/ 0 60000 65536"/>
                  <a:gd name="T9" fmla="*/ 0 w 39085"/>
                  <a:gd name="T10" fmla="*/ 0 h 21600"/>
                  <a:gd name="T11" fmla="*/ 39085 w 39085"/>
                  <a:gd name="T12" fmla="*/ 21600 h 21600"/>
                </a:gdLst>
                <a:ahLst/>
                <a:cxnLst>
                  <a:cxn ang="T6">
                    <a:pos x="T0" y="T1"/>
                  </a:cxn>
                  <a:cxn ang="T7">
                    <a:pos x="T2" y="T3"/>
                  </a:cxn>
                  <a:cxn ang="T8">
                    <a:pos x="T4" y="T5"/>
                  </a:cxn>
                </a:cxnLst>
                <a:rect l="T9" t="T10" r="T11" b="T12"/>
                <a:pathLst>
                  <a:path w="39085" h="21600" fill="none" extrusionOk="0">
                    <a:moveTo>
                      <a:pt x="39085" y="12120"/>
                    </a:moveTo>
                    <a:cubicBezTo>
                      <a:pt x="35065" y="18049"/>
                      <a:pt x="28368" y="21599"/>
                      <a:pt x="21206" y="21600"/>
                    </a:cubicBezTo>
                    <a:cubicBezTo>
                      <a:pt x="10860" y="21600"/>
                      <a:pt x="1967" y="14264"/>
                      <a:pt x="0" y="4107"/>
                    </a:cubicBezTo>
                  </a:path>
                  <a:path w="39085" h="21600" stroke="0" extrusionOk="0">
                    <a:moveTo>
                      <a:pt x="39085" y="12120"/>
                    </a:moveTo>
                    <a:cubicBezTo>
                      <a:pt x="35065" y="18049"/>
                      <a:pt x="28368" y="21599"/>
                      <a:pt x="21206" y="21600"/>
                    </a:cubicBezTo>
                    <a:cubicBezTo>
                      <a:pt x="10860" y="21600"/>
                      <a:pt x="1967" y="14264"/>
                      <a:pt x="0" y="4107"/>
                    </a:cubicBezTo>
                    <a:lnTo>
                      <a:pt x="21206" y="0"/>
                    </a:lnTo>
                    <a:lnTo>
                      <a:pt x="39085" y="1212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227" name="Arc 30"/>
              <p:cNvSpPr>
                <a:spLocks/>
              </p:cNvSpPr>
              <p:nvPr/>
            </p:nvSpPr>
            <p:spPr bwMode="auto">
              <a:xfrm>
                <a:off x="892" y="2279"/>
                <a:ext cx="370" cy="98"/>
              </a:xfrm>
              <a:custGeom>
                <a:avLst/>
                <a:gdLst>
                  <a:gd name="T0" fmla="*/ 0 w 39018"/>
                  <a:gd name="T1" fmla="*/ 0 h 21600"/>
                  <a:gd name="T2" fmla="*/ 0 w 39018"/>
                  <a:gd name="T3" fmla="*/ 0 h 21600"/>
                  <a:gd name="T4" fmla="*/ 0 w 39018"/>
                  <a:gd name="T5" fmla="*/ 0 h 21600"/>
                  <a:gd name="T6" fmla="*/ 0 60000 65536"/>
                  <a:gd name="T7" fmla="*/ 0 60000 65536"/>
                  <a:gd name="T8" fmla="*/ 0 60000 65536"/>
                  <a:gd name="T9" fmla="*/ 0 w 39018"/>
                  <a:gd name="T10" fmla="*/ 0 h 21600"/>
                  <a:gd name="T11" fmla="*/ 39018 w 39018"/>
                  <a:gd name="T12" fmla="*/ 21600 h 21600"/>
                </a:gdLst>
                <a:ahLst/>
                <a:cxnLst>
                  <a:cxn ang="T6">
                    <a:pos x="T0" y="T1"/>
                  </a:cxn>
                  <a:cxn ang="T7">
                    <a:pos x="T2" y="T3"/>
                  </a:cxn>
                  <a:cxn ang="T8">
                    <a:pos x="T4" y="T5"/>
                  </a:cxn>
                </a:cxnLst>
                <a:rect l="T9" t="T10" r="T11" b="T12"/>
                <a:pathLst>
                  <a:path w="39018" h="21600" fill="none" extrusionOk="0">
                    <a:moveTo>
                      <a:pt x="39017" y="12206"/>
                    </a:moveTo>
                    <a:cubicBezTo>
                      <a:pt x="34990" y="18085"/>
                      <a:pt x="28323" y="21599"/>
                      <a:pt x="21198" y="21600"/>
                    </a:cubicBezTo>
                    <a:cubicBezTo>
                      <a:pt x="10868" y="21600"/>
                      <a:pt x="1984" y="14286"/>
                      <a:pt x="0" y="4149"/>
                    </a:cubicBezTo>
                  </a:path>
                  <a:path w="39018" h="21600" stroke="0" extrusionOk="0">
                    <a:moveTo>
                      <a:pt x="39017" y="12206"/>
                    </a:moveTo>
                    <a:cubicBezTo>
                      <a:pt x="34990" y="18085"/>
                      <a:pt x="28323" y="21599"/>
                      <a:pt x="21198" y="21600"/>
                    </a:cubicBezTo>
                    <a:cubicBezTo>
                      <a:pt x="10868" y="21600"/>
                      <a:pt x="1984" y="14286"/>
                      <a:pt x="0" y="4149"/>
                    </a:cubicBezTo>
                    <a:lnTo>
                      <a:pt x="21198" y="0"/>
                    </a:lnTo>
                    <a:lnTo>
                      <a:pt x="39017" y="12206"/>
                    </a:lnTo>
                    <a:close/>
                  </a:path>
                </a:pathLst>
              </a:custGeom>
              <a:solidFill>
                <a:srgbClr val="E7EDED"/>
              </a:solidFill>
              <a:ln w="6350">
                <a:solidFill>
                  <a:srgbClr val="6C8F93"/>
                </a:solidFill>
                <a:round/>
                <a:headEnd/>
                <a:tailEnd/>
              </a:ln>
            </p:spPr>
            <p:txBody>
              <a:bodyPr/>
              <a:lstStyle/>
              <a:p>
                <a:endParaRPr lang="en-US"/>
              </a:p>
            </p:txBody>
          </p:sp>
        </p:grpSp>
      </p:grpSp>
      <p:sp>
        <p:nvSpPr>
          <p:cNvPr id="808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5E88BF4D-9FAC-8447-A26A-70BD40EEFF77}" type="slidenum">
              <a:rPr lang="en-US" altLang="x-none" sz="1200">
                <a:latin typeface="Tahoma" charset="0"/>
              </a:rPr>
              <a:pPr/>
              <a:t>6</a:t>
            </a:fld>
            <a:endParaRPr lang="en-US" altLang="x-none" sz="1200">
              <a:latin typeface="Tahoma" charset="0"/>
            </a:endParaRPr>
          </a:p>
        </p:txBody>
      </p:sp>
      <p:graphicFrame>
        <p:nvGraphicFramePr>
          <p:cNvPr id="80899" name="Object 498"/>
          <p:cNvGraphicFramePr>
            <a:graphicFrameLocks noChangeAspect="1"/>
          </p:cNvGraphicFramePr>
          <p:nvPr/>
        </p:nvGraphicFramePr>
        <p:xfrm>
          <a:off x="12700" y="3740150"/>
          <a:ext cx="2224088" cy="1566863"/>
        </p:xfrm>
        <a:graphic>
          <a:graphicData uri="http://schemas.openxmlformats.org/presentationml/2006/ole">
            <mc:AlternateContent xmlns:mc="http://schemas.openxmlformats.org/markup-compatibility/2006">
              <mc:Choice xmlns:v="urn:schemas-microsoft-com:vml" Requires="v">
                <p:oleObj spid="_x0000_s89271" name="Photo Editor Photo" r:id="rId4" imgW="5668166" imgH="3990476" progId="MSPhotoEd.3">
                  <p:embed/>
                </p:oleObj>
              </mc:Choice>
              <mc:Fallback>
                <p:oleObj name="Photo Editor Photo" r:id="rId4" imgW="5668166" imgH="3990476" progId="MSPhotoEd.3">
                  <p:embed/>
                  <p:pic>
                    <p:nvPicPr>
                      <p:cNvPr id="80899" name="Object 4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3740150"/>
                        <a:ext cx="2224088"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0900" name="Object 497"/>
          <p:cNvGraphicFramePr>
            <a:graphicFrameLocks noChangeAspect="1"/>
          </p:cNvGraphicFramePr>
          <p:nvPr/>
        </p:nvGraphicFramePr>
        <p:xfrm>
          <a:off x="387350" y="1987550"/>
          <a:ext cx="1804988" cy="1338263"/>
        </p:xfrm>
        <a:graphic>
          <a:graphicData uri="http://schemas.openxmlformats.org/presentationml/2006/ole">
            <mc:AlternateContent xmlns:mc="http://schemas.openxmlformats.org/markup-compatibility/2006">
              <mc:Choice xmlns:v="urn:schemas-microsoft-com:vml" Requires="v">
                <p:oleObj spid="_x0000_s89272" name="Photo Editor Photo" r:id="rId6" imgW="3761905" imgH="2790476" progId="MSPhotoEd.3">
                  <p:embed/>
                </p:oleObj>
              </mc:Choice>
              <mc:Fallback>
                <p:oleObj name="Photo Editor Photo" r:id="rId6" imgW="3761905" imgH="2790476" progId="MSPhotoEd.3">
                  <p:embed/>
                  <p:pic>
                    <p:nvPicPr>
                      <p:cNvPr id="80900" name="Object 4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350" y="1987550"/>
                        <a:ext cx="1804988"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80901" name="Group 3"/>
          <p:cNvGrpSpPr>
            <a:grpSpLocks/>
          </p:cNvGrpSpPr>
          <p:nvPr/>
        </p:nvGrpSpPr>
        <p:grpSpPr bwMode="auto">
          <a:xfrm>
            <a:off x="7975600" y="2378075"/>
            <a:ext cx="1181100" cy="806450"/>
            <a:chOff x="1372" y="240"/>
            <a:chExt cx="836" cy="549"/>
          </a:xfrm>
        </p:grpSpPr>
        <p:grpSp>
          <p:nvGrpSpPr>
            <p:cNvPr id="81035" name="Group 4"/>
            <p:cNvGrpSpPr>
              <a:grpSpLocks/>
            </p:cNvGrpSpPr>
            <p:nvPr/>
          </p:nvGrpSpPr>
          <p:grpSpPr bwMode="auto">
            <a:xfrm>
              <a:off x="1372" y="240"/>
              <a:ext cx="833" cy="499"/>
              <a:chOff x="628" y="1878"/>
              <a:chExt cx="833" cy="499"/>
            </a:xfrm>
          </p:grpSpPr>
          <p:sp>
            <p:nvSpPr>
              <p:cNvPr id="81201" name="Oval 5"/>
              <p:cNvSpPr>
                <a:spLocks noChangeArrowheads="1"/>
              </p:cNvSpPr>
              <p:nvPr/>
            </p:nvSpPr>
            <p:spPr bwMode="auto">
              <a:xfrm>
                <a:off x="912" y="1878"/>
                <a:ext cx="363" cy="206"/>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202" name="Oval 6"/>
              <p:cNvSpPr>
                <a:spLocks noChangeArrowheads="1"/>
              </p:cNvSpPr>
              <p:nvPr/>
            </p:nvSpPr>
            <p:spPr bwMode="auto">
              <a:xfrm>
                <a:off x="713" y="1932"/>
                <a:ext cx="278" cy="20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203" name="Oval 7"/>
              <p:cNvSpPr>
                <a:spLocks noChangeArrowheads="1"/>
              </p:cNvSpPr>
              <p:nvPr/>
            </p:nvSpPr>
            <p:spPr bwMode="auto">
              <a:xfrm>
                <a:off x="628" y="2056"/>
                <a:ext cx="188" cy="169"/>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204" name="Oval 8"/>
              <p:cNvSpPr>
                <a:spLocks noChangeArrowheads="1"/>
              </p:cNvSpPr>
              <p:nvPr/>
            </p:nvSpPr>
            <p:spPr bwMode="auto">
              <a:xfrm>
                <a:off x="685" y="2131"/>
                <a:ext cx="282" cy="182"/>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205" name="Oval 9"/>
              <p:cNvSpPr>
                <a:spLocks noChangeArrowheads="1"/>
              </p:cNvSpPr>
              <p:nvPr/>
            </p:nvSpPr>
            <p:spPr bwMode="auto">
              <a:xfrm>
                <a:off x="884" y="2161"/>
                <a:ext cx="422" cy="216"/>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206" name="Oval 10"/>
              <p:cNvSpPr>
                <a:spLocks noChangeArrowheads="1"/>
              </p:cNvSpPr>
              <p:nvPr/>
            </p:nvSpPr>
            <p:spPr bwMode="auto">
              <a:xfrm>
                <a:off x="1152" y="1938"/>
                <a:ext cx="271" cy="162"/>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207" name="Oval 11"/>
              <p:cNvSpPr>
                <a:spLocks noChangeArrowheads="1"/>
              </p:cNvSpPr>
              <p:nvPr/>
            </p:nvSpPr>
            <p:spPr bwMode="auto">
              <a:xfrm>
                <a:off x="1193" y="2042"/>
                <a:ext cx="268" cy="163"/>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208" name="Oval 12"/>
              <p:cNvSpPr>
                <a:spLocks noChangeArrowheads="1"/>
              </p:cNvSpPr>
              <p:nvPr/>
            </p:nvSpPr>
            <p:spPr bwMode="auto">
              <a:xfrm>
                <a:off x="1169" y="2076"/>
                <a:ext cx="266" cy="26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209" name="Oval 13"/>
              <p:cNvSpPr>
                <a:spLocks noChangeArrowheads="1"/>
              </p:cNvSpPr>
              <p:nvPr/>
            </p:nvSpPr>
            <p:spPr bwMode="auto">
              <a:xfrm>
                <a:off x="779" y="1996"/>
                <a:ext cx="541" cy="26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81036" name="Group 14"/>
            <p:cNvGrpSpPr>
              <a:grpSpLocks/>
            </p:cNvGrpSpPr>
            <p:nvPr/>
          </p:nvGrpSpPr>
          <p:grpSpPr bwMode="auto">
            <a:xfrm>
              <a:off x="1372" y="286"/>
              <a:ext cx="836" cy="503"/>
              <a:chOff x="628" y="1876"/>
              <a:chExt cx="836" cy="503"/>
            </a:xfrm>
          </p:grpSpPr>
          <p:sp>
            <p:nvSpPr>
              <p:cNvPr id="81185" name="Arc 15"/>
              <p:cNvSpPr>
                <a:spLocks/>
              </p:cNvSpPr>
              <p:nvPr/>
            </p:nvSpPr>
            <p:spPr bwMode="auto">
              <a:xfrm>
                <a:off x="921" y="1876"/>
                <a:ext cx="346" cy="104"/>
              </a:xfrm>
              <a:custGeom>
                <a:avLst/>
                <a:gdLst>
                  <a:gd name="T0" fmla="*/ 0 w 40736"/>
                  <a:gd name="T1" fmla="*/ 0 h 21600"/>
                  <a:gd name="T2" fmla="*/ 0 w 40736"/>
                  <a:gd name="T3" fmla="*/ 0 h 21600"/>
                  <a:gd name="T4" fmla="*/ 0 w 40736"/>
                  <a:gd name="T5" fmla="*/ 0 h 21600"/>
                  <a:gd name="T6" fmla="*/ 0 60000 65536"/>
                  <a:gd name="T7" fmla="*/ 0 60000 65536"/>
                  <a:gd name="T8" fmla="*/ 0 60000 65536"/>
                  <a:gd name="T9" fmla="*/ 0 w 40736"/>
                  <a:gd name="T10" fmla="*/ 0 h 21600"/>
                  <a:gd name="T11" fmla="*/ 40736 w 40736"/>
                  <a:gd name="T12" fmla="*/ 21600 h 21600"/>
                </a:gdLst>
                <a:ahLst/>
                <a:cxnLst>
                  <a:cxn ang="T6">
                    <a:pos x="T0" y="T1"/>
                  </a:cxn>
                  <a:cxn ang="T7">
                    <a:pos x="T2" y="T3"/>
                  </a:cxn>
                  <a:cxn ang="T8">
                    <a:pos x="T4" y="T5"/>
                  </a:cxn>
                </a:cxnLst>
                <a:rect l="T9" t="T10" r="T11" b="T12"/>
                <a:pathLst>
                  <a:path w="40736" h="21600" fill="none" extrusionOk="0">
                    <a:moveTo>
                      <a:pt x="0" y="14968"/>
                    </a:moveTo>
                    <a:cubicBezTo>
                      <a:pt x="2878" y="6046"/>
                      <a:pt x="11182" y="-1"/>
                      <a:pt x="20557" y="0"/>
                    </a:cubicBezTo>
                    <a:cubicBezTo>
                      <a:pt x="29513" y="0"/>
                      <a:pt x="37541" y="5528"/>
                      <a:pt x="40736" y="13895"/>
                    </a:cubicBezTo>
                  </a:path>
                  <a:path w="40736" h="21600" stroke="0" extrusionOk="0">
                    <a:moveTo>
                      <a:pt x="0" y="14968"/>
                    </a:moveTo>
                    <a:cubicBezTo>
                      <a:pt x="2878" y="6046"/>
                      <a:pt x="11182" y="-1"/>
                      <a:pt x="20557" y="0"/>
                    </a:cubicBezTo>
                    <a:cubicBezTo>
                      <a:pt x="29513" y="0"/>
                      <a:pt x="37541" y="5528"/>
                      <a:pt x="40736" y="13895"/>
                    </a:cubicBezTo>
                    <a:lnTo>
                      <a:pt x="20557" y="21600"/>
                    </a:lnTo>
                    <a:lnTo>
                      <a:pt x="0" y="14968"/>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86" name="Arc 16"/>
              <p:cNvSpPr>
                <a:spLocks/>
              </p:cNvSpPr>
              <p:nvPr/>
            </p:nvSpPr>
            <p:spPr bwMode="auto">
              <a:xfrm>
                <a:off x="923" y="1878"/>
                <a:ext cx="342" cy="102"/>
              </a:xfrm>
              <a:custGeom>
                <a:avLst/>
                <a:gdLst>
                  <a:gd name="T0" fmla="*/ 0 w 40698"/>
                  <a:gd name="T1" fmla="*/ 0 h 21600"/>
                  <a:gd name="T2" fmla="*/ 0 w 40698"/>
                  <a:gd name="T3" fmla="*/ 0 h 21600"/>
                  <a:gd name="T4" fmla="*/ 0 w 40698"/>
                  <a:gd name="T5" fmla="*/ 0 h 21600"/>
                  <a:gd name="T6" fmla="*/ 0 60000 65536"/>
                  <a:gd name="T7" fmla="*/ 0 60000 65536"/>
                  <a:gd name="T8" fmla="*/ 0 60000 65536"/>
                  <a:gd name="T9" fmla="*/ 0 w 40698"/>
                  <a:gd name="T10" fmla="*/ 0 h 21600"/>
                  <a:gd name="T11" fmla="*/ 40698 w 40698"/>
                  <a:gd name="T12" fmla="*/ 21600 h 21600"/>
                </a:gdLst>
                <a:ahLst/>
                <a:cxnLst>
                  <a:cxn ang="T6">
                    <a:pos x="T0" y="T1"/>
                  </a:cxn>
                  <a:cxn ang="T7">
                    <a:pos x="T2" y="T3"/>
                  </a:cxn>
                  <a:cxn ang="T8">
                    <a:pos x="T4" y="T5"/>
                  </a:cxn>
                </a:cxnLst>
                <a:rect l="T9" t="T10" r="T11" b="T12"/>
                <a:pathLst>
                  <a:path w="40698" h="21600" fill="none" extrusionOk="0">
                    <a:moveTo>
                      <a:pt x="-1" y="14916"/>
                    </a:moveTo>
                    <a:cubicBezTo>
                      <a:pt x="2894" y="6021"/>
                      <a:pt x="11185" y="-1"/>
                      <a:pt x="20540" y="0"/>
                    </a:cubicBezTo>
                    <a:cubicBezTo>
                      <a:pt x="29474" y="0"/>
                      <a:pt x="37487" y="5501"/>
                      <a:pt x="40697" y="13839"/>
                    </a:cubicBezTo>
                  </a:path>
                  <a:path w="40698" h="21600" stroke="0" extrusionOk="0">
                    <a:moveTo>
                      <a:pt x="-1" y="14916"/>
                    </a:moveTo>
                    <a:cubicBezTo>
                      <a:pt x="2894" y="6021"/>
                      <a:pt x="11185" y="-1"/>
                      <a:pt x="20540" y="0"/>
                    </a:cubicBezTo>
                    <a:cubicBezTo>
                      <a:pt x="29474" y="0"/>
                      <a:pt x="37487" y="5501"/>
                      <a:pt x="40697" y="13839"/>
                    </a:cubicBezTo>
                    <a:lnTo>
                      <a:pt x="20540" y="21600"/>
                    </a:lnTo>
                    <a:lnTo>
                      <a:pt x="-1" y="14916"/>
                    </a:lnTo>
                    <a:close/>
                  </a:path>
                </a:pathLst>
              </a:custGeom>
              <a:solidFill>
                <a:srgbClr val="E7EDED"/>
              </a:solidFill>
              <a:ln w="6350">
                <a:solidFill>
                  <a:srgbClr val="6C8F93"/>
                </a:solidFill>
                <a:round/>
                <a:headEnd/>
                <a:tailEnd/>
              </a:ln>
            </p:spPr>
            <p:txBody>
              <a:bodyPr/>
              <a:lstStyle/>
              <a:p>
                <a:endParaRPr lang="en-US"/>
              </a:p>
            </p:txBody>
          </p:sp>
          <p:sp>
            <p:nvSpPr>
              <p:cNvPr id="81187" name="Arc 17"/>
              <p:cNvSpPr>
                <a:spLocks/>
              </p:cNvSpPr>
              <p:nvPr/>
            </p:nvSpPr>
            <p:spPr bwMode="auto">
              <a:xfrm>
                <a:off x="713" y="1930"/>
                <a:ext cx="214" cy="126"/>
              </a:xfrm>
              <a:custGeom>
                <a:avLst/>
                <a:gdLst>
                  <a:gd name="T0" fmla="*/ 0 w 32990"/>
                  <a:gd name="T1" fmla="*/ 0 h 25945"/>
                  <a:gd name="T2" fmla="*/ 0 w 32990"/>
                  <a:gd name="T3" fmla="*/ 0 h 25945"/>
                  <a:gd name="T4" fmla="*/ 0 w 32990"/>
                  <a:gd name="T5" fmla="*/ 0 h 25945"/>
                  <a:gd name="T6" fmla="*/ 0 60000 65536"/>
                  <a:gd name="T7" fmla="*/ 0 60000 65536"/>
                  <a:gd name="T8" fmla="*/ 0 60000 65536"/>
                  <a:gd name="T9" fmla="*/ 0 w 32990"/>
                  <a:gd name="T10" fmla="*/ 0 h 25945"/>
                  <a:gd name="T11" fmla="*/ 32990 w 32990"/>
                  <a:gd name="T12" fmla="*/ 25945 h 25945"/>
                </a:gdLst>
                <a:ahLst/>
                <a:cxnLst>
                  <a:cxn ang="T6">
                    <a:pos x="T0" y="T1"/>
                  </a:cxn>
                  <a:cxn ang="T7">
                    <a:pos x="T2" y="T3"/>
                  </a:cxn>
                  <a:cxn ang="T8">
                    <a:pos x="T4" y="T5"/>
                  </a:cxn>
                </a:cxnLst>
                <a:rect l="T9" t="T10" r="T11" b="T12"/>
                <a:pathLst>
                  <a:path w="32990" h="25945" fill="none" extrusionOk="0">
                    <a:moveTo>
                      <a:pt x="441" y="25945"/>
                    </a:moveTo>
                    <a:cubicBezTo>
                      <a:pt x="147" y="24515"/>
                      <a:pt x="0" y="23059"/>
                      <a:pt x="0" y="21600"/>
                    </a:cubicBezTo>
                    <a:cubicBezTo>
                      <a:pt x="0" y="9670"/>
                      <a:pt x="9670" y="0"/>
                      <a:pt x="21600" y="0"/>
                    </a:cubicBezTo>
                    <a:cubicBezTo>
                      <a:pt x="25625" y="-1"/>
                      <a:pt x="29569" y="1124"/>
                      <a:pt x="32989" y="3247"/>
                    </a:cubicBezTo>
                  </a:path>
                  <a:path w="32990" h="25945" stroke="0" extrusionOk="0">
                    <a:moveTo>
                      <a:pt x="441" y="25945"/>
                    </a:moveTo>
                    <a:cubicBezTo>
                      <a:pt x="147" y="24515"/>
                      <a:pt x="0" y="23059"/>
                      <a:pt x="0" y="21600"/>
                    </a:cubicBezTo>
                    <a:cubicBezTo>
                      <a:pt x="0" y="9670"/>
                      <a:pt x="9670" y="0"/>
                      <a:pt x="21600" y="0"/>
                    </a:cubicBezTo>
                    <a:cubicBezTo>
                      <a:pt x="25625" y="-1"/>
                      <a:pt x="29569" y="1124"/>
                      <a:pt x="32989" y="3247"/>
                    </a:cubicBezTo>
                    <a:lnTo>
                      <a:pt x="21600" y="21600"/>
                    </a:lnTo>
                    <a:lnTo>
                      <a:pt x="441" y="2594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88" name="Arc 18"/>
              <p:cNvSpPr>
                <a:spLocks/>
              </p:cNvSpPr>
              <p:nvPr/>
            </p:nvSpPr>
            <p:spPr bwMode="auto">
              <a:xfrm>
                <a:off x="715" y="1932"/>
                <a:ext cx="211" cy="123"/>
              </a:xfrm>
              <a:custGeom>
                <a:avLst/>
                <a:gdLst>
                  <a:gd name="T0" fmla="*/ 0 w 32950"/>
                  <a:gd name="T1" fmla="*/ 0 h 25966"/>
                  <a:gd name="T2" fmla="*/ 0 w 32950"/>
                  <a:gd name="T3" fmla="*/ 0 h 25966"/>
                  <a:gd name="T4" fmla="*/ 0 w 32950"/>
                  <a:gd name="T5" fmla="*/ 0 h 25966"/>
                  <a:gd name="T6" fmla="*/ 0 60000 65536"/>
                  <a:gd name="T7" fmla="*/ 0 60000 65536"/>
                  <a:gd name="T8" fmla="*/ 0 60000 65536"/>
                  <a:gd name="T9" fmla="*/ 0 w 32950"/>
                  <a:gd name="T10" fmla="*/ 0 h 25966"/>
                  <a:gd name="T11" fmla="*/ 32950 w 32950"/>
                  <a:gd name="T12" fmla="*/ 25966 h 25966"/>
                </a:gdLst>
                <a:ahLst/>
                <a:cxnLst>
                  <a:cxn ang="T6">
                    <a:pos x="T0" y="T1"/>
                  </a:cxn>
                  <a:cxn ang="T7">
                    <a:pos x="T2" y="T3"/>
                  </a:cxn>
                  <a:cxn ang="T8">
                    <a:pos x="T4" y="T5"/>
                  </a:cxn>
                </a:cxnLst>
                <a:rect l="T9" t="T10" r="T11" b="T12"/>
                <a:pathLst>
                  <a:path w="32950" h="25966" fill="none" extrusionOk="0">
                    <a:moveTo>
                      <a:pt x="445" y="25966"/>
                    </a:moveTo>
                    <a:cubicBezTo>
                      <a:pt x="149" y="24529"/>
                      <a:pt x="0" y="23066"/>
                      <a:pt x="0" y="21600"/>
                    </a:cubicBezTo>
                    <a:cubicBezTo>
                      <a:pt x="0" y="9670"/>
                      <a:pt x="9670" y="0"/>
                      <a:pt x="21600" y="0"/>
                    </a:cubicBezTo>
                    <a:cubicBezTo>
                      <a:pt x="25608" y="-1"/>
                      <a:pt x="29538" y="1115"/>
                      <a:pt x="32949" y="3222"/>
                    </a:cubicBezTo>
                  </a:path>
                  <a:path w="32950" h="25966" stroke="0" extrusionOk="0">
                    <a:moveTo>
                      <a:pt x="445" y="25966"/>
                    </a:moveTo>
                    <a:cubicBezTo>
                      <a:pt x="149" y="24529"/>
                      <a:pt x="0" y="23066"/>
                      <a:pt x="0" y="21600"/>
                    </a:cubicBezTo>
                    <a:cubicBezTo>
                      <a:pt x="0" y="9670"/>
                      <a:pt x="9670" y="0"/>
                      <a:pt x="21600" y="0"/>
                    </a:cubicBezTo>
                    <a:cubicBezTo>
                      <a:pt x="25608" y="-1"/>
                      <a:pt x="29538" y="1115"/>
                      <a:pt x="32949" y="3222"/>
                    </a:cubicBezTo>
                    <a:lnTo>
                      <a:pt x="21600" y="21600"/>
                    </a:lnTo>
                    <a:lnTo>
                      <a:pt x="445" y="25966"/>
                    </a:lnTo>
                    <a:close/>
                  </a:path>
                </a:pathLst>
              </a:custGeom>
              <a:solidFill>
                <a:srgbClr val="E7EDED"/>
              </a:solidFill>
              <a:ln w="6350">
                <a:solidFill>
                  <a:srgbClr val="6C8F93"/>
                </a:solidFill>
                <a:round/>
                <a:headEnd/>
                <a:tailEnd/>
              </a:ln>
            </p:spPr>
            <p:txBody>
              <a:bodyPr/>
              <a:lstStyle/>
              <a:p>
                <a:endParaRPr lang="en-US"/>
              </a:p>
            </p:txBody>
          </p:sp>
          <p:sp>
            <p:nvSpPr>
              <p:cNvPr id="81189" name="Arc 19"/>
              <p:cNvSpPr>
                <a:spLocks/>
              </p:cNvSpPr>
              <p:nvPr/>
            </p:nvSpPr>
            <p:spPr bwMode="auto">
              <a:xfrm>
                <a:off x="682" y="2217"/>
                <a:ext cx="216" cy="99"/>
              </a:xfrm>
              <a:custGeom>
                <a:avLst/>
                <a:gdLst>
                  <a:gd name="T0" fmla="*/ 0 w 32074"/>
                  <a:gd name="T1" fmla="*/ 0 h 22517"/>
                  <a:gd name="T2" fmla="*/ 0 w 32074"/>
                  <a:gd name="T3" fmla="*/ 0 h 22517"/>
                  <a:gd name="T4" fmla="*/ 0 w 32074"/>
                  <a:gd name="T5" fmla="*/ 0 h 22517"/>
                  <a:gd name="T6" fmla="*/ 0 60000 65536"/>
                  <a:gd name="T7" fmla="*/ 0 60000 65536"/>
                  <a:gd name="T8" fmla="*/ 0 60000 65536"/>
                  <a:gd name="T9" fmla="*/ 0 w 32074"/>
                  <a:gd name="T10" fmla="*/ 0 h 22517"/>
                  <a:gd name="T11" fmla="*/ 32074 w 32074"/>
                  <a:gd name="T12" fmla="*/ 22517 h 22517"/>
                </a:gdLst>
                <a:ahLst/>
                <a:cxnLst>
                  <a:cxn ang="T6">
                    <a:pos x="T0" y="T1"/>
                  </a:cxn>
                  <a:cxn ang="T7">
                    <a:pos x="T2" y="T3"/>
                  </a:cxn>
                  <a:cxn ang="T8">
                    <a:pos x="T4" y="T5"/>
                  </a:cxn>
                </a:cxnLst>
                <a:rect l="T9" t="T10" r="T11" b="T12"/>
                <a:pathLst>
                  <a:path w="32074" h="22517" fill="none" extrusionOk="0">
                    <a:moveTo>
                      <a:pt x="32073" y="19807"/>
                    </a:moveTo>
                    <a:cubicBezTo>
                      <a:pt x="28868" y="21584"/>
                      <a:pt x="25264" y="22516"/>
                      <a:pt x="21600" y="22517"/>
                    </a:cubicBezTo>
                    <a:cubicBezTo>
                      <a:pt x="9670" y="22517"/>
                      <a:pt x="0" y="12846"/>
                      <a:pt x="0" y="917"/>
                    </a:cubicBezTo>
                    <a:cubicBezTo>
                      <a:pt x="-1" y="611"/>
                      <a:pt x="6" y="305"/>
                      <a:pt x="19" y="0"/>
                    </a:cubicBezTo>
                  </a:path>
                  <a:path w="32074" h="22517" stroke="0" extrusionOk="0">
                    <a:moveTo>
                      <a:pt x="32073" y="19807"/>
                    </a:moveTo>
                    <a:cubicBezTo>
                      <a:pt x="28868" y="21584"/>
                      <a:pt x="25264" y="22516"/>
                      <a:pt x="21600" y="22517"/>
                    </a:cubicBezTo>
                    <a:cubicBezTo>
                      <a:pt x="9670" y="22517"/>
                      <a:pt x="0" y="12846"/>
                      <a:pt x="0" y="917"/>
                    </a:cubicBezTo>
                    <a:cubicBezTo>
                      <a:pt x="-1" y="611"/>
                      <a:pt x="6" y="305"/>
                      <a:pt x="19" y="0"/>
                    </a:cubicBezTo>
                    <a:lnTo>
                      <a:pt x="21600" y="917"/>
                    </a:lnTo>
                    <a:lnTo>
                      <a:pt x="32073" y="19807"/>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90" name="Arc 20"/>
              <p:cNvSpPr>
                <a:spLocks/>
              </p:cNvSpPr>
              <p:nvPr/>
            </p:nvSpPr>
            <p:spPr bwMode="auto">
              <a:xfrm>
                <a:off x="684" y="2217"/>
                <a:ext cx="213" cy="96"/>
              </a:xfrm>
              <a:custGeom>
                <a:avLst/>
                <a:gdLst>
                  <a:gd name="T0" fmla="*/ 0 w 32013"/>
                  <a:gd name="T1" fmla="*/ 0 h 22524"/>
                  <a:gd name="T2" fmla="*/ 0 w 32013"/>
                  <a:gd name="T3" fmla="*/ 0 h 22524"/>
                  <a:gd name="T4" fmla="*/ 0 w 32013"/>
                  <a:gd name="T5" fmla="*/ 0 h 22524"/>
                  <a:gd name="T6" fmla="*/ 0 60000 65536"/>
                  <a:gd name="T7" fmla="*/ 0 60000 65536"/>
                  <a:gd name="T8" fmla="*/ 0 60000 65536"/>
                  <a:gd name="T9" fmla="*/ 0 w 32013"/>
                  <a:gd name="T10" fmla="*/ 0 h 22524"/>
                  <a:gd name="T11" fmla="*/ 32013 w 32013"/>
                  <a:gd name="T12" fmla="*/ 22524 h 22524"/>
                </a:gdLst>
                <a:ahLst/>
                <a:cxnLst>
                  <a:cxn ang="T6">
                    <a:pos x="T0" y="T1"/>
                  </a:cxn>
                  <a:cxn ang="T7">
                    <a:pos x="T2" y="T3"/>
                  </a:cxn>
                  <a:cxn ang="T8">
                    <a:pos x="T4" y="T5"/>
                  </a:cxn>
                </a:cxnLst>
                <a:rect l="T9" t="T10" r="T11" b="T12"/>
                <a:pathLst>
                  <a:path w="32013" h="22524" fill="none" extrusionOk="0">
                    <a:moveTo>
                      <a:pt x="32013" y="19848"/>
                    </a:moveTo>
                    <a:cubicBezTo>
                      <a:pt x="28823" y="21603"/>
                      <a:pt x="25241" y="22523"/>
                      <a:pt x="21600" y="22524"/>
                    </a:cubicBezTo>
                    <a:cubicBezTo>
                      <a:pt x="9670" y="22524"/>
                      <a:pt x="0" y="12853"/>
                      <a:pt x="0" y="924"/>
                    </a:cubicBezTo>
                    <a:cubicBezTo>
                      <a:pt x="-1" y="615"/>
                      <a:pt x="6" y="307"/>
                      <a:pt x="19" y="-1"/>
                    </a:cubicBezTo>
                  </a:path>
                  <a:path w="32013" h="22524" stroke="0" extrusionOk="0">
                    <a:moveTo>
                      <a:pt x="32013" y="19848"/>
                    </a:moveTo>
                    <a:cubicBezTo>
                      <a:pt x="28823" y="21603"/>
                      <a:pt x="25241" y="22523"/>
                      <a:pt x="21600" y="22524"/>
                    </a:cubicBezTo>
                    <a:cubicBezTo>
                      <a:pt x="9670" y="22524"/>
                      <a:pt x="0" y="12853"/>
                      <a:pt x="0" y="924"/>
                    </a:cubicBezTo>
                    <a:cubicBezTo>
                      <a:pt x="-1" y="615"/>
                      <a:pt x="6" y="307"/>
                      <a:pt x="19" y="-1"/>
                    </a:cubicBezTo>
                    <a:lnTo>
                      <a:pt x="21600" y="924"/>
                    </a:lnTo>
                    <a:lnTo>
                      <a:pt x="32013" y="19848"/>
                    </a:lnTo>
                    <a:close/>
                  </a:path>
                </a:pathLst>
              </a:custGeom>
              <a:solidFill>
                <a:srgbClr val="E7EDED"/>
              </a:solidFill>
              <a:ln w="6350">
                <a:solidFill>
                  <a:srgbClr val="6C8F93"/>
                </a:solidFill>
                <a:round/>
                <a:headEnd/>
                <a:tailEnd/>
              </a:ln>
            </p:spPr>
            <p:txBody>
              <a:bodyPr/>
              <a:lstStyle/>
              <a:p>
                <a:endParaRPr lang="en-US"/>
              </a:p>
            </p:txBody>
          </p:sp>
          <p:sp>
            <p:nvSpPr>
              <p:cNvPr id="81191" name="Arc 21"/>
              <p:cNvSpPr>
                <a:spLocks/>
              </p:cNvSpPr>
              <p:nvPr/>
            </p:nvSpPr>
            <p:spPr bwMode="auto">
              <a:xfrm>
                <a:off x="1262" y="1936"/>
                <a:ext cx="164" cy="120"/>
              </a:xfrm>
              <a:custGeom>
                <a:avLst/>
                <a:gdLst>
                  <a:gd name="T0" fmla="*/ 0 w 26077"/>
                  <a:gd name="T1" fmla="*/ 0 h 32051"/>
                  <a:gd name="T2" fmla="*/ 0 w 26077"/>
                  <a:gd name="T3" fmla="*/ 0 h 32051"/>
                  <a:gd name="T4" fmla="*/ 0 w 26077"/>
                  <a:gd name="T5" fmla="*/ 0 h 32051"/>
                  <a:gd name="T6" fmla="*/ 0 60000 65536"/>
                  <a:gd name="T7" fmla="*/ 0 60000 65536"/>
                  <a:gd name="T8" fmla="*/ 0 60000 65536"/>
                  <a:gd name="T9" fmla="*/ 0 w 26077"/>
                  <a:gd name="T10" fmla="*/ 0 h 32051"/>
                  <a:gd name="T11" fmla="*/ 26077 w 26077"/>
                  <a:gd name="T12" fmla="*/ 32051 h 32051"/>
                </a:gdLst>
                <a:ahLst/>
                <a:cxnLst>
                  <a:cxn ang="T6">
                    <a:pos x="T0" y="T1"/>
                  </a:cxn>
                  <a:cxn ang="T7">
                    <a:pos x="T2" y="T3"/>
                  </a:cxn>
                  <a:cxn ang="T8">
                    <a:pos x="T4" y="T5"/>
                  </a:cxn>
                </a:cxnLst>
                <a:rect l="T9" t="T10" r="T11" b="T12"/>
                <a:pathLst>
                  <a:path w="26077" h="32051" fill="none" extrusionOk="0">
                    <a:moveTo>
                      <a:pt x="0" y="469"/>
                    </a:moveTo>
                    <a:cubicBezTo>
                      <a:pt x="1471" y="157"/>
                      <a:pt x="2972" y="-1"/>
                      <a:pt x="4477" y="0"/>
                    </a:cubicBezTo>
                    <a:cubicBezTo>
                      <a:pt x="16406" y="0"/>
                      <a:pt x="26077" y="9670"/>
                      <a:pt x="26077" y="21600"/>
                    </a:cubicBezTo>
                    <a:cubicBezTo>
                      <a:pt x="26077" y="25255"/>
                      <a:pt x="25149" y="28851"/>
                      <a:pt x="23380" y="32051"/>
                    </a:cubicBezTo>
                  </a:path>
                  <a:path w="26077" h="32051" stroke="0" extrusionOk="0">
                    <a:moveTo>
                      <a:pt x="0" y="469"/>
                    </a:moveTo>
                    <a:cubicBezTo>
                      <a:pt x="1471" y="157"/>
                      <a:pt x="2972" y="-1"/>
                      <a:pt x="4477" y="0"/>
                    </a:cubicBezTo>
                    <a:cubicBezTo>
                      <a:pt x="16406" y="0"/>
                      <a:pt x="26077" y="9670"/>
                      <a:pt x="26077" y="21600"/>
                    </a:cubicBezTo>
                    <a:cubicBezTo>
                      <a:pt x="26077" y="25255"/>
                      <a:pt x="25149" y="28851"/>
                      <a:pt x="23380" y="32051"/>
                    </a:cubicBezTo>
                    <a:lnTo>
                      <a:pt x="4477" y="21600"/>
                    </a:lnTo>
                    <a:lnTo>
                      <a:pt x="0" y="46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92" name="Arc 22"/>
              <p:cNvSpPr>
                <a:spLocks/>
              </p:cNvSpPr>
              <p:nvPr/>
            </p:nvSpPr>
            <p:spPr bwMode="auto">
              <a:xfrm>
                <a:off x="1263" y="1938"/>
                <a:ext cx="161" cy="118"/>
              </a:xfrm>
              <a:custGeom>
                <a:avLst/>
                <a:gdLst>
                  <a:gd name="T0" fmla="*/ 0 w 26034"/>
                  <a:gd name="T1" fmla="*/ 0 h 32133"/>
                  <a:gd name="T2" fmla="*/ 0 w 26034"/>
                  <a:gd name="T3" fmla="*/ 0 h 32133"/>
                  <a:gd name="T4" fmla="*/ 0 w 26034"/>
                  <a:gd name="T5" fmla="*/ 0 h 32133"/>
                  <a:gd name="T6" fmla="*/ 0 60000 65536"/>
                  <a:gd name="T7" fmla="*/ 0 60000 65536"/>
                  <a:gd name="T8" fmla="*/ 0 60000 65536"/>
                  <a:gd name="T9" fmla="*/ 0 w 26034"/>
                  <a:gd name="T10" fmla="*/ 0 h 32133"/>
                  <a:gd name="T11" fmla="*/ 26034 w 26034"/>
                  <a:gd name="T12" fmla="*/ 32133 h 32133"/>
                </a:gdLst>
                <a:ahLst/>
                <a:cxnLst>
                  <a:cxn ang="T6">
                    <a:pos x="T0" y="T1"/>
                  </a:cxn>
                  <a:cxn ang="T7">
                    <a:pos x="T2" y="T3"/>
                  </a:cxn>
                  <a:cxn ang="T8">
                    <a:pos x="T4" y="T5"/>
                  </a:cxn>
                </a:cxnLst>
                <a:rect l="T9" t="T10" r="T11" b="T12"/>
                <a:pathLst>
                  <a:path w="26034" h="32133" fill="none" extrusionOk="0">
                    <a:moveTo>
                      <a:pt x="-1" y="459"/>
                    </a:moveTo>
                    <a:cubicBezTo>
                      <a:pt x="1458" y="154"/>
                      <a:pt x="2944" y="-1"/>
                      <a:pt x="4434" y="0"/>
                    </a:cubicBezTo>
                    <a:cubicBezTo>
                      <a:pt x="16363" y="0"/>
                      <a:pt x="26034" y="9670"/>
                      <a:pt x="26034" y="21600"/>
                    </a:cubicBezTo>
                    <a:cubicBezTo>
                      <a:pt x="26034" y="25287"/>
                      <a:pt x="25089" y="28913"/>
                      <a:pt x="23291" y="32132"/>
                    </a:cubicBezTo>
                  </a:path>
                  <a:path w="26034" h="32133" stroke="0" extrusionOk="0">
                    <a:moveTo>
                      <a:pt x="-1" y="459"/>
                    </a:moveTo>
                    <a:cubicBezTo>
                      <a:pt x="1458" y="154"/>
                      <a:pt x="2944" y="-1"/>
                      <a:pt x="4434" y="0"/>
                    </a:cubicBezTo>
                    <a:cubicBezTo>
                      <a:pt x="16363" y="0"/>
                      <a:pt x="26034" y="9670"/>
                      <a:pt x="26034" y="21600"/>
                    </a:cubicBezTo>
                    <a:cubicBezTo>
                      <a:pt x="26034" y="25287"/>
                      <a:pt x="25089" y="28913"/>
                      <a:pt x="23291" y="32132"/>
                    </a:cubicBezTo>
                    <a:lnTo>
                      <a:pt x="4434" y="21600"/>
                    </a:lnTo>
                    <a:lnTo>
                      <a:pt x="-1" y="459"/>
                    </a:lnTo>
                    <a:close/>
                  </a:path>
                </a:pathLst>
              </a:custGeom>
              <a:solidFill>
                <a:srgbClr val="E7EDED"/>
              </a:solidFill>
              <a:ln w="6350">
                <a:solidFill>
                  <a:srgbClr val="6C8F93"/>
                </a:solidFill>
                <a:round/>
                <a:headEnd/>
                <a:tailEnd/>
              </a:ln>
            </p:spPr>
            <p:txBody>
              <a:bodyPr/>
              <a:lstStyle/>
              <a:p>
                <a:endParaRPr lang="en-US"/>
              </a:p>
            </p:txBody>
          </p:sp>
          <p:sp>
            <p:nvSpPr>
              <p:cNvPr id="81193" name="Arc 23"/>
              <p:cNvSpPr>
                <a:spLocks/>
              </p:cNvSpPr>
              <p:nvPr/>
            </p:nvSpPr>
            <p:spPr bwMode="auto">
              <a:xfrm>
                <a:off x="1308" y="2056"/>
                <a:ext cx="156" cy="119"/>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494" y="-1"/>
                    </a:moveTo>
                    <a:cubicBezTo>
                      <a:pt x="18617" y="4098"/>
                      <a:pt x="21600" y="10304"/>
                      <a:pt x="21600" y="16866"/>
                    </a:cubicBezTo>
                    <a:cubicBezTo>
                      <a:pt x="21600" y="21256"/>
                      <a:pt x="20261" y="25543"/>
                      <a:pt x="17764" y="29154"/>
                    </a:cubicBezTo>
                  </a:path>
                  <a:path w="21600" h="29154" stroke="0" extrusionOk="0">
                    <a:moveTo>
                      <a:pt x="13494" y="-1"/>
                    </a:moveTo>
                    <a:cubicBezTo>
                      <a:pt x="18617" y="4098"/>
                      <a:pt x="21600" y="10304"/>
                      <a:pt x="21600" y="16866"/>
                    </a:cubicBezTo>
                    <a:cubicBezTo>
                      <a:pt x="21600" y="21256"/>
                      <a:pt x="20261" y="25543"/>
                      <a:pt x="17764" y="29154"/>
                    </a:cubicBezTo>
                    <a:lnTo>
                      <a:pt x="0" y="16866"/>
                    </a:lnTo>
                    <a:lnTo>
                      <a:pt x="13494"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94" name="Arc 24"/>
              <p:cNvSpPr>
                <a:spLocks/>
              </p:cNvSpPr>
              <p:nvPr/>
            </p:nvSpPr>
            <p:spPr bwMode="auto">
              <a:xfrm>
                <a:off x="1308" y="2057"/>
                <a:ext cx="154" cy="117"/>
              </a:xfrm>
              <a:custGeom>
                <a:avLst/>
                <a:gdLst>
                  <a:gd name="T0" fmla="*/ 0 w 21600"/>
                  <a:gd name="T1" fmla="*/ 0 h 29302"/>
                  <a:gd name="T2" fmla="*/ 0 w 21600"/>
                  <a:gd name="T3" fmla="*/ 0 h 29302"/>
                  <a:gd name="T4" fmla="*/ 0 w 21600"/>
                  <a:gd name="T5" fmla="*/ 0 h 29302"/>
                  <a:gd name="T6" fmla="*/ 0 60000 65536"/>
                  <a:gd name="T7" fmla="*/ 0 60000 65536"/>
                  <a:gd name="T8" fmla="*/ 0 60000 65536"/>
                  <a:gd name="T9" fmla="*/ 0 w 21600"/>
                  <a:gd name="T10" fmla="*/ 0 h 29302"/>
                  <a:gd name="T11" fmla="*/ 21600 w 21600"/>
                  <a:gd name="T12" fmla="*/ 29302 h 29302"/>
                </a:gdLst>
                <a:ahLst/>
                <a:cxnLst>
                  <a:cxn ang="T6">
                    <a:pos x="T0" y="T1"/>
                  </a:cxn>
                  <a:cxn ang="T7">
                    <a:pos x="T2" y="T3"/>
                  </a:cxn>
                  <a:cxn ang="T8">
                    <a:pos x="T4" y="T5"/>
                  </a:cxn>
                </a:cxnLst>
                <a:rect l="T9" t="T10" r="T11" b="T12"/>
                <a:pathLst>
                  <a:path w="21600" h="29302" fill="none" extrusionOk="0">
                    <a:moveTo>
                      <a:pt x="13412" y="0"/>
                    </a:moveTo>
                    <a:cubicBezTo>
                      <a:pt x="18584" y="4097"/>
                      <a:pt x="21600" y="10333"/>
                      <a:pt x="21600" y="16931"/>
                    </a:cubicBezTo>
                    <a:cubicBezTo>
                      <a:pt x="21600" y="21356"/>
                      <a:pt x="20240" y="25674"/>
                      <a:pt x="17706" y="29301"/>
                    </a:cubicBezTo>
                  </a:path>
                  <a:path w="21600" h="29302" stroke="0" extrusionOk="0">
                    <a:moveTo>
                      <a:pt x="13412" y="0"/>
                    </a:moveTo>
                    <a:cubicBezTo>
                      <a:pt x="18584" y="4097"/>
                      <a:pt x="21600" y="10333"/>
                      <a:pt x="21600" y="16931"/>
                    </a:cubicBezTo>
                    <a:cubicBezTo>
                      <a:pt x="21600" y="21356"/>
                      <a:pt x="20240" y="25674"/>
                      <a:pt x="17706" y="29301"/>
                    </a:cubicBezTo>
                    <a:lnTo>
                      <a:pt x="0" y="16931"/>
                    </a:lnTo>
                    <a:lnTo>
                      <a:pt x="13412" y="0"/>
                    </a:lnTo>
                    <a:close/>
                  </a:path>
                </a:pathLst>
              </a:custGeom>
              <a:solidFill>
                <a:srgbClr val="E7EDED"/>
              </a:solidFill>
              <a:ln w="6350">
                <a:solidFill>
                  <a:srgbClr val="6C8F93"/>
                </a:solidFill>
                <a:round/>
                <a:headEnd/>
                <a:tailEnd/>
              </a:ln>
            </p:spPr>
            <p:txBody>
              <a:bodyPr/>
              <a:lstStyle/>
              <a:p>
                <a:endParaRPr lang="en-US"/>
              </a:p>
            </p:txBody>
          </p:sp>
          <p:sp>
            <p:nvSpPr>
              <p:cNvPr id="81195" name="Arc 25"/>
              <p:cNvSpPr>
                <a:spLocks/>
              </p:cNvSpPr>
              <p:nvPr/>
            </p:nvSpPr>
            <p:spPr bwMode="auto">
              <a:xfrm>
                <a:off x="1257" y="2176"/>
                <a:ext cx="183" cy="172"/>
              </a:xfrm>
              <a:custGeom>
                <a:avLst/>
                <a:gdLst>
                  <a:gd name="T0" fmla="*/ 0 w 28724"/>
                  <a:gd name="T1" fmla="*/ 0 h 27592"/>
                  <a:gd name="T2" fmla="*/ 0 w 28724"/>
                  <a:gd name="T3" fmla="*/ 0 h 27592"/>
                  <a:gd name="T4" fmla="*/ 0 w 28724"/>
                  <a:gd name="T5" fmla="*/ 0 h 27592"/>
                  <a:gd name="T6" fmla="*/ 0 60000 65536"/>
                  <a:gd name="T7" fmla="*/ 0 60000 65536"/>
                  <a:gd name="T8" fmla="*/ 0 60000 65536"/>
                  <a:gd name="T9" fmla="*/ 0 w 28724"/>
                  <a:gd name="T10" fmla="*/ 0 h 27592"/>
                  <a:gd name="T11" fmla="*/ 28724 w 28724"/>
                  <a:gd name="T12" fmla="*/ 27592 h 27592"/>
                </a:gdLst>
                <a:ahLst/>
                <a:cxnLst>
                  <a:cxn ang="T6">
                    <a:pos x="T0" y="T1"/>
                  </a:cxn>
                  <a:cxn ang="T7">
                    <a:pos x="T2" y="T3"/>
                  </a:cxn>
                  <a:cxn ang="T8">
                    <a:pos x="T4" y="T5"/>
                  </a:cxn>
                </a:cxnLst>
                <a:rect l="T9" t="T10" r="T11" b="T12"/>
                <a:pathLst>
                  <a:path w="28724" h="27592" fill="none" extrusionOk="0">
                    <a:moveTo>
                      <a:pt x="27876" y="-1"/>
                    </a:moveTo>
                    <a:cubicBezTo>
                      <a:pt x="28438" y="1947"/>
                      <a:pt x="28724" y="3964"/>
                      <a:pt x="28724" y="5992"/>
                    </a:cubicBezTo>
                    <a:cubicBezTo>
                      <a:pt x="28724" y="17921"/>
                      <a:pt x="19053" y="27592"/>
                      <a:pt x="7124" y="27592"/>
                    </a:cubicBezTo>
                    <a:cubicBezTo>
                      <a:pt x="4698" y="27592"/>
                      <a:pt x="2289" y="27183"/>
                      <a:pt x="-1" y="26383"/>
                    </a:cubicBezTo>
                  </a:path>
                  <a:path w="28724" h="27592" stroke="0" extrusionOk="0">
                    <a:moveTo>
                      <a:pt x="27876" y="-1"/>
                    </a:moveTo>
                    <a:cubicBezTo>
                      <a:pt x="28438" y="1947"/>
                      <a:pt x="28724" y="3964"/>
                      <a:pt x="28724" y="5992"/>
                    </a:cubicBezTo>
                    <a:cubicBezTo>
                      <a:pt x="28724" y="17921"/>
                      <a:pt x="19053" y="27592"/>
                      <a:pt x="7124" y="27592"/>
                    </a:cubicBezTo>
                    <a:cubicBezTo>
                      <a:pt x="4698" y="27592"/>
                      <a:pt x="2289" y="27183"/>
                      <a:pt x="-1" y="26383"/>
                    </a:cubicBezTo>
                    <a:lnTo>
                      <a:pt x="7124" y="5992"/>
                    </a:lnTo>
                    <a:lnTo>
                      <a:pt x="27876"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96" name="Arc 26"/>
              <p:cNvSpPr>
                <a:spLocks/>
              </p:cNvSpPr>
              <p:nvPr/>
            </p:nvSpPr>
            <p:spPr bwMode="auto">
              <a:xfrm>
                <a:off x="1257" y="2176"/>
                <a:ext cx="180" cy="169"/>
              </a:xfrm>
              <a:custGeom>
                <a:avLst/>
                <a:gdLst>
                  <a:gd name="T0" fmla="*/ 0 w 28722"/>
                  <a:gd name="T1" fmla="*/ 0 h 27594"/>
                  <a:gd name="T2" fmla="*/ 0 w 28722"/>
                  <a:gd name="T3" fmla="*/ 0 h 27594"/>
                  <a:gd name="T4" fmla="*/ 0 w 28722"/>
                  <a:gd name="T5" fmla="*/ 0 h 27594"/>
                  <a:gd name="T6" fmla="*/ 0 60000 65536"/>
                  <a:gd name="T7" fmla="*/ 0 60000 65536"/>
                  <a:gd name="T8" fmla="*/ 0 60000 65536"/>
                  <a:gd name="T9" fmla="*/ 0 w 28722"/>
                  <a:gd name="T10" fmla="*/ 0 h 27594"/>
                  <a:gd name="T11" fmla="*/ 28722 w 28722"/>
                  <a:gd name="T12" fmla="*/ 27594 h 27594"/>
                </a:gdLst>
                <a:ahLst/>
                <a:cxnLst>
                  <a:cxn ang="T6">
                    <a:pos x="T0" y="T1"/>
                  </a:cxn>
                  <a:cxn ang="T7">
                    <a:pos x="T2" y="T3"/>
                  </a:cxn>
                  <a:cxn ang="T8">
                    <a:pos x="T4" y="T5"/>
                  </a:cxn>
                </a:cxnLst>
                <a:rect l="T9" t="T10" r="T11" b="T12"/>
                <a:pathLst>
                  <a:path w="28722" h="27594" fill="none" extrusionOk="0">
                    <a:moveTo>
                      <a:pt x="27873" y="0"/>
                    </a:moveTo>
                    <a:cubicBezTo>
                      <a:pt x="28436" y="1948"/>
                      <a:pt x="28722" y="3966"/>
                      <a:pt x="28722" y="5994"/>
                    </a:cubicBezTo>
                    <a:cubicBezTo>
                      <a:pt x="28722" y="17923"/>
                      <a:pt x="19051" y="27594"/>
                      <a:pt x="7122" y="27594"/>
                    </a:cubicBezTo>
                    <a:cubicBezTo>
                      <a:pt x="4697" y="27594"/>
                      <a:pt x="2289" y="27185"/>
                      <a:pt x="-1" y="26386"/>
                    </a:cubicBezTo>
                  </a:path>
                  <a:path w="28722" h="27594" stroke="0" extrusionOk="0">
                    <a:moveTo>
                      <a:pt x="27873" y="0"/>
                    </a:moveTo>
                    <a:cubicBezTo>
                      <a:pt x="28436" y="1948"/>
                      <a:pt x="28722" y="3966"/>
                      <a:pt x="28722" y="5994"/>
                    </a:cubicBezTo>
                    <a:cubicBezTo>
                      <a:pt x="28722" y="17923"/>
                      <a:pt x="19051" y="27594"/>
                      <a:pt x="7122" y="27594"/>
                    </a:cubicBezTo>
                    <a:cubicBezTo>
                      <a:pt x="4697" y="27594"/>
                      <a:pt x="2289" y="27185"/>
                      <a:pt x="-1" y="26386"/>
                    </a:cubicBezTo>
                    <a:lnTo>
                      <a:pt x="7122" y="5994"/>
                    </a:lnTo>
                    <a:lnTo>
                      <a:pt x="27873" y="0"/>
                    </a:lnTo>
                    <a:close/>
                  </a:path>
                </a:pathLst>
              </a:custGeom>
              <a:solidFill>
                <a:srgbClr val="E7EDED"/>
              </a:solidFill>
              <a:ln w="6350">
                <a:solidFill>
                  <a:srgbClr val="6C8F93"/>
                </a:solidFill>
                <a:round/>
                <a:headEnd/>
                <a:tailEnd/>
              </a:ln>
            </p:spPr>
            <p:txBody>
              <a:bodyPr/>
              <a:lstStyle/>
              <a:p>
                <a:endParaRPr lang="en-US"/>
              </a:p>
            </p:txBody>
          </p:sp>
          <p:sp>
            <p:nvSpPr>
              <p:cNvPr id="81197" name="Arc 27"/>
              <p:cNvSpPr>
                <a:spLocks/>
              </p:cNvSpPr>
              <p:nvPr/>
            </p:nvSpPr>
            <p:spPr bwMode="auto">
              <a:xfrm>
                <a:off x="628" y="2055"/>
                <a:ext cx="99" cy="165"/>
              </a:xfrm>
              <a:custGeom>
                <a:avLst/>
                <a:gdLst>
                  <a:gd name="T0" fmla="*/ 0 w 21600"/>
                  <a:gd name="T1" fmla="*/ 0 h 41258"/>
                  <a:gd name="T2" fmla="*/ 0 w 21600"/>
                  <a:gd name="T3" fmla="*/ 0 h 41258"/>
                  <a:gd name="T4" fmla="*/ 0 w 21600"/>
                  <a:gd name="T5" fmla="*/ 0 h 41258"/>
                  <a:gd name="T6" fmla="*/ 0 60000 65536"/>
                  <a:gd name="T7" fmla="*/ 0 60000 65536"/>
                  <a:gd name="T8" fmla="*/ 0 60000 65536"/>
                  <a:gd name="T9" fmla="*/ 0 w 21600"/>
                  <a:gd name="T10" fmla="*/ 0 h 41258"/>
                  <a:gd name="T11" fmla="*/ 21600 w 21600"/>
                  <a:gd name="T12" fmla="*/ 41258 h 41258"/>
                </a:gdLst>
                <a:ahLst/>
                <a:cxnLst>
                  <a:cxn ang="T6">
                    <a:pos x="T0" y="T1"/>
                  </a:cxn>
                  <a:cxn ang="T7">
                    <a:pos x="T2" y="T3"/>
                  </a:cxn>
                  <a:cxn ang="T8">
                    <a:pos x="T4" y="T5"/>
                  </a:cxn>
                </a:cxnLst>
                <a:rect l="T9" t="T10" r="T11" b="T12"/>
                <a:pathLst>
                  <a:path w="21600" h="41258" fill="none" extrusionOk="0">
                    <a:moveTo>
                      <a:pt x="12768" y="41257"/>
                    </a:moveTo>
                    <a:cubicBezTo>
                      <a:pt x="4999" y="37777"/>
                      <a:pt x="0" y="30058"/>
                      <a:pt x="0" y="21546"/>
                    </a:cubicBezTo>
                    <a:cubicBezTo>
                      <a:pt x="-1" y="10211"/>
                      <a:pt x="8761" y="804"/>
                      <a:pt x="20068" y="0"/>
                    </a:cubicBezTo>
                  </a:path>
                  <a:path w="21600" h="41258" stroke="0" extrusionOk="0">
                    <a:moveTo>
                      <a:pt x="12768" y="41257"/>
                    </a:moveTo>
                    <a:cubicBezTo>
                      <a:pt x="4999" y="37777"/>
                      <a:pt x="0" y="30058"/>
                      <a:pt x="0" y="21546"/>
                    </a:cubicBezTo>
                    <a:cubicBezTo>
                      <a:pt x="-1" y="10211"/>
                      <a:pt x="8761" y="804"/>
                      <a:pt x="20068" y="0"/>
                    </a:cubicBezTo>
                    <a:lnTo>
                      <a:pt x="21600" y="21546"/>
                    </a:lnTo>
                    <a:lnTo>
                      <a:pt x="12768" y="41257"/>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98" name="Arc 28"/>
              <p:cNvSpPr>
                <a:spLocks/>
              </p:cNvSpPr>
              <p:nvPr/>
            </p:nvSpPr>
            <p:spPr bwMode="auto">
              <a:xfrm>
                <a:off x="630" y="2057"/>
                <a:ext cx="97" cy="161"/>
              </a:xfrm>
              <a:custGeom>
                <a:avLst/>
                <a:gdLst>
                  <a:gd name="T0" fmla="*/ 0 w 21600"/>
                  <a:gd name="T1" fmla="*/ 0 h 41268"/>
                  <a:gd name="T2" fmla="*/ 0 w 21600"/>
                  <a:gd name="T3" fmla="*/ 0 h 41268"/>
                  <a:gd name="T4" fmla="*/ 0 w 21600"/>
                  <a:gd name="T5" fmla="*/ 0 h 41268"/>
                  <a:gd name="T6" fmla="*/ 0 60000 65536"/>
                  <a:gd name="T7" fmla="*/ 0 60000 65536"/>
                  <a:gd name="T8" fmla="*/ 0 60000 65536"/>
                  <a:gd name="T9" fmla="*/ 0 w 21600"/>
                  <a:gd name="T10" fmla="*/ 0 h 41268"/>
                  <a:gd name="T11" fmla="*/ 21600 w 21600"/>
                  <a:gd name="T12" fmla="*/ 41268 h 41268"/>
                </a:gdLst>
                <a:ahLst/>
                <a:cxnLst>
                  <a:cxn ang="T6">
                    <a:pos x="T0" y="T1"/>
                  </a:cxn>
                  <a:cxn ang="T7">
                    <a:pos x="T2" y="T3"/>
                  </a:cxn>
                  <a:cxn ang="T8">
                    <a:pos x="T4" y="T5"/>
                  </a:cxn>
                </a:cxnLst>
                <a:rect l="T9" t="T10" r="T11" b="T12"/>
                <a:pathLst>
                  <a:path w="21600" h="41268" fill="none" extrusionOk="0">
                    <a:moveTo>
                      <a:pt x="12790" y="41267"/>
                    </a:moveTo>
                    <a:cubicBezTo>
                      <a:pt x="5009" y="37792"/>
                      <a:pt x="0" y="30067"/>
                      <a:pt x="0" y="21546"/>
                    </a:cubicBezTo>
                    <a:cubicBezTo>
                      <a:pt x="-1" y="10209"/>
                      <a:pt x="8763" y="802"/>
                      <a:pt x="20072" y="0"/>
                    </a:cubicBezTo>
                  </a:path>
                  <a:path w="21600" h="41268" stroke="0" extrusionOk="0">
                    <a:moveTo>
                      <a:pt x="12790" y="41267"/>
                    </a:moveTo>
                    <a:cubicBezTo>
                      <a:pt x="5009" y="37792"/>
                      <a:pt x="0" y="30067"/>
                      <a:pt x="0" y="21546"/>
                    </a:cubicBezTo>
                    <a:cubicBezTo>
                      <a:pt x="-1" y="10209"/>
                      <a:pt x="8763" y="802"/>
                      <a:pt x="20072" y="0"/>
                    </a:cubicBezTo>
                    <a:lnTo>
                      <a:pt x="21600" y="21546"/>
                    </a:lnTo>
                    <a:lnTo>
                      <a:pt x="12790" y="41267"/>
                    </a:lnTo>
                    <a:close/>
                  </a:path>
                </a:pathLst>
              </a:custGeom>
              <a:solidFill>
                <a:srgbClr val="E7EDED"/>
              </a:solidFill>
              <a:ln w="6350">
                <a:solidFill>
                  <a:srgbClr val="6C8F93"/>
                </a:solidFill>
                <a:round/>
                <a:headEnd/>
                <a:tailEnd/>
              </a:ln>
            </p:spPr>
            <p:txBody>
              <a:bodyPr/>
              <a:lstStyle/>
              <a:p>
                <a:endParaRPr lang="en-US"/>
              </a:p>
            </p:txBody>
          </p:sp>
          <p:sp>
            <p:nvSpPr>
              <p:cNvPr id="81199" name="Arc 29"/>
              <p:cNvSpPr>
                <a:spLocks/>
              </p:cNvSpPr>
              <p:nvPr/>
            </p:nvSpPr>
            <p:spPr bwMode="auto">
              <a:xfrm>
                <a:off x="890" y="2279"/>
                <a:ext cx="375" cy="100"/>
              </a:xfrm>
              <a:custGeom>
                <a:avLst/>
                <a:gdLst>
                  <a:gd name="T0" fmla="*/ 0 w 39085"/>
                  <a:gd name="T1" fmla="*/ 0 h 21600"/>
                  <a:gd name="T2" fmla="*/ 0 w 39085"/>
                  <a:gd name="T3" fmla="*/ 0 h 21600"/>
                  <a:gd name="T4" fmla="*/ 0 w 39085"/>
                  <a:gd name="T5" fmla="*/ 0 h 21600"/>
                  <a:gd name="T6" fmla="*/ 0 60000 65536"/>
                  <a:gd name="T7" fmla="*/ 0 60000 65536"/>
                  <a:gd name="T8" fmla="*/ 0 60000 65536"/>
                  <a:gd name="T9" fmla="*/ 0 w 39085"/>
                  <a:gd name="T10" fmla="*/ 0 h 21600"/>
                  <a:gd name="T11" fmla="*/ 39085 w 39085"/>
                  <a:gd name="T12" fmla="*/ 21600 h 21600"/>
                </a:gdLst>
                <a:ahLst/>
                <a:cxnLst>
                  <a:cxn ang="T6">
                    <a:pos x="T0" y="T1"/>
                  </a:cxn>
                  <a:cxn ang="T7">
                    <a:pos x="T2" y="T3"/>
                  </a:cxn>
                  <a:cxn ang="T8">
                    <a:pos x="T4" y="T5"/>
                  </a:cxn>
                </a:cxnLst>
                <a:rect l="T9" t="T10" r="T11" b="T12"/>
                <a:pathLst>
                  <a:path w="39085" h="21600" fill="none" extrusionOk="0">
                    <a:moveTo>
                      <a:pt x="39085" y="12120"/>
                    </a:moveTo>
                    <a:cubicBezTo>
                      <a:pt x="35065" y="18049"/>
                      <a:pt x="28368" y="21599"/>
                      <a:pt x="21206" y="21600"/>
                    </a:cubicBezTo>
                    <a:cubicBezTo>
                      <a:pt x="10860" y="21600"/>
                      <a:pt x="1967" y="14264"/>
                      <a:pt x="0" y="4107"/>
                    </a:cubicBezTo>
                  </a:path>
                  <a:path w="39085" h="21600" stroke="0" extrusionOk="0">
                    <a:moveTo>
                      <a:pt x="39085" y="12120"/>
                    </a:moveTo>
                    <a:cubicBezTo>
                      <a:pt x="35065" y="18049"/>
                      <a:pt x="28368" y="21599"/>
                      <a:pt x="21206" y="21600"/>
                    </a:cubicBezTo>
                    <a:cubicBezTo>
                      <a:pt x="10860" y="21600"/>
                      <a:pt x="1967" y="14264"/>
                      <a:pt x="0" y="4107"/>
                    </a:cubicBezTo>
                    <a:lnTo>
                      <a:pt x="21206" y="0"/>
                    </a:lnTo>
                    <a:lnTo>
                      <a:pt x="39085" y="1212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200" name="Arc 30"/>
              <p:cNvSpPr>
                <a:spLocks/>
              </p:cNvSpPr>
              <p:nvPr/>
            </p:nvSpPr>
            <p:spPr bwMode="auto">
              <a:xfrm>
                <a:off x="892" y="2279"/>
                <a:ext cx="370" cy="98"/>
              </a:xfrm>
              <a:custGeom>
                <a:avLst/>
                <a:gdLst>
                  <a:gd name="T0" fmla="*/ 0 w 39018"/>
                  <a:gd name="T1" fmla="*/ 0 h 21600"/>
                  <a:gd name="T2" fmla="*/ 0 w 39018"/>
                  <a:gd name="T3" fmla="*/ 0 h 21600"/>
                  <a:gd name="T4" fmla="*/ 0 w 39018"/>
                  <a:gd name="T5" fmla="*/ 0 h 21600"/>
                  <a:gd name="T6" fmla="*/ 0 60000 65536"/>
                  <a:gd name="T7" fmla="*/ 0 60000 65536"/>
                  <a:gd name="T8" fmla="*/ 0 60000 65536"/>
                  <a:gd name="T9" fmla="*/ 0 w 39018"/>
                  <a:gd name="T10" fmla="*/ 0 h 21600"/>
                  <a:gd name="T11" fmla="*/ 39018 w 39018"/>
                  <a:gd name="T12" fmla="*/ 21600 h 21600"/>
                </a:gdLst>
                <a:ahLst/>
                <a:cxnLst>
                  <a:cxn ang="T6">
                    <a:pos x="T0" y="T1"/>
                  </a:cxn>
                  <a:cxn ang="T7">
                    <a:pos x="T2" y="T3"/>
                  </a:cxn>
                  <a:cxn ang="T8">
                    <a:pos x="T4" y="T5"/>
                  </a:cxn>
                </a:cxnLst>
                <a:rect l="T9" t="T10" r="T11" b="T12"/>
                <a:pathLst>
                  <a:path w="39018" h="21600" fill="none" extrusionOk="0">
                    <a:moveTo>
                      <a:pt x="39017" y="12206"/>
                    </a:moveTo>
                    <a:cubicBezTo>
                      <a:pt x="34990" y="18085"/>
                      <a:pt x="28323" y="21599"/>
                      <a:pt x="21198" y="21600"/>
                    </a:cubicBezTo>
                    <a:cubicBezTo>
                      <a:pt x="10868" y="21600"/>
                      <a:pt x="1984" y="14286"/>
                      <a:pt x="0" y="4149"/>
                    </a:cubicBezTo>
                  </a:path>
                  <a:path w="39018" h="21600" stroke="0" extrusionOk="0">
                    <a:moveTo>
                      <a:pt x="39017" y="12206"/>
                    </a:moveTo>
                    <a:cubicBezTo>
                      <a:pt x="34990" y="18085"/>
                      <a:pt x="28323" y="21599"/>
                      <a:pt x="21198" y="21600"/>
                    </a:cubicBezTo>
                    <a:cubicBezTo>
                      <a:pt x="10868" y="21600"/>
                      <a:pt x="1984" y="14286"/>
                      <a:pt x="0" y="4149"/>
                    </a:cubicBezTo>
                    <a:lnTo>
                      <a:pt x="21198" y="0"/>
                    </a:lnTo>
                    <a:lnTo>
                      <a:pt x="39017" y="12206"/>
                    </a:lnTo>
                    <a:close/>
                  </a:path>
                </a:pathLst>
              </a:custGeom>
              <a:solidFill>
                <a:srgbClr val="E7EDED"/>
              </a:solidFill>
              <a:ln w="6350">
                <a:solidFill>
                  <a:srgbClr val="6C8F93"/>
                </a:solidFill>
                <a:round/>
                <a:headEnd/>
                <a:tailEnd/>
              </a:ln>
            </p:spPr>
            <p:txBody>
              <a:bodyPr/>
              <a:lstStyle/>
              <a:p>
                <a:endParaRPr lang="en-US"/>
              </a:p>
            </p:txBody>
          </p:sp>
        </p:grpSp>
        <p:sp>
          <p:nvSpPr>
            <p:cNvPr id="81037" name="Freeform 31"/>
            <p:cNvSpPr>
              <a:spLocks/>
            </p:cNvSpPr>
            <p:nvPr/>
          </p:nvSpPr>
          <p:spPr bwMode="auto">
            <a:xfrm>
              <a:off x="1628" y="398"/>
              <a:ext cx="365" cy="183"/>
            </a:xfrm>
            <a:custGeom>
              <a:avLst/>
              <a:gdLst>
                <a:gd name="T0" fmla="*/ 0 w 1460"/>
                <a:gd name="T1" fmla="*/ 0 h 730"/>
                <a:gd name="T2" fmla="*/ 0 w 1460"/>
                <a:gd name="T3" fmla="*/ 0 h 730"/>
                <a:gd name="T4" fmla="*/ 0 w 1460"/>
                <a:gd name="T5" fmla="*/ 0 h 730"/>
                <a:gd name="T6" fmla="*/ 0 w 1460"/>
                <a:gd name="T7" fmla="*/ 0 h 730"/>
                <a:gd name="T8" fmla="*/ 0 60000 65536"/>
                <a:gd name="T9" fmla="*/ 0 60000 65536"/>
                <a:gd name="T10" fmla="*/ 0 60000 65536"/>
                <a:gd name="T11" fmla="*/ 0 60000 65536"/>
                <a:gd name="T12" fmla="*/ 0 w 1460"/>
                <a:gd name="T13" fmla="*/ 0 h 730"/>
                <a:gd name="T14" fmla="*/ 1460 w 1460"/>
                <a:gd name="T15" fmla="*/ 730 h 730"/>
              </a:gdLst>
              <a:ahLst/>
              <a:cxnLst>
                <a:cxn ang="T8">
                  <a:pos x="T0" y="T1"/>
                </a:cxn>
                <a:cxn ang="T9">
                  <a:pos x="T2" y="T3"/>
                </a:cxn>
                <a:cxn ang="T10">
                  <a:pos x="T4" y="T5"/>
                </a:cxn>
                <a:cxn ang="T11">
                  <a:pos x="T6" y="T7"/>
                </a:cxn>
              </a:cxnLst>
              <a:rect l="T12" t="T13" r="T14" b="T15"/>
              <a:pathLst>
                <a:path w="1460" h="730">
                  <a:moveTo>
                    <a:pt x="177" y="0"/>
                  </a:moveTo>
                  <a:lnTo>
                    <a:pt x="1460" y="0"/>
                  </a:lnTo>
                  <a:lnTo>
                    <a:pt x="726" y="730"/>
                  </a:lnTo>
                  <a:lnTo>
                    <a:pt x="0" y="8"/>
                  </a:lnTo>
                </a:path>
              </a:pathLst>
            </a:custGeom>
            <a:noFill/>
            <a:ln w="9525">
              <a:solidFill>
                <a:srgbClr val="CF0E3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81038" name="Group 32"/>
            <p:cNvGrpSpPr>
              <a:grpSpLocks/>
            </p:cNvGrpSpPr>
            <p:nvPr/>
          </p:nvGrpSpPr>
          <p:grpSpPr bwMode="auto">
            <a:xfrm>
              <a:off x="1927" y="332"/>
              <a:ext cx="171" cy="169"/>
              <a:chOff x="1179" y="1966"/>
              <a:chExt cx="171" cy="169"/>
            </a:xfrm>
          </p:grpSpPr>
          <p:sp>
            <p:nvSpPr>
              <p:cNvPr id="81165" name="Freeform 33"/>
              <p:cNvSpPr>
                <a:spLocks/>
              </p:cNvSpPr>
              <p:nvPr/>
            </p:nvSpPr>
            <p:spPr bwMode="auto">
              <a:xfrm>
                <a:off x="1203" y="2068"/>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7" y="72"/>
                    </a:lnTo>
                    <a:lnTo>
                      <a:pt x="0" y="7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66" name="Freeform 34"/>
              <p:cNvSpPr>
                <a:spLocks/>
              </p:cNvSpPr>
              <p:nvPr/>
            </p:nvSpPr>
            <p:spPr bwMode="auto">
              <a:xfrm>
                <a:off x="1205" y="2070"/>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7" y="72"/>
                    </a:lnTo>
                    <a:lnTo>
                      <a:pt x="0" y="72"/>
                    </a:lnTo>
                    <a:close/>
                  </a:path>
                </a:pathLst>
              </a:custGeom>
              <a:solidFill>
                <a:srgbClr val="C9C9B6"/>
              </a:solidFill>
              <a:ln w="3175">
                <a:solidFill>
                  <a:srgbClr val="494936"/>
                </a:solidFill>
                <a:round/>
                <a:headEnd/>
                <a:tailEnd/>
              </a:ln>
            </p:spPr>
            <p:txBody>
              <a:bodyPr/>
              <a:lstStyle/>
              <a:p>
                <a:endParaRPr lang="en-US"/>
              </a:p>
            </p:txBody>
          </p:sp>
          <p:sp>
            <p:nvSpPr>
              <p:cNvPr id="81167" name="Rectangle 35"/>
              <p:cNvSpPr>
                <a:spLocks noChangeArrowheads="1"/>
              </p:cNvSpPr>
              <p:nvPr/>
            </p:nvSpPr>
            <p:spPr bwMode="auto">
              <a:xfrm>
                <a:off x="1203" y="2086"/>
                <a:ext cx="129" cy="2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168" name="Rectangle 36"/>
              <p:cNvSpPr>
                <a:spLocks noChangeArrowheads="1"/>
              </p:cNvSpPr>
              <p:nvPr/>
            </p:nvSpPr>
            <p:spPr bwMode="auto">
              <a:xfrm>
                <a:off x="1204" y="2087"/>
                <a:ext cx="127" cy="20"/>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169" name="Freeform 37"/>
              <p:cNvSpPr>
                <a:spLocks/>
              </p:cNvSpPr>
              <p:nvPr/>
            </p:nvSpPr>
            <p:spPr bwMode="auto">
              <a:xfrm>
                <a:off x="1332" y="2068"/>
                <a:ext cx="16" cy="40"/>
              </a:xfrm>
              <a:custGeom>
                <a:avLst/>
                <a:gdLst>
                  <a:gd name="T0" fmla="*/ 0 w 64"/>
                  <a:gd name="T1" fmla="*/ 0 h 160"/>
                  <a:gd name="T2" fmla="*/ 0 w 64"/>
                  <a:gd name="T3" fmla="*/ 0 h 160"/>
                  <a:gd name="T4" fmla="*/ 0 w 64"/>
                  <a:gd name="T5" fmla="*/ 0 h 160"/>
                  <a:gd name="T6" fmla="*/ 0 w 64"/>
                  <a:gd name="T7" fmla="*/ 0 h 160"/>
                  <a:gd name="T8" fmla="*/ 0 w 64"/>
                  <a:gd name="T9" fmla="*/ 0 h 160"/>
                  <a:gd name="T10" fmla="*/ 0 60000 65536"/>
                  <a:gd name="T11" fmla="*/ 0 60000 65536"/>
                  <a:gd name="T12" fmla="*/ 0 60000 65536"/>
                  <a:gd name="T13" fmla="*/ 0 60000 65536"/>
                  <a:gd name="T14" fmla="*/ 0 60000 65536"/>
                  <a:gd name="T15" fmla="*/ 0 w 64"/>
                  <a:gd name="T16" fmla="*/ 0 h 160"/>
                  <a:gd name="T17" fmla="*/ 64 w 64"/>
                  <a:gd name="T18" fmla="*/ 160 h 160"/>
                </a:gdLst>
                <a:ahLst/>
                <a:cxnLst>
                  <a:cxn ang="T10">
                    <a:pos x="T0" y="T1"/>
                  </a:cxn>
                  <a:cxn ang="T11">
                    <a:pos x="T2" y="T3"/>
                  </a:cxn>
                  <a:cxn ang="T12">
                    <a:pos x="T4" y="T5"/>
                  </a:cxn>
                  <a:cxn ang="T13">
                    <a:pos x="T6" y="T7"/>
                  </a:cxn>
                  <a:cxn ang="T14">
                    <a:pos x="T8" y="T9"/>
                  </a:cxn>
                </a:cxnLst>
                <a:rect l="T15" t="T16" r="T17" b="T18"/>
                <a:pathLst>
                  <a:path w="64" h="160">
                    <a:moveTo>
                      <a:pt x="0" y="160"/>
                    </a:moveTo>
                    <a:lnTo>
                      <a:pt x="64" y="96"/>
                    </a:lnTo>
                    <a:lnTo>
                      <a:pt x="64" y="0"/>
                    </a:lnTo>
                    <a:lnTo>
                      <a:pt x="0" y="72"/>
                    </a:lnTo>
                    <a:lnTo>
                      <a:pt x="0" y="160"/>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70" name="Freeform 38"/>
              <p:cNvSpPr>
                <a:spLocks/>
              </p:cNvSpPr>
              <p:nvPr/>
            </p:nvSpPr>
            <p:spPr bwMode="auto">
              <a:xfrm>
                <a:off x="1332" y="2068"/>
                <a:ext cx="16" cy="40"/>
              </a:xfrm>
              <a:custGeom>
                <a:avLst/>
                <a:gdLst>
                  <a:gd name="T0" fmla="*/ 0 w 64"/>
                  <a:gd name="T1" fmla="*/ 0 h 160"/>
                  <a:gd name="T2" fmla="*/ 0 w 64"/>
                  <a:gd name="T3" fmla="*/ 0 h 160"/>
                  <a:gd name="T4" fmla="*/ 0 w 64"/>
                  <a:gd name="T5" fmla="*/ 0 h 160"/>
                  <a:gd name="T6" fmla="*/ 0 w 64"/>
                  <a:gd name="T7" fmla="*/ 0 h 160"/>
                  <a:gd name="T8" fmla="*/ 0 w 64"/>
                  <a:gd name="T9" fmla="*/ 0 h 160"/>
                  <a:gd name="T10" fmla="*/ 0 60000 65536"/>
                  <a:gd name="T11" fmla="*/ 0 60000 65536"/>
                  <a:gd name="T12" fmla="*/ 0 60000 65536"/>
                  <a:gd name="T13" fmla="*/ 0 60000 65536"/>
                  <a:gd name="T14" fmla="*/ 0 60000 65536"/>
                  <a:gd name="T15" fmla="*/ 0 w 64"/>
                  <a:gd name="T16" fmla="*/ 0 h 160"/>
                  <a:gd name="T17" fmla="*/ 64 w 64"/>
                  <a:gd name="T18" fmla="*/ 160 h 160"/>
                </a:gdLst>
                <a:ahLst/>
                <a:cxnLst>
                  <a:cxn ang="T10">
                    <a:pos x="T0" y="T1"/>
                  </a:cxn>
                  <a:cxn ang="T11">
                    <a:pos x="T2" y="T3"/>
                  </a:cxn>
                  <a:cxn ang="T12">
                    <a:pos x="T4" y="T5"/>
                  </a:cxn>
                  <a:cxn ang="T13">
                    <a:pos x="T6" y="T7"/>
                  </a:cxn>
                  <a:cxn ang="T14">
                    <a:pos x="T8" y="T9"/>
                  </a:cxn>
                </a:cxnLst>
                <a:rect l="T15" t="T16" r="T17" b="T18"/>
                <a:pathLst>
                  <a:path w="64" h="160">
                    <a:moveTo>
                      <a:pt x="0" y="160"/>
                    </a:moveTo>
                    <a:lnTo>
                      <a:pt x="64" y="96"/>
                    </a:lnTo>
                    <a:lnTo>
                      <a:pt x="64" y="0"/>
                    </a:lnTo>
                    <a:lnTo>
                      <a:pt x="0" y="72"/>
                    </a:lnTo>
                    <a:lnTo>
                      <a:pt x="0" y="160"/>
                    </a:lnTo>
                    <a:close/>
                  </a:path>
                </a:pathLst>
              </a:custGeom>
              <a:solidFill>
                <a:srgbClr val="7A7A5A"/>
              </a:solidFill>
              <a:ln w="3175">
                <a:solidFill>
                  <a:srgbClr val="494936"/>
                </a:solidFill>
                <a:round/>
                <a:headEnd/>
                <a:tailEnd/>
              </a:ln>
            </p:spPr>
            <p:txBody>
              <a:bodyPr/>
              <a:lstStyle/>
              <a:p>
                <a:endParaRPr lang="en-US"/>
              </a:p>
            </p:txBody>
          </p:sp>
          <p:sp>
            <p:nvSpPr>
              <p:cNvPr id="81171" name="Freeform 39"/>
              <p:cNvSpPr>
                <a:spLocks/>
              </p:cNvSpPr>
              <p:nvPr/>
            </p:nvSpPr>
            <p:spPr bwMode="auto">
              <a:xfrm>
                <a:off x="1207" y="2068"/>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9" y="56"/>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72" name="Freeform 40"/>
              <p:cNvSpPr>
                <a:spLocks/>
              </p:cNvSpPr>
              <p:nvPr/>
            </p:nvSpPr>
            <p:spPr bwMode="auto">
              <a:xfrm>
                <a:off x="1207" y="2068"/>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9" y="56"/>
                    </a:lnTo>
                    <a:lnTo>
                      <a:pt x="0" y="56"/>
                    </a:lnTo>
                    <a:close/>
                  </a:path>
                </a:pathLst>
              </a:custGeom>
              <a:solidFill>
                <a:srgbClr val="000000"/>
              </a:solidFill>
              <a:ln w="3175">
                <a:solidFill>
                  <a:srgbClr val="000000"/>
                </a:solidFill>
                <a:round/>
                <a:headEnd/>
                <a:tailEnd/>
              </a:ln>
            </p:spPr>
            <p:txBody>
              <a:bodyPr/>
              <a:lstStyle/>
              <a:p>
                <a:endParaRPr lang="en-US"/>
              </a:p>
            </p:txBody>
          </p:sp>
          <p:sp>
            <p:nvSpPr>
              <p:cNvPr id="81173" name="Freeform 41"/>
              <p:cNvSpPr>
                <a:spLocks/>
              </p:cNvSpPr>
              <p:nvPr/>
            </p:nvSpPr>
            <p:spPr bwMode="auto">
              <a:xfrm>
                <a:off x="1205" y="1966"/>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9" y="0"/>
                    </a:lnTo>
                    <a:lnTo>
                      <a:pt x="565" y="0"/>
                    </a:lnTo>
                    <a:lnTo>
                      <a:pt x="509" y="56"/>
                    </a:lnTo>
                    <a:lnTo>
                      <a:pt x="0" y="5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74" name="Freeform 42"/>
              <p:cNvSpPr>
                <a:spLocks/>
              </p:cNvSpPr>
              <p:nvPr/>
            </p:nvSpPr>
            <p:spPr bwMode="auto">
              <a:xfrm>
                <a:off x="1205" y="1966"/>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9" y="0"/>
                    </a:lnTo>
                    <a:lnTo>
                      <a:pt x="565" y="0"/>
                    </a:lnTo>
                    <a:lnTo>
                      <a:pt x="509" y="56"/>
                    </a:lnTo>
                    <a:lnTo>
                      <a:pt x="0" y="56"/>
                    </a:lnTo>
                    <a:close/>
                  </a:path>
                </a:pathLst>
              </a:custGeom>
              <a:solidFill>
                <a:srgbClr val="C9C9B6"/>
              </a:solidFill>
              <a:ln w="3175">
                <a:solidFill>
                  <a:srgbClr val="494936"/>
                </a:solidFill>
                <a:round/>
                <a:headEnd/>
                <a:tailEnd/>
              </a:ln>
            </p:spPr>
            <p:txBody>
              <a:bodyPr/>
              <a:lstStyle/>
              <a:p>
                <a:endParaRPr lang="en-US"/>
              </a:p>
            </p:txBody>
          </p:sp>
          <p:sp>
            <p:nvSpPr>
              <p:cNvPr id="81175" name="Rectangle 43"/>
              <p:cNvSpPr>
                <a:spLocks noChangeArrowheads="1"/>
              </p:cNvSpPr>
              <p:nvPr/>
            </p:nvSpPr>
            <p:spPr bwMode="auto">
              <a:xfrm>
                <a:off x="1206" y="1981"/>
                <a:ext cx="127" cy="98"/>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176" name="Rectangle 44"/>
              <p:cNvSpPr>
                <a:spLocks noChangeArrowheads="1"/>
              </p:cNvSpPr>
              <p:nvPr/>
            </p:nvSpPr>
            <p:spPr bwMode="auto">
              <a:xfrm>
                <a:off x="1216" y="1993"/>
                <a:ext cx="105" cy="76"/>
              </a:xfrm>
              <a:prstGeom prst="rect">
                <a:avLst/>
              </a:prstGeom>
              <a:solidFill>
                <a:srgbClr val="FFFFFF"/>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177" name="Freeform 45"/>
              <p:cNvSpPr>
                <a:spLocks/>
              </p:cNvSpPr>
              <p:nvPr/>
            </p:nvSpPr>
            <p:spPr bwMode="auto">
              <a:xfrm>
                <a:off x="1332" y="1966"/>
                <a:ext cx="14" cy="112"/>
              </a:xfrm>
              <a:custGeom>
                <a:avLst/>
                <a:gdLst>
                  <a:gd name="T0" fmla="*/ 0 w 56"/>
                  <a:gd name="T1" fmla="*/ 0 h 449"/>
                  <a:gd name="T2" fmla="*/ 0 w 56"/>
                  <a:gd name="T3" fmla="*/ 0 h 449"/>
                  <a:gd name="T4" fmla="*/ 0 w 56"/>
                  <a:gd name="T5" fmla="*/ 0 h 449"/>
                  <a:gd name="T6" fmla="*/ 0 w 56"/>
                  <a:gd name="T7" fmla="*/ 0 h 449"/>
                  <a:gd name="T8" fmla="*/ 0 w 56"/>
                  <a:gd name="T9" fmla="*/ 0 h 449"/>
                  <a:gd name="T10" fmla="*/ 0 60000 65536"/>
                  <a:gd name="T11" fmla="*/ 0 60000 65536"/>
                  <a:gd name="T12" fmla="*/ 0 60000 65536"/>
                  <a:gd name="T13" fmla="*/ 0 60000 65536"/>
                  <a:gd name="T14" fmla="*/ 0 60000 65536"/>
                  <a:gd name="T15" fmla="*/ 0 w 56"/>
                  <a:gd name="T16" fmla="*/ 0 h 449"/>
                  <a:gd name="T17" fmla="*/ 56 w 56"/>
                  <a:gd name="T18" fmla="*/ 449 h 449"/>
                </a:gdLst>
                <a:ahLst/>
                <a:cxnLst>
                  <a:cxn ang="T10">
                    <a:pos x="T0" y="T1"/>
                  </a:cxn>
                  <a:cxn ang="T11">
                    <a:pos x="T2" y="T3"/>
                  </a:cxn>
                  <a:cxn ang="T12">
                    <a:pos x="T4" y="T5"/>
                  </a:cxn>
                  <a:cxn ang="T13">
                    <a:pos x="T6" y="T7"/>
                  </a:cxn>
                  <a:cxn ang="T14">
                    <a:pos x="T8" y="T9"/>
                  </a:cxn>
                </a:cxnLst>
                <a:rect l="T15" t="T16" r="T17" b="T18"/>
                <a:pathLst>
                  <a:path w="56" h="449">
                    <a:moveTo>
                      <a:pt x="0" y="449"/>
                    </a:moveTo>
                    <a:lnTo>
                      <a:pt x="56" y="401"/>
                    </a:lnTo>
                    <a:lnTo>
                      <a:pt x="56" y="0"/>
                    </a:lnTo>
                    <a:lnTo>
                      <a:pt x="0" y="56"/>
                    </a:lnTo>
                    <a:lnTo>
                      <a:pt x="0" y="44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78" name="Freeform 46"/>
              <p:cNvSpPr>
                <a:spLocks/>
              </p:cNvSpPr>
              <p:nvPr/>
            </p:nvSpPr>
            <p:spPr bwMode="auto">
              <a:xfrm>
                <a:off x="1332" y="1966"/>
                <a:ext cx="14" cy="112"/>
              </a:xfrm>
              <a:custGeom>
                <a:avLst/>
                <a:gdLst>
                  <a:gd name="T0" fmla="*/ 0 w 56"/>
                  <a:gd name="T1" fmla="*/ 0 h 449"/>
                  <a:gd name="T2" fmla="*/ 0 w 56"/>
                  <a:gd name="T3" fmla="*/ 0 h 449"/>
                  <a:gd name="T4" fmla="*/ 0 w 56"/>
                  <a:gd name="T5" fmla="*/ 0 h 449"/>
                  <a:gd name="T6" fmla="*/ 0 w 56"/>
                  <a:gd name="T7" fmla="*/ 0 h 449"/>
                  <a:gd name="T8" fmla="*/ 0 w 56"/>
                  <a:gd name="T9" fmla="*/ 0 h 449"/>
                  <a:gd name="T10" fmla="*/ 0 60000 65536"/>
                  <a:gd name="T11" fmla="*/ 0 60000 65536"/>
                  <a:gd name="T12" fmla="*/ 0 60000 65536"/>
                  <a:gd name="T13" fmla="*/ 0 60000 65536"/>
                  <a:gd name="T14" fmla="*/ 0 60000 65536"/>
                  <a:gd name="T15" fmla="*/ 0 w 56"/>
                  <a:gd name="T16" fmla="*/ 0 h 449"/>
                  <a:gd name="T17" fmla="*/ 56 w 56"/>
                  <a:gd name="T18" fmla="*/ 449 h 449"/>
                </a:gdLst>
                <a:ahLst/>
                <a:cxnLst>
                  <a:cxn ang="T10">
                    <a:pos x="T0" y="T1"/>
                  </a:cxn>
                  <a:cxn ang="T11">
                    <a:pos x="T2" y="T3"/>
                  </a:cxn>
                  <a:cxn ang="T12">
                    <a:pos x="T4" y="T5"/>
                  </a:cxn>
                  <a:cxn ang="T13">
                    <a:pos x="T6" y="T7"/>
                  </a:cxn>
                  <a:cxn ang="T14">
                    <a:pos x="T8" y="T9"/>
                  </a:cxn>
                </a:cxnLst>
                <a:rect l="T15" t="T16" r="T17" b="T18"/>
                <a:pathLst>
                  <a:path w="56" h="449">
                    <a:moveTo>
                      <a:pt x="0" y="449"/>
                    </a:moveTo>
                    <a:lnTo>
                      <a:pt x="56" y="401"/>
                    </a:lnTo>
                    <a:lnTo>
                      <a:pt x="56" y="0"/>
                    </a:lnTo>
                    <a:lnTo>
                      <a:pt x="0" y="56"/>
                    </a:lnTo>
                    <a:lnTo>
                      <a:pt x="0" y="449"/>
                    </a:lnTo>
                    <a:close/>
                  </a:path>
                </a:pathLst>
              </a:custGeom>
              <a:solidFill>
                <a:srgbClr val="7A7A5A"/>
              </a:solidFill>
              <a:ln w="3175">
                <a:solidFill>
                  <a:srgbClr val="494936"/>
                </a:solidFill>
                <a:round/>
                <a:headEnd/>
                <a:tailEnd/>
              </a:ln>
            </p:spPr>
            <p:txBody>
              <a:bodyPr/>
              <a:lstStyle/>
              <a:p>
                <a:endParaRPr lang="en-US"/>
              </a:p>
            </p:txBody>
          </p:sp>
          <p:sp>
            <p:nvSpPr>
              <p:cNvPr id="81179" name="Freeform 47"/>
              <p:cNvSpPr>
                <a:spLocks/>
              </p:cNvSpPr>
              <p:nvPr/>
            </p:nvSpPr>
            <p:spPr bwMode="auto">
              <a:xfrm>
                <a:off x="1179" y="2104"/>
                <a:ext cx="159" cy="25"/>
              </a:xfrm>
              <a:custGeom>
                <a:avLst/>
                <a:gdLst>
                  <a:gd name="T0" fmla="*/ 0 w 638"/>
                  <a:gd name="T1" fmla="*/ 0 h 96"/>
                  <a:gd name="T2" fmla="*/ 0 w 638"/>
                  <a:gd name="T3" fmla="*/ 0 h 96"/>
                  <a:gd name="T4" fmla="*/ 0 w 638"/>
                  <a:gd name="T5" fmla="*/ 0 h 96"/>
                  <a:gd name="T6" fmla="*/ 0 w 638"/>
                  <a:gd name="T7" fmla="*/ 0 h 96"/>
                  <a:gd name="T8" fmla="*/ 0 w 638"/>
                  <a:gd name="T9" fmla="*/ 0 h 96"/>
                  <a:gd name="T10" fmla="*/ 0 60000 65536"/>
                  <a:gd name="T11" fmla="*/ 0 60000 65536"/>
                  <a:gd name="T12" fmla="*/ 0 60000 65536"/>
                  <a:gd name="T13" fmla="*/ 0 60000 65536"/>
                  <a:gd name="T14" fmla="*/ 0 60000 65536"/>
                  <a:gd name="T15" fmla="*/ 0 w 638"/>
                  <a:gd name="T16" fmla="*/ 0 h 96"/>
                  <a:gd name="T17" fmla="*/ 638 w 638"/>
                  <a:gd name="T18" fmla="*/ 96 h 96"/>
                </a:gdLst>
                <a:ahLst/>
                <a:cxnLst>
                  <a:cxn ang="T10">
                    <a:pos x="T0" y="T1"/>
                  </a:cxn>
                  <a:cxn ang="T11">
                    <a:pos x="T2" y="T3"/>
                  </a:cxn>
                  <a:cxn ang="T12">
                    <a:pos x="T4" y="T5"/>
                  </a:cxn>
                  <a:cxn ang="T13">
                    <a:pos x="T6" y="T7"/>
                  </a:cxn>
                  <a:cxn ang="T14">
                    <a:pos x="T8" y="T9"/>
                  </a:cxn>
                </a:cxnLst>
                <a:rect l="T15" t="T16" r="T17" b="T18"/>
                <a:pathLst>
                  <a:path w="638" h="96">
                    <a:moveTo>
                      <a:pt x="0" y="96"/>
                    </a:moveTo>
                    <a:lnTo>
                      <a:pt x="81" y="0"/>
                    </a:lnTo>
                    <a:lnTo>
                      <a:pt x="638" y="0"/>
                    </a:lnTo>
                    <a:lnTo>
                      <a:pt x="557" y="96"/>
                    </a:lnTo>
                    <a:lnTo>
                      <a:pt x="0" y="9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80" name="Freeform 48"/>
              <p:cNvSpPr>
                <a:spLocks/>
              </p:cNvSpPr>
              <p:nvPr/>
            </p:nvSpPr>
            <p:spPr bwMode="auto">
              <a:xfrm>
                <a:off x="1179" y="2104"/>
                <a:ext cx="159" cy="25"/>
              </a:xfrm>
              <a:custGeom>
                <a:avLst/>
                <a:gdLst>
                  <a:gd name="T0" fmla="*/ 0 w 638"/>
                  <a:gd name="T1" fmla="*/ 0 h 96"/>
                  <a:gd name="T2" fmla="*/ 0 w 638"/>
                  <a:gd name="T3" fmla="*/ 0 h 96"/>
                  <a:gd name="T4" fmla="*/ 0 w 638"/>
                  <a:gd name="T5" fmla="*/ 0 h 96"/>
                  <a:gd name="T6" fmla="*/ 0 w 638"/>
                  <a:gd name="T7" fmla="*/ 0 h 96"/>
                  <a:gd name="T8" fmla="*/ 0 w 638"/>
                  <a:gd name="T9" fmla="*/ 0 h 96"/>
                  <a:gd name="T10" fmla="*/ 0 60000 65536"/>
                  <a:gd name="T11" fmla="*/ 0 60000 65536"/>
                  <a:gd name="T12" fmla="*/ 0 60000 65536"/>
                  <a:gd name="T13" fmla="*/ 0 60000 65536"/>
                  <a:gd name="T14" fmla="*/ 0 60000 65536"/>
                  <a:gd name="T15" fmla="*/ 0 w 638"/>
                  <a:gd name="T16" fmla="*/ 0 h 96"/>
                  <a:gd name="T17" fmla="*/ 638 w 638"/>
                  <a:gd name="T18" fmla="*/ 96 h 96"/>
                </a:gdLst>
                <a:ahLst/>
                <a:cxnLst>
                  <a:cxn ang="T10">
                    <a:pos x="T0" y="T1"/>
                  </a:cxn>
                  <a:cxn ang="T11">
                    <a:pos x="T2" y="T3"/>
                  </a:cxn>
                  <a:cxn ang="T12">
                    <a:pos x="T4" y="T5"/>
                  </a:cxn>
                  <a:cxn ang="T13">
                    <a:pos x="T6" y="T7"/>
                  </a:cxn>
                  <a:cxn ang="T14">
                    <a:pos x="T8" y="T9"/>
                  </a:cxn>
                </a:cxnLst>
                <a:rect l="T15" t="T16" r="T17" b="T18"/>
                <a:pathLst>
                  <a:path w="638" h="96">
                    <a:moveTo>
                      <a:pt x="0" y="96"/>
                    </a:moveTo>
                    <a:lnTo>
                      <a:pt x="81" y="0"/>
                    </a:lnTo>
                    <a:lnTo>
                      <a:pt x="638" y="0"/>
                    </a:lnTo>
                    <a:lnTo>
                      <a:pt x="557" y="96"/>
                    </a:lnTo>
                    <a:lnTo>
                      <a:pt x="0" y="96"/>
                    </a:lnTo>
                    <a:close/>
                  </a:path>
                </a:pathLst>
              </a:custGeom>
              <a:solidFill>
                <a:srgbClr val="C9C9B6"/>
              </a:solidFill>
              <a:ln w="3175">
                <a:solidFill>
                  <a:srgbClr val="494936"/>
                </a:solidFill>
                <a:round/>
                <a:headEnd/>
                <a:tailEnd/>
              </a:ln>
            </p:spPr>
            <p:txBody>
              <a:bodyPr/>
              <a:lstStyle/>
              <a:p>
                <a:endParaRPr lang="en-US"/>
              </a:p>
            </p:txBody>
          </p:sp>
          <p:sp>
            <p:nvSpPr>
              <p:cNvPr id="81181" name="Freeform 49"/>
              <p:cNvSpPr>
                <a:spLocks/>
              </p:cNvSpPr>
              <p:nvPr/>
            </p:nvSpPr>
            <p:spPr bwMode="auto">
              <a:xfrm>
                <a:off x="1318" y="2104"/>
                <a:ext cx="20" cy="31"/>
              </a:xfrm>
              <a:custGeom>
                <a:avLst/>
                <a:gdLst>
                  <a:gd name="T0" fmla="*/ 0 w 81"/>
                  <a:gd name="T1" fmla="*/ 0 h 120"/>
                  <a:gd name="T2" fmla="*/ 0 w 81"/>
                  <a:gd name="T3" fmla="*/ 0 h 120"/>
                  <a:gd name="T4" fmla="*/ 0 w 81"/>
                  <a:gd name="T5" fmla="*/ 0 h 120"/>
                  <a:gd name="T6" fmla="*/ 0 w 81"/>
                  <a:gd name="T7" fmla="*/ 0 h 120"/>
                  <a:gd name="T8" fmla="*/ 0 w 81"/>
                  <a:gd name="T9" fmla="*/ 0 h 120"/>
                  <a:gd name="T10" fmla="*/ 0 60000 65536"/>
                  <a:gd name="T11" fmla="*/ 0 60000 65536"/>
                  <a:gd name="T12" fmla="*/ 0 60000 65536"/>
                  <a:gd name="T13" fmla="*/ 0 60000 65536"/>
                  <a:gd name="T14" fmla="*/ 0 60000 65536"/>
                  <a:gd name="T15" fmla="*/ 0 w 81"/>
                  <a:gd name="T16" fmla="*/ 0 h 120"/>
                  <a:gd name="T17" fmla="*/ 81 w 81"/>
                  <a:gd name="T18" fmla="*/ 120 h 120"/>
                </a:gdLst>
                <a:ahLst/>
                <a:cxnLst>
                  <a:cxn ang="T10">
                    <a:pos x="T0" y="T1"/>
                  </a:cxn>
                  <a:cxn ang="T11">
                    <a:pos x="T2" y="T3"/>
                  </a:cxn>
                  <a:cxn ang="T12">
                    <a:pos x="T4" y="T5"/>
                  </a:cxn>
                  <a:cxn ang="T13">
                    <a:pos x="T6" y="T7"/>
                  </a:cxn>
                  <a:cxn ang="T14">
                    <a:pos x="T8" y="T9"/>
                  </a:cxn>
                </a:cxnLst>
                <a:rect l="T15" t="T16" r="T17" b="T18"/>
                <a:pathLst>
                  <a:path w="81" h="120">
                    <a:moveTo>
                      <a:pt x="0" y="120"/>
                    </a:moveTo>
                    <a:lnTo>
                      <a:pt x="81" y="40"/>
                    </a:lnTo>
                    <a:lnTo>
                      <a:pt x="81" y="0"/>
                    </a:lnTo>
                    <a:lnTo>
                      <a:pt x="0" y="104"/>
                    </a:lnTo>
                    <a:lnTo>
                      <a:pt x="0" y="120"/>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82" name="Freeform 50"/>
              <p:cNvSpPr>
                <a:spLocks/>
              </p:cNvSpPr>
              <p:nvPr/>
            </p:nvSpPr>
            <p:spPr bwMode="auto">
              <a:xfrm>
                <a:off x="1318" y="2104"/>
                <a:ext cx="20" cy="31"/>
              </a:xfrm>
              <a:custGeom>
                <a:avLst/>
                <a:gdLst>
                  <a:gd name="T0" fmla="*/ 0 w 81"/>
                  <a:gd name="T1" fmla="*/ 0 h 120"/>
                  <a:gd name="T2" fmla="*/ 0 w 81"/>
                  <a:gd name="T3" fmla="*/ 0 h 120"/>
                  <a:gd name="T4" fmla="*/ 0 w 81"/>
                  <a:gd name="T5" fmla="*/ 0 h 120"/>
                  <a:gd name="T6" fmla="*/ 0 w 81"/>
                  <a:gd name="T7" fmla="*/ 0 h 120"/>
                  <a:gd name="T8" fmla="*/ 0 w 81"/>
                  <a:gd name="T9" fmla="*/ 0 h 120"/>
                  <a:gd name="T10" fmla="*/ 0 60000 65536"/>
                  <a:gd name="T11" fmla="*/ 0 60000 65536"/>
                  <a:gd name="T12" fmla="*/ 0 60000 65536"/>
                  <a:gd name="T13" fmla="*/ 0 60000 65536"/>
                  <a:gd name="T14" fmla="*/ 0 60000 65536"/>
                  <a:gd name="T15" fmla="*/ 0 w 81"/>
                  <a:gd name="T16" fmla="*/ 0 h 120"/>
                  <a:gd name="T17" fmla="*/ 81 w 81"/>
                  <a:gd name="T18" fmla="*/ 120 h 120"/>
                </a:gdLst>
                <a:ahLst/>
                <a:cxnLst>
                  <a:cxn ang="T10">
                    <a:pos x="T0" y="T1"/>
                  </a:cxn>
                  <a:cxn ang="T11">
                    <a:pos x="T2" y="T3"/>
                  </a:cxn>
                  <a:cxn ang="T12">
                    <a:pos x="T4" y="T5"/>
                  </a:cxn>
                  <a:cxn ang="T13">
                    <a:pos x="T6" y="T7"/>
                  </a:cxn>
                  <a:cxn ang="T14">
                    <a:pos x="T8" y="T9"/>
                  </a:cxn>
                </a:cxnLst>
                <a:rect l="T15" t="T16" r="T17" b="T18"/>
                <a:pathLst>
                  <a:path w="81" h="120">
                    <a:moveTo>
                      <a:pt x="0" y="120"/>
                    </a:moveTo>
                    <a:lnTo>
                      <a:pt x="81" y="40"/>
                    </a:lnTo>
                    <a:lnTo>
                      <a:pt x="81" y="0"/>
                    </a:lnTo>
                    <a:lnTo>
                      <a:pt x="0" y="104"/>
                    </a:lnTo>
                    <a:lnTo>
                      <a:pt x="0" y="120"/>
                    </a:lnTo>
                    <a:close/>
                  </a:path>
                </a:pathLst>
              </a:custGeom>
              <a:solidFill>
                <a:srgbClr val="7A7A5A"/>
              </a:solidFill>
              <a:ln w="3175">
                <a:solidFill>
                  <a:srgbClr val="494936"/>
                </a:solidFill>
                <a:round/>
                <a:headEnd/>
                <a:tailEnd/>
              </a:ln>
            </p:spPr>
            <p:txBody>
              <a:bodyPr/>
              <a:lstStyle/>
              <a:p>
                <a:endParaRPr lang="en-US"/>
              </a:p>
            </p:txBody>
          </p:sp>
          <p:sp>
            <p:nvSpPr>
              <p:cNvPr id="81183" name="Rectangle 51"/>
              <p:cNvSpPr>
                <a:spLocks noChangeArrowheads="1"/>
              </p:cNvSpPr>
              <p:nvPr/>
            </p:nvSpPr>
            <p:spPr bwMode="auto">
              <a:xfrm>
                <a:off x="1179" y="2129"/>
                <a:ext cx="139"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184" name="Rectangle 52"/>
              <p:cNvSpPr>
                <a:spLocks noChangeArrowheads="1"/>
              </p:cNvSpPr>
              <p:nvPr/>
            </p:nvSpPr>
            <p:spPr bwMode="auto">
              <a:xfrm>
                <a:off x="1180" y="2130"/>
                <a:ext cx="137" cy="4"/>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81039" name="Group 53"/>
            <p:cNvGrpSpPr>
              <a:grpSpLocks/>
            </p:cNvGrpSpPr>
            <p:nvPr/>
          </p:nvGrpSpPr>
          <p:grpSpPr bwMode="auto">
            <a:xfrm>
              <a:off x="1971" y="370"/>
              <a:ext cx="94" cy="56"/>
              <a:chOff x="1223" y="2004"/>
              <a:chExt cx="94" cy="56"/>
            </a:xfrm>
          </p:grpSpPr>
          <p:grpSp>
            <p:nvGrpSpPr>
              <p:cNvPr id="81138" name="Group 54"/>
              <p:cNvGrpSpPr>
                <a:grpSpLocks/>
              </p:cNvGrpSpPr>
              <p:nvPr/>
            </p:nvGrpSpPr>
            <p:grpSpPr bwMode="auto">
              <a:xfrm>
                <a:off x="1223" y="2004"/>
                <a:ext cx="93" cy="56"/>
                <a:chOff x="1223" y="2004"/>
                <a:chExt cx="93" cy="56"/>
              </a:xfrm>
            </p:grpSpPr>
            <p:sp>
              <p:nvSpPr>
                <p:cNvPr id="81156" name="Oval 55"/>
                <p:cNvSpPr>
                  <a:spLocks noChangeArrowheads="1"/>
                </p:cNvSpPr>
                <p:nvPr/>
              </p:nvSpPr>
              <p:spPr bwMode="auto">
                <a:xfrm>
                  <a:off x="1255" y="2004"/>
                  <a:ext cx="41"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157" name="Oval 56"/>
                <p:cNvSpPr>
                  <a:spLocks noChangeArrowheads="1"/>
                </p:cNvSpPr>
                <p:nvPr/>
              </p:nvSpPr>
              <p:spPr bwMode="auto">
                <a:xfrm>
                  <a:off x="1233" y="2010"/>
                  <a:ext cx="30"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158" name="Oval 57"/>
                <p:cNvSpPr>
                  <a:spLocks noChangeArrowheads="1"/>
                </p:cNvSpPr>
                <p:nvPr/>
              </p:nvSpPr>
              <p:spPr bwMode="auto">
                <a:xfrm>
                  <a:off x="1223" y="2024"/>
                  <a:ext cx="2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159" name="Oval 58"/>
                <p:cNvSpPr>
                  <a:spLocks noChangeArrowheads="1"/>
                </p:cNvSpPr>
                <p:nvPr/>
              </p:nvSpPr>
              <p:spPr bwMode="auto">
                <a:xfrm>
                  <a:off x="1229" y="2032"/>
                  <a:ext cx="32" cy="2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160" name="Oval 59"/>
                <p:cNvSpPr>
                  <a:spLocks noChangeArrowheads="1"/>
                </p:cNvSpPr>
                <p:nvPr/>
              </p:nvSpPr>
              <p:spPr bwMode="auto">
                <a:xfrm>
                  <a:off x="1251" y="2036"/>
                  <a:ext cx="49"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161" name="Oval 60"/>
                <p:cNvSpPr>
                  <a:spLocks noChangeArrowheads="1"/>
                </p:cNvSpPr>
                <p:nvPr/>
              </p:nvSpPr>
              <p:spPr bwMode="auto">
                <a:xfrm>
                  <a:off x="1281" y="2010"/>
                  <a:ext cx="31"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162" name="Oval 61"/>
                <p:cNvSpPr>
                  <a:spLocks noChangeArrowheads="1"/>
                </p:cNvSpPr>
                <p:nvPr/>
              </p:nvSpPr>
              <p:spPr bwMode="auto">
                <a:xfrm>
                  <a:off x="1285" y="2022"/>
                  <a:ext cx="31"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163" name="Oval 62"/>
                <p:cNvSpPr>
                  <a:spLocks noChangeArrowheads="1"/>
                </p:cNvSpPr>
                <p:nvPr/>
              </p:nvSpPr>
              <p:spPr bwMode="auto">
                <a:xfrm>
                  <a:off x="1283" y="2026"/>
                  <a:ext cx="31"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164" name="Oval 63"/>
                <p:cNvSpPr>
                  <a:spLocks noChangeArrowheads="1"/>
                </p:cNvSpPr>
                <p:nvPr/>
              </p:nvSpPr>
              <p:spPr bwMode="auto">
                <a:xfrm>
                  <a:off x="1239" y="2018"/>
                  <a:ext cx="61"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81139" name="Group 64"/>
              <p:cNvGrpSpPr>
                <a:grpSpLocks/>
              </p:cNvGrpSpPr>
              <p:nvPr/>
            </p:nvGrpSpPr>
            <p:grpSpPr bwMode="auto">
              <a:xfrm>
                <a:off x="1223" y="2004"/>
                <a:ext cx="94" cy="56"/>
                <a:chOff x="1223" y="2004"/>
                <a:chExt cx="94" cy="56"/>
              </a:xfrm>
            </p:grpSpPr>
            <p:sp>
              <p:nvSpPr>
                <p:cNvPr id="81140" name="Arc 65"/>
                <p:cNvSpPr>
                  <a:spLocks/>
                </p:cNvSpPr>
                <p:nvPr/>
              </p:nvSpPr>
              <p:spPr bwMode="auto">
                <a:xfrm>
                  <a:off x="1256" y="2004"/>
                  <a:ext cx="39" cy="12"/>
                </a:xfrm>
                <a:custGeom>
                  <a:avLst/>
                  <a:gdLst>
                    <a:gd name="T0" fmla="*/ 0 w 41085"/>
                    <a:gd name="T1" fmla="*/ 0 h 21600"/>
                    <a:gd name="T2" fmla="*/ 0 w 41085"/>
                    <a:gd name="T3" fmla="*/ 0 h 21600"/>
                    <a:gd name="T4" fmla="*/ 0 w 41085"/>
                    <a:gd name="T5" fmla="*/ 0 h 21600"/>
                    <a:gd name="T6" fmla="*/ 0 60000 65536"/>
                    <a:gd name="T7" fmla="*/ 0 60000 65536"/>
                    <a:gd name="T8" fmla="*/ 0 60000 65536"/>
                    <a:gd name="T9" fmla="*/ 0 w 41085"/>
                    <a:gd name="T10" fmla="*/ 0 h 21600"/>
                    <a:gd name="T11" fmla="*/ 41085 w 41085"/>
                    <a:gd name="T12" fmla="*/ 21600 h 21600"/>
                  </a:gdLst>
                  <a:ahLst/>
                  <a:cxnLst>
                    <a:cxn ang="T6">
                      <a:pos x="T0" y="T1"/>
                    </a:cxn>
                    <a:cxn ang="T7">
                      <a:pos x="T2" y="T3"/>
                    </a:cxn>
                    <a:cxn ang="T8">
                      <a:pos x="T4" y="T5"/>
                    </a:cxn>
                  </a:cxnLst>
                  <a:rect l="T9" t="T10" r="T11" b="T12"/>
                  <a:pathLst>
                    <a:path w="41085" h="21600" fill="none" extrusionOk="0">
                      <a:moveTo>
                        <a:pt x="0" y="15905"/>
                      </a:moveTo>
                      <a:cubicBezTo>
                        <a:pt x="2567" y="6513"/>
                        <a:pt x="11099" y="-1"/>
                        <a:pt x="20836" y="0"/>
                      </a:cubicBezTo>
                      <a:cubicBezTo>
                        <a:pt x="29864" y="0"/>
                        <a:pt x="37941" y="5615"/>
                        <a:pt x="41084" y="14080"/>
                      </a:cubicBezTo>
                    </a:path>
                    <a:path w="41085" h="21600" stroke="0" extrusionOk="0">
                      <a:moveTo>
                        <a:pt x="0" y="15905"/>
                      </a:moveTo>
                      <a:cubicBezTo>
                        <a:pt x="2567" y="6513"/>
                        <a:pt x="11099" y="-1"/>
                        <a:pt x="20836" y="0"/>
                      </a:cubicBezTo>
                      <a:cubicBezTo>
                        <a:pt x="29864" y="0"/>
                        <a:pt x="37941" y="5615"/>
                        <a:pt x="41084" y="14080"/>
                      </a:cubicBezTo>
                      <a:lnTo>
                        <a:pt x="20836" y="21600"/>
                      </a:lnTo>
                      <a:lnTo>
                        <a:pt x="0" y="1590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41" name="Arc 66"/>
                <p:cNvSpPr>
                  <a:spLocks/>
                </p:cNvSpPr>
                <p:nvPr/>
              </p:nvSpPr>
              <p:spPr bwMode="auto">
                <a:xfrm>
                  <a:off x="1257" y="2005"/>
                  <a:ext cx="37" cy="11"/>
                </a:xfrm>
                <a:custGeom>
                  <a:avLst/>
                  <a:gdLst>
                    <a:gd name="T0" fmla="*/ 0 w 40935"/>
                    <a:gd name="T1" fmla="*/ 0 h 21600"/>
                    <a:gd name="T2" fmla="*/ 0 w 40935"/>
                    <a:gd name="T3" fmla="*/ 0 h 21600"/>
                    <a:gd name="T4" fmla="*/ 0 w 40935"/>
                    <a:gd name="T5" fmla="*/ 0 h 21600"/>
                    <a:gd name="T6" fmla="*/ 0 60000 65536"/>
                    <a:gd name="T7" fmla="*/ 0 60000 65536"/>
                    <a:gd name="T8" fmla="*/ 0 60000 65536"/>
                    <a:gd name="T9" fmla="*/ 0 w 40935"/>
                    <a:gd name="T10" fmla="*/ 0 h 21600"/>
                    <a:gd name="T11" fmla="*/ 40935 w 40935"/>
                    <a:gd name="T12" fmla="*/ 21600 h 21600"/>
                  </a:gdLst>
                  <a:ahLst/>
                  <a:cxnLst>
                    <a:cxn ang="T6">
                      <a:pos x="T0" y="T1"/>
                    </a:cxn>
                    <a:cxn ang="T7">
                      <a:pos x="T2" y="T3"/>
                    </a:cxn>
                    <a:cxn ang="T8">
                      <a:pos x="T4" y="T5"/>
                    </a:cxn>
                  </a:cxnLst>
                  <a:rect l="T9" t="T10" r="T11" b="T12"/>
                  <a:pathLst>
                    <a:path w="40935" h="21600" fill="none" extrusionOk="0">
                      <a:moveTo>
                        <a:pt x="-1" y="15705"/>
                      </a:moveTo>
                      <a:cubicBezTo>
                        <a:pt x="2635" y="6413"/>
                        <a:pt x="11120" y="-1"/>
                        <a:pt x="20780" y="0"/>
                      </a:cubicBezTo>
                      <a:cubicBezTo>
                        <a:pt x="29712" y="0"/>
                        <a:pt x="37723" y="5498"/>
                        <a:pt x="40935" y="13832"/>
                      </a:cubicBezTo>
                    </a:path>
                    <a:path w="40935" h="21600" stroke="0" extrusionOk="0">
                      <a:moveTo>
                        <a:pt x="-1" y="15705"/>
                      </a:moveTo>
                      <a:cubicBezTo>
                        <a:pt x="2635" y="6413"/>
                        <a:pt x="11120" y="-1"/>
                        <a:pt x="20780" y="0"/>
                      </a:cubicBezTo>
                      <a:cubicBezTo>
                        <a:pt x="29712" y="0"/>
                        <a:pt x="37723" y="5498"/>
                        <a:pt x="40935" y="13832"/>
                      </a:cubicBezTo>
                      <a:lnTo>
                        <a:pt x="20780" y="21600"/>
                      </a:lnTo>
                      <a:lnTo>
                        <a:pt x="-1" y="15705"/>
                      </a:lnTo>
                      <a:close/>
                    </a:path>
                  </a:pathLst>
                </a:custGeom>
                <a:solidFill>
                  <a:srgbClr val="E7EDED"/>
                </a:solidFill>
                <a:ln w="3175">
                  <a:solidFill>
                    <a:srgbClr val="6C8F93"/>
                  </a:solidFill>
                  <a:round/>
                  <a:headEnd/>
                  <a:tailEnd/>
                </a:ln>
              </p:spPr>
              <p:txBody>
                <a:bodyPr/>
                <a:lstStyle/>
                <a:p>
                  <a:endParaRPr lang="en-US"/>
                </a:p>
              </p:txBody>
            </p:sp>
            <p:sp>
              <p:nvSpPr>
                <p:cNvPr id="81142" name="Arc 67"/>
                <p:cNvSpPr>
                  <a:spLocks/>
                </p:cNvSpPr>
                <p:nvPr/>
              </p:nvSpPr>
              <p:spPr bwMode="auto">
                <a:xfrm>
                  <a:off x="1233" y="2010"/>
                  <a:ext cx="23" cy="14"/>
                </a:xfrm>
                <a:custGeom>
                  <a:avLst/>
                  <a:gdLst>
                    <a:gd name="T0" fmla="*/ 0 w 33372"/>
                    <a:gd name="T1" fmla="*/ 0 h 26005"/>
                    <a:gd name="T2" fmla="*/ 0 w 33372"/>
                    <a:gd name="T3" fmla="*/ 0 h 26005"/>
                    <a:gd name="T4" fmla="*/ 0 w 33372"/>
                    <a:gd name="T5" fmla="*/ 0 h 26005"/>
                    <a:gd name="T6" fmla="*/ 0 60000 65536"/>
                    <a:gd name="T7" fmla="*/ 0 60000 65536"/>
                    <a:gd name="T8" fmla="*/ 0 60000 65536"/>
                    <a:gd name="T9" fmla="*/ 0 w 33372"/>
                    <a:gd name="T10" fmla="*/ 0 h 26005"/>
                    <a:gd name="T11" fmla="*/ 33372 w 33372"/>
                    <a:gd name="T12" fmla="*/ 26005 h 26005"/>
                  </a:gdLst>
                  <a:ahLst/>
                  <a:cxnLst>
                    <a:cxn ang="T6">
                      <a:pos x="T0" y="T1"/>
                    </a:cxn>
                    <a:cxn ang="T7">
                      <a:pos x="T2" y="T3"/>
                    </a:cxn>
                    <a:cxn ang="T8">
                      <a:pos x="T4" y="T5"/>
                    </a:cxn>
                  </a:cxnLst>
                  <a:rect l="T9" t="T10" r="T11" b="T12"/>
                  <a:pathLst>
                    <a:path w="33372" h="26005" fill="none" extrusionOk="0">
                      <a:moveTo>
                        <a:pt x="453" y="26005"/>
                      </a:moveTo>
                      <a:cubicBezTo>
                        <a:pt x="152" y="24556"/>
                        <a:pt x="0" y="23080"/>
                        <a:pt x="0" y="21600"/>
                      </a:cubicBezTo>
                      <a:cubicBezTo>
                        <a:pt x="0" y="9670"/>
                        <a:pt x="9670" y="0"/>
                        <a:pt x="21600" y="0"/>
                      </a:cubicBezTo>
                      <a:cubicBezTo>
                        <a:pt x="25779" y="-1"/>
                        <a:pt x="29868" y="1212"/>
                        <a:pt x="33372" y="3489"/>
                      </a:cubicBezTo>
                    </a:path>
                    <a:path w="33372" h="26005" stroke="0" extrusionOk="0">
                      <a:moveTo>
                        <a:pt x="453" y="26005"/>
                      </a:moveTo>
                      <a:cubicBezTo>
                        <a:pt x="152" y="24556"/>
                        <a:pt x="0" y="23080"/>
                        <a:pt x="0" y="21600"/>
                      </a:cubicBezTo>
                      <a:cubicBezTo>
                        <a:pt x="0" y="9670"/>
                        <a:pt x="9670" y="0"/>
                        <a:pt x="21600" y="0"/>
                      </a:cubicBezTo>
                      <a:cubicBezTo>
                        <a:pt x="25779" y="-1"/>
                        <a:pt x="29868" y="1212"/>
                        <a:pt x="33372" y="3489"/>
                      </a:cubicBezTo>
                      <a:lnTo>
                        <a:pt x="21600" y="21600"/>
                      </a:lnTo>
                      <a:lnTo>
                        <a:pt x="453" y="2600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43" name="Arc 68"/>
                <p:cNvSpPr>
                  <a:spLocks/>
                </p:cNvSpPr>
                <p:nvPr/>
              </p:nvSpPr>
              <p:spPr bwMode="auto">
                <a:xfrm>
                  <a:off x="1234" y="2011"/>
                  <a:ext cx="22" cy="13"/>
                </a:xfrm>
                <a:custGeom>
                  <a:avLst/>
                  <a:gdLst>
                    <a:gd name="T0" fmla="*/ 0 w 33223"/>
                    <a:gd name="T1" fmla="*/ 0 h 26082"/>
                    <a:gd name="T2" fmla="*/ 0 w 33223"/>
                    <a:gd name="T3" fmla="*/ 0 h 26082"/>
                    <a:gd name="T4" fmla="*/ 0 w 33223"/>
                    <a:gd name="T5" fmla="*/ 0 h 26082"/>
                    <a:gd name="T6" fmla="*/ 0 60000 65536"/>
                    <a:gd name="T7" fmla="*/ 0 60000 65536"/>
                    <a:gd name="T8" fmla="*/ 0 60000 65536"/>
                    <a:gd name="T9" fmla="*/ 0 w 33223"/>
                    <a:gd name="T10" fmla="*/ 0 h 26082"/>
                    <a:gd name="T11" fmla="*/ 33223 w 33223"/>
                    <a:gd name="T12" fmla="*/ 26082 h 26082"/>
                  </a:gdLst>
                  <a:ahLst/>
                  <a:cxnLst>
                    <a:cxn ang="T6">
                      <a:pos x="T0" y="T1"/>
                    </a:cxn>
                    <a:cxn ang="T7">
                      <a:pos x="T2" y="T3"/>
                    </a:cxn>
                    <a:cxn ang="T8">
                      <a:pos x="T4" y="T5"/>
                    </a:cxn>
                  </a:cxnLst>
                  <a:rect l="T9" t="T10" r="T11" b="T12"/>
                  <a:pathLst>
                    <a:path w="33223" h="26082" fill="none" extrusionOk="0">
                      <a:moveTo>
                        <a:pt x="470" y="26081"/>
                      </a:moveTo>
                      <a:cubicBezTo>
                        <a:pt x="157" y="24608"/>
                        <a:pt x="0" y="23106"/>
                        <a:pt x="0" y="21600"/>
                      </a:cubicBezTo>
                      <a:cubicBezTo>
                        <a:pt x="0" y="9670"/>
                        <a:pt x="9670" y="0"/>
                        <a:pt x="21600" y="0"/>
                      </a:cubicBezTo>
                      <a:cubicBezTo>
                        <a:pt x="25718" y="-1"/>
                        <a:pt x="29751" y="1177"/>
                        <a:pt x="33223" y="3393"/>
                      </a:cubicBezTo>
                    </a:path>
                    <a:path w="33223" h="26082" stroke="0" extrusionOk="0">
                      <a:moveTo>
                        <a:pt x="470" y="26081"/>
                      </a:moveTo>
                      <a:cubicBezTo>
                        <a:pt x="157" y="24608"/>
                        <a:pt x="0" y="23106"/>
                        <a:pt x="0" y="21600"/>
                      </a:cubicBezTo>
                      <a:cubicBezTo>
                        <a:pt x="0" y="9670"/>
                        <a:pt x="9670" y="0"/>
                        <a:pt x="21600" y="0"/>
                      </a:cubicBezTo>
                      <a:cubicBezTo>
                        <a:pt x="25718" y="-1"/>
                        <a:pt x="29751" y="1177"/>
                        <a:pt x="33223" y="3393"/>
                      </a:cubicBezTo>
                      <a:lnTo>
                        <a:pt x="21600" y="21600"/>
                      </a:lnTo>
                      <a:lnTo>
                        <a:pt x="470" y="26081"/>
                      </a:lnTo>
                      <a:close/>
                    </a:path>
                  </a:pathLst>
                </a:custGeom>
                <a:solidFill>
                  <a:srgbClr val="E7EDED"/>
                </a:solidFill>
                <a:ln w="3175">
                  <a:solidFill>
                    <a:srgbClr val="6C8F93"/>
                  </a:solidFill>
                  <a:round/>
                  <a:headEnd/>
                  <a:tailEnd/>
                </a:ln>
              </p:spPr>
              <p:txBody>
                <a:bodyPr/>
                <a:lstStyle/>
                <a:p>
                  <a:endParaRPr lang="en-US"/>
                </a:p>
              </p:txBody>
            </p:sp>
            <p:sp>
              <p:nvSpPr>
                <p:cNvPr id="81144" name="Arc 69"/>
                <p:cNvSpPr>
                  <a:spLocks/>
                </p:cNvSpPr>
                <p:nvPr/>
              </p:nvSpPr>
              <p:spPr bwMode="auto">
                <a:xfrm>
                  <a:off x="1229" y="2042"/>
                  <a:ext cx="24" cy="10"/>
                </a:xfrm>
                <a:custGeom>
                  <a:avLst/>
                  <a:gdLst>
                    <a:gd name="T0" fmla="*/ 0 w 31800"/>
                    <a:gd name="T1" fmla="*/ 0 h 21600"/>
                    <a:gd name="T2" fmla="*/ 0 w 31800"/>
                    <a:gd name="T3" fmla="*/ 0 h 21600"/>
                    <a:gd name="T4" fmla="*/ 0 w 31800"/>
                    <a:gd name="T5" fmla="*/ 0 h 21600"/>
                    <a:gd name="T6" fmla="*/ 0 60000 65536"/>
                    <a:gd name="T7" fmla="*/ 0 60000 65536"/>
                    <a:gd name="T8" fmla="*/ 0 60000 65536"/>
                    <a:gd name="T9" fmla="*/ 0 w 31800"/>
                    <a:gd name="T10" fmla="*/ 0 h 21600"/>
                    <a:gd name="T11" fmla="*/ 31800 w 31800"/>
                    <a:gd name="T12" fmla="*/ 21600 h 21600"/>
                  </a:gdLst>
                  <a:ahLst/>
                  <a:cxnLst>
                    <a:cxn ang="T6">
                      <a:pos x="T0" y="T1"/>
                    </a:cxn>
                    <a:cxn ang="T7">
                      <a:pos x="T2" y="T3"/>
                    </a:cxn>
                    <a:cxn ang="T8">
                      <a:pos x="T4" y="T5"/>
                    </a:cxn>
                  </a:cxnLst>
                  <a:rect l="T9" t="T10" r="T11" b="T12"/>
                  <a:pathLst>
                    <a:path w="31800" h="21600" fill="none" extrusionOk="0">
                      <a:moveTo>
                        <a:pt x="31799" y="19039"/>
                      </a:moveTo>
                      <a:cubicBezTo>
                        <a:pt x="28662" y="20720"/>
                        <a:pt x="25158" y="21599"/>
                        <a:pt x="21600" y="21600"/>
                      </a:cubicBezTo>
                      <a:cubicBezTo>
                        <a:pt x="9670" y="21600"/>
                        <a:pt x="0" y="11929"/>
                        <a:pt x="0" y="0"/>
                      </a:cubicBezTo>
                    </a:path>
                    <a:path w="31800" h="21600" stroke="0" extrusionOk="0">
                      <a:moveTo>
                        <a:pt x="31799" y="19039"/>
                      </a:moveTo>
                      <a:cubicBezTo>
                        <a:pt x="28662" y="20720"/>
                        <a:pt x="25158" y="21599"/>
                        <a:pt x="21600" y="21600"/>
                      </a:cubicBezTo>
                      <a:cubicBezTo>
                        <a:pt x="9670" y="21600"/>
                        <a:pt x="0" y="11929"/>
                        <a:pt x="0" y="0"/>
                      </a:cubicBezTo>
                      <a:lnTo>
                        <a:pt x="21600" y="0"/>
                      </a:lnTo>
                      <a:lnTo>
                        <a:pt x="31799" y="1903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45" name="Arc 70"/>
                <p:cNvSpPr>
                  <a:spLocks/>
                </p:cNvSpPr>
                <p:nvPr/>
              </p:nvSpPr>
              <p:spPr bwMode="auto">
                <a:xfrm>
                  <a:off x="1230" y="2042"/>
                  <a:ext cx="22" cy="9"/>
                </a:xfrm>
                <a:custGeom>
                  <a:avLst/>
                  <a:gdLst>
                    <a:gd name="T0" fmla="*/ 0 w 31479"/>
                    <a:gd name="T1" fmla="*/ 0 h 21600"/>
                    <a:gd name="T2" fmla="*/ 0 w 31479"/>
                    <a:gd name="T3" fmla="*/ 0 h 21600"/>
                    <a:gd name="T4" fmla="*/ 0 w 31479"/>
                    <a:gd name="T5" fmla="*/ 0 h 21600"/>
                    <a:gd name="T6" fmla="*/ 0 60000 65536"/>
                    <a:gd name="T7" fmla="*/ 0 60000 65536"/>
                    <a:gd name="T8" fmla="*/ 0 60000 65536"/>
                    <a:gd name="T9" fmla="*/ 0 w 31479"/>
                    <a:gd name="T10" fmla="*/ 0 h 21600"/>
                    <a:gd name="T11" fmla="*/ 31479 w 31479"/>
                    <a:gd name="T12" fmla="*/ 21600 h 21600"/>
                  </a:gdLst>
                  <a:ahLst/>
                  <a:cxnLst>
                    <a:cxn ang="T6">
                      <a:pos x="T0" y="T1"/>
                    </a:cxn>
                    <a:cxn ang="T7">
                      <a:pos x="T2" y="T3"/>
                    </a:cxn>
                    <a:cxn ang="T8">
                      <a:pos x="T4" y="T5"/>
                    </a:cxn>
                  </a:cxnLst>
                  <a:rect l="T9" t="T10" r="T11" b="T12"/>
                  <a:pathLst>
                    <a:path w="31479" h="21600" fill="none" extrusionOk="0">
                      <a:moveTo>
                        <a:pt x="31478" y="19208"/>
                      </a:moveTo>
                      <a:cubicBezTo>
                        <a:pt x="28422" y="20780"/>
                        <a:pt x="25036" y="21599"/>
                        <a:pt x="21600" y="21600"/>
                      </a:cubicBezTo>
                      <a:cubicBezTo>
                        <a:pt x="9670" y="21600"/>
                        <a:pt x="0" y="11929"/>
                        <a:pt x="0" y="0"/>
                      </a:cubicBezTo>
                    </a:path>
                    <a:path w="31479" h="21600" stroke="0" extrusionOk="0">
                      <a:moveTo>
                        <a:pt x="31478" y="19208"/>
                      </a:moveTo>
                      <a:cubicBezTo>
                        <a:pt x="28422" y="20780"/>
                        <a:pt x="25036" y="21599"/>
                        <a:pt x="21600" y="21600"/>
                      </a:cubicBezTo>
                      <a:cubicBezTo>
                        <a:pt x="9670" y="21600"/>
                        <a:pt x="0" y="11929"/>
                        <a:pt x="0" y="0"/>
                      </a:cubicBezTo>
                      <a:lnTo>
                        <a:pt x="21600" y="0"/>
                      </a:lnTo>
                      <a:lnTo>
                        <a:pt x="31478" y="19208"/>
                      </a:lnTo>
                      <a:close/>
                    </a:path>
                  </a:pathLst>
                </a:custGeom>
                <a:solidFill>
                  <a:srgbClr val="E7EDED"/>
                </a:solidFill>
                <a:ln w="3175">
                  <a:solidFill>
                    <a:srgbClr val="6C8F93"/>
                  </a:solidFill>
                  <a:round/>
                  <a:headEnd/>
                  <a:tailEnd/>
                </a:ln>
              </p:spPr>
              <p:txBody>
                <a:bodyPr/>
                <a:lstStyle/>
                <a:p>
                  <a:endParaRPr lang="en-US"/>
                </a:p>
              </p:txBody>
            </p:sp>
            <p:sp>
              <p:nvSpPr>
                <p:cNvPr id="81146" name="Arc 71"/>
                <p:cNvSpPr>
                  <a:spLocks/>
                </p:cNvSpPr>
                <p:nvPr/>
              </p:nvSpPr>
              <p:spPr bwMode="auto">
                <a:xfrm>
                  <a:off x="1294" y="2010"/>
                  <a:ext cx="19" cy="14"/>
                </a:xfrm>
                <a:custGeom>
                  <a:avLst/>
                  <a:gdLst>
                    <a:gd name="T0" fmla="*/ 0 w 25986"/>
                    <a:gd name="T1" fmla="*/ 0 h 33449"/>
                    <a:gd name="T2" fmla="*/ 0 w 25986"/>
                    <a:gd name="T3" fmla="*/ 0 h 33449"/>
                    <a:gd name="T4" fmla="*/ 0 w 25986"/>
                    <a:gd name="T5" fmla="*/ 0 h 33449"/>
                    <a:gd name="T6" fmla="*/ 0 60000 65536"/>
                    <a:gd name="T7" fmla="*/ 0 60000 65536"/>
                    <a:gd name="T8" fmla="*/ 0 60000 65536"/>
                    <a:gd name="T9" fmla="*/ 0 w 25986"/>
                    <a:gd name="T10" fmla="*/ 0 h 33449"/>
                    <a:gd name="T11" fmla="*/ 25986 w 25986"/>
                    <a:gd name="T12" fmla="*/ 33449 h 33449"/>
                  </a:gdLst>
                  <a:ahLst/>
                  <a:cxnLst>
                    <a:cxn ang="T6">
                      <a:pos x="T0" y="T1"/>
                    </a:cxn>
                    <a:cxn ang="T7">
                      <a:pos x="T2" y="T3"/>
                    </a:cxn>
                    <a:cxn ang="T8">
                      <a:pos x="T4" y="T5"/>
                    </a:cxn>
                  </a:cxnLst>
                  <a:rect l="T9" t="T10" r="T11" b="T12"/>
                  <a:pathLst>
                    <a:path w="25986" h="33449" fill="none" extrusionOk="0">
                      <a:moveTo>
                        <a:pt x="-1" y="449"/>
                      </a:moveTo>
                      <a:cubicBezTo>
                        <a:pt x="1442" y="150"/>
                        <a:pt x="2912" y="-1"/>
                        <a:pt x="4386" y="0"/>
                      </a:cubicBezTo>
                      <a:cubicBezTo>
                        <a:pt x="16315" y="0"/>
                        <a:pt x="25986" y="9670"/>
                        <a:pt x="25986" y="21600"/>
                      </a:cubicBezTo>
                      <a:cubicBezTo>
                        <a:pt x="25986" y="25810"/>
                        <a:pt x="24755" y="29928"/>
                        <a:pt x="22445" y="33448"/>
                      </a:cubicBezTo>
                    </a:path>
                    <a:path w="25986" h="33449" stroke="0" extrusionOk="0">
                      <a:moveTo>
                        <a:pt x="-1" y="449"/>
                      </a:moveTo>
                      <a:cubicBezTo>
                        <a:pt x="1442" y="150"/>
                        <a:pt x="2912" y="-1"/>
                        <a:pt x="4386" y="0"/>
                      </a:cubicBezTo>
                      <a:cubicBezTo>
                        <a:pt x="16315" y="0"/>
                        <a:pt x="25986" y="9670"/>
                        <a:pt x="25986" y="21600"/>
                      </a:cubicBezTo>
                      <a:cubicBezTo>
                        <a:pt x="25986" y="25810"/>
                        <a:pt x="24755" y="29928"/>
                        <a:pt x="22445" y="33448"/>
                      </a:cubicBezTo>
                      <a:lnTo>
                        <a:pt x="4386" y="21600"/>
                      </a:lnTo>
                      <a:lnTo>
                        <a:pt x="-1" y="44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47" name="Arc 72"/>
                <p:cNvSpPr>
                  <a:spLocks/>
                </p:cNvSpPr>
                <p:nvPr/>
              </p:nvSpPr>
              <p:spPr bwMode="auto">
                <a:xfrm>
                  <a:off x="1294" y="2011"/>
                  <a:ext cx="17" cy="13"/>
                </a:xfrm>
                <a:custGeom>
                  <a:avLst/>
                  <a:gdLst>
                    <a:gd name="T0" fmla="*/ 0 w 25776"/>
                    <a:gd name="T1" fmla="*/ 0 h 33873"/>
                    <a:gd name="T2" fmla="*/ 0 w 25776"/>
                    <a:gd name="T3" fmla="*/ 0 h 33873"/>
                    <a:gd name="T4" fmla="*/ 0 w 25776"/>
                    <a:gd name="T5" fmla="*/ 0 h 33873"/>
                    <a:gd name="T6" fmla="*/ 0 60000 65536"/>
                    <a:gd name="T7" fmla="*/ 0 60000 65536"/>
                    <a:gd name="T8" fmla="*/ 0 60000 65536"/>
                    <a:gd name="T9" fmla="*/ 0 w 25776"/>
                    <a:gd name="T10" fmla="*/ 0 h 33873"/>
                    <a:gd name="T11" fmla="*/ 25776 w 25776"/>
                    <a:gd name="T12" fmla="*/ 33873 h 33873"/>
                  </a:gdLst>
                  <a:ahLst/>
                  <a:cxnLst>
                    <a:cxn ang="T6">
                      <a:pos x="T0" y="T1"/>
                    </a:cxn>
                    <a:cxn ang="T7">
                      <a:pos x="T2" y="T3"/>
                    </a:cxn>
                    <a:cxn ang="T8">
                      <a:pos x="T4" y="T5"/>
                    </a:cxn>
                  </a:cxnLst>
                  <a:rect l="T9" t="T10" r="T11" b="T12"/>
                  <a:pathLst>
                    <a:path w="25776" h="33873" fill="none" extrusionOk="0">
                      <a:moveTo>
                        <a:pt x="0" y="407"/>
                      </a:moveTo>
                      <a:cubicBezTo>
                        <a:pt x="1375" y="136"/>
                        <a:pt x="2774" y="-1"/>
                        <a:pt x="4176" y="0"/>
                      </a:cubicBezTo>
                      <a:cubicBezTo>
                        <a:pt x="16105" y="0"/>
                        <a:pt x="25776" y="9670"/>
                        <a:pt x="25776" y="21600"/>
                      </a:cubicBezTo>
                      <a:cubicBezTo>
                        <a:pt x="25776" y="25984"/>
                        <a:pt x="24441" y="30264"/>
                        <a:pt x="21950" y="33872"/>
                      </a:cubicBezTo>
                    </a:path>
                    <a:path w="25776" h="33873" stroke="0" extrusionOk="0">
                      <a:moveTo>
                        <a:pt x="0" y="407"/>
                      </a:moveTo>
                      <a:cubicBezTo>
                        <a:pt x="1375" y="136"/>
                        <a:pt x="2774" y="-1"/>
                        <a:pt x="4176" y="0"/>
                      </a:cubicBezTo>
                      <a:cubicBezTo>
                        <a:pt x="16105" y="0"/>
                        <a:pt x="25776" y="9670"/>
                        <a:pt x="25776" y="21600"/>
                      </a:cubicBezTo>
                      <a:cubicBezTo>
                        <a:pt x="25776" y="25984"/>
                        <a:pt x="24441" y="30264"/>
                        <a:pt x="21950" y="33872"/>
                      </a:cubicBezTo>
                      <a:lnTo>
                        <a:pt x="4176" y="21600"/>
                      </a:lnTo>
                      <a:lnTo>
                        <a:pt x="0" y="407"/>
                      </a:lnTo>
                      <a:close/>
                    </a:path>
                  </a:pathLst>
                </a:custGeom>
                <a:solidFill>
                  <a:srgbClr val="E7EDED"/>
                </a:solidFill>
                <a:ln w="3175">
                  <a:solidFill>
                    <a:srgbClr val="6C8F93"/>
                  </a:solidFill>
                  <a:round/>
                  <a:headEnd/>
                  <a:tailEnd/>
                </a:ln>
              </p:spPr>
              <p:txBody>
                <a:bodyPr/>
                <a:lstStyle/>
                <a:p>
                  <a:endParaRPr lang="en-US"/>
                </a:p>
              </p:txBody>
            </p:sp>
            <p:sp>
              <p:nvSpPr>
                <p:cNvPr id="81148" name="Arc 73"/>
                <p:cNvSpPr>
                  <a:spLocks/>
                </p:cNvSpPr>
                <p:nvPr/>
              </p:nvSpPr>
              <p:spPr bwMode="auto">
                <a:xfrm>
                  <a:off x="1300" y="2024"/>
                  <a:ext cx="17" cy="14"/>
                </a:xfrm>
                <a:custGeom>
                  <a:avLst/>
                  <a:gdLst>
                    <a:gd name="T0" fmla="*/ 0 w 21600"/>
                    <a:gd name="T1" fmla="*/ 0 h 30094"/>
                    <a:gd name="T2" fmla="*/ 0 w 21600"/>
                    <a:gd name="T3" fmla="*/ 0 h 30094"/>
                    <a:gd name="T4" fmla="*/ 0 w 21600"/>
                    <a:gd name="T5" fmla="*/ 0 h 30094"/>
                    <a:gd name="T6" fmla="*/ 0 60000 65536"/>
                    <a:gd name="T7" fmla="*/ 0 60000 65536"/>
                    <a:gd name="T8" fmla="*/ 0 60000 65536"/>
                    <a:gd name="T9" fmla="*/ 0 w 21600"/>
                    <a:gd name="T10" fmla="*/ 0 h 30094"/>
                    <a:gd name="T11" fmla="*/ 21600 w 21600"/>
                    <a:gd name="T12" fmla="*/ 30094 h 30094"/>
                  </a:gdLst>
                  <a:ahLst/>
                  <a:cxnLst>
                    <a:cxn ang="T6">
                      <a:pos x="T0" y="T1"/>
                    </a:cxn>
                    <a:cxn ang="T7">
                      <a:pos x="T2" y="T3"/>
                    </a:cxn>
                    <a:cxn ang="T8">
                      <a:pos x="T4" y="T5"/>
                    </a:cxn>
                  </a:cxnLst>
                  <a:rect l="T9" t="T10" r="T11" b="T12"/>
                  <a:pathLst>
                    <a:path w="21600" h="30094" fill="none" extrusionOk="0">
                      <a:moveTo>
                        <a:pt x="13043" y="-1"/>
                      </a:moveTo>
                      <a:cubicBezTo>
                        <a:pt x="18433" y="4083"/>
                        <a:pt x="21600" y="10454"/>
                        <a:pt x="21600" y="17217"/>
                      </a:cubicBezTo>
                      <a:cubicBezTo>
                        <a:pt x="21600" y="21855"/>
                        <a:pt x="20107" y="26370"/>
                        <a:pt x="17341" y="30093"/>
                      </a:cubicBezTo>
                    </a:path>
                    <a:path w="21600" h="30094" stroke="0" extrusionOk="0">
                      <a:moveTo>
                        <a:pt x="13043" y="-1"/>
                      </a:moveTo>
                      <a:cubicBezTo>
                        <a:pt x="18433" y="4083"/>
                        <a:pt x="21600" y="10454"/>
                        <a:pt x="21600" y="17217"/>
                      </a:cubicBezTo>
                      <a:cubicBezTo>
                        <a:pt x="21600" y="21855"/>
                        <a:pt x="20107" y="26370"/>
                        <a:pt x="17341" y="30093"/>
                      </a:cubicBezTo>
                      <a:lnTo>
                        <a:pt x="0" y="17217"/>
                      </a:lnTo>
                      <a:lnTo>
                        <a:pt x="13043"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49" name="Arc 74"/>
                <p:cNvSpPr>
                  <a:spLocks/>
                </p:cNvSpPr>
                <p:nvPr/>
              </p:nvSpPr>
              <p:spPr bwMode="auto">
                <a:xfrm>
                  <a:off x="1300" y="2025"/>
                  <a:ext cx="16" cy="13"/>
                </a:xfrm>
                <a:custGeom>
                  <a:avLst/>
                  <a:gdLst>
                    <a:gd name="T0" fmla="*/ 0 w 21600"/>
                    <a:gd name="T1" fmla="*/ 0 h 30713"/>
                    <a:gd name="T2" fmla="*/ 0 w 21600"/>
                    <a:gd name="T3" fmla="*/ 0 h 30713"/>
                    <a:gd name="T4" fmla="*/ 0 w 21600"/>
                    <a:gd name="T5" fmla="*/ 0 h 30713"/>
                    <a:gd name="T6" fmla="*/ 0 60000 65536"/>
                    <a:gd name="T7" fmla="*/ 0 60000 65536"/>
                    <a:gd name="T8" fmla="*/ 0 60000 65536"/>
                    <a:gd name="T9" fmla="*/ 0 w 21600"/>
                    <a:gd name="T10" fmla="*/ 0 h 30713"/>
                    <a:gd name="T11" fmla="*/ 21600 w 21600"/>
                    <a:gd name="T12" fmla="*/ 30713 h 30713"/>
                  </a:gdLst>
                  <a:ahLst/>
                  <a:cxnLst>
                    <a:cxn ang="T6">
                      <a:pos x="T0" y="T1"/>
                    </a:cxn>
                    <a:cxn ang="T7">
                      <a:pos x="T2" y="T3"/>
                    </a:cxn>
                    <a:cxn ang="T8">
                      <a:pos x="T4" y="T5"/>
                    </a:cxn>
                  </a:cxnLst>
                  <a:rect l="T9" t="T10" r="T11" b="T12"/>
                  <a:pathLst>
                    <a:path w="21600" h="30713" fill="none" extrusionOk="0">
                      <a:moveTo>
                        <a:pt x="12687" y="0"/>
                      </a:moveTo>
                      <a:cubicBezTo>
                        <a:pt x="18286" y="4063"/>
                        <a:pt x="21600" y="10563"/>
                        <a:pt x="21600" y="17481"/>
                      </a:cubicBezTo>
                      <a:cubicBezTo>
                        <a:pt x="21600" y="22271"/>
                        <a:pt x="20007" y="26926"/>
                        <a:pt x="17072" y="30712"/>
                      </a:cubicBezTo>
                    </a:path>
                    <a:path w="21600" h="30713" stroke="0" extrusionOk="0">
                      <a:moveTo>
                        <a:pt x="12687" y="0"/>
                      </a:moveTo>
                      <a:cubicBezTo>
                        <a:pt x="18286" y="4063"/>
                        <a:pt x="21600" y="10563"/>
                        <a:pt x="21600" y="17481"/>
                      </a:cubicBezTo>
                      <a:cubicBezTo>
                        <a:pt x="21600" y="22271"/>
                        <a:pt x="20007" y="26926"/>
                        <a:pt x="17072" y="30712"/>
                      </a:cubicBezTo>
                      <a:lnTo>
                        <a:pt x="0" y="17481"/>
                      </a:lnTo>
                      <a:lnTo>
                        <a:pt x="12687" y="0"/>
                      </a:lnTo>
                      <a:close/>
                    </a:path>
                  </a:pathLst>
                </a:custGeom>
                <a:solidFill>
                  <a:srgbClr val="E7EDED"/>
                </a:solidFill>
                <a:ln w="3175">
                  <a:solidFill>
                    <a:srgbClr val="6C8F93"/>
                  </a:solidFill>
                  <a:round/>
                  <a:headEnd/>
                  <a:tailEnd/>
                </a:ln>
              </p:spPr>
              <p:txBody>
                <a:bodyPr/>
                <a:lstStyle/>
                <a:p>
                  <a:endParaRPr lang="en-US"/>
                </a:p>
              </p:txBody>
            </p:sp>
            <p:sp>
              <p:nvSpPr>
                <p:cNvPr id="81150" name="Arc 75"/>
                <p:cNvSpPr>
                  <a:spLocks/>
                </p:cNvSpPr>
                <p:nvPr/>
              </p:nvSpPr>
              <p:spPr bwMode="auto">
                <a:xfrm>
                  <a:off x="1294" y="2037"/>
                  <a:ext cx="20" cy="19"/>
                </a:xfrm>
                <a:custGeom>
                  <a:avLst/>
                  <a:gdLst>
                    <a:gd name="T0" fmla="*/ 0 w 28231"/>
                    <a:gd name="T1" fmla="*/ 0 h 27833"/>
                    <a:gd name="T2" fmla="*/ 0 w 28231"/>
                    <a:gd name="T3" fmla="*/ 0 h 27833"/>
                    <a:gd name="T4" fmla="*/ 0 w 28231"/>
                    <a:gd name="T5" fmla="*/ 0 h 27833"/>
                    <a:gd name="T6" fmla="*/ 0 60000 65536"/>
                    <a:gd name="T7" fmla="*/ 0 60000 65536"/>
                    <a:gd name="T8" fmla="*/ 0 60000 65536"/>
                    <a:gd name="T9" fmla="*/ 0 w 28231"/>
                    <a:gd name="T10" fmla="*/ 0 h 27833"/>
                    <a:gd name="T11" fmla="*/ 28231 w 28231"/>
                    <a:gd name="T12" fmla="*/ 27833 h 27833"/>
                  </a:gdLst>
                  <a:ahLst/>
                  <a:cxnLst>
                    <a:cxn ang="T6">
                      <a:pos x="T0" y="T1"/>
                    </a:cxn>
                    <a:cxn ang="T7">
                      <a:pos x="T2" y="T3"/>
                    </a:cxn>
                    <a:cxn ang="T8">
                      <a:pos x="T4" y="T5"/>
                    </a:cxn>
                  </a:cxnLst>
                  <a:rect l="T9" t="T10" r="T11" b="T12"/>
                  <a:pathLst>
                    <a:path w="28231" h="27833" fill="none" extrusionOk="0">
                      <a:moveTo>
                        <a:pt x="27312" y="-1"/>
                      </a:moveTo>
                      <a:cubicBezTo>
                        <a:pt x="27921" y="2021"/>
                        <a:pt x="28231" y="4121"/>
                        <a:pt x="28231" y="6233"/>
                      </a:cubicBezTo>
                      <a:cubicBezTo>
                        <a:pt x="28231" y="18162"/>
                        <a:pt x="18560" y="27833"/>
                        <a:pt x="6631" y="27833"/>
                      </a:cubicBezTo>
                      <a:cubicBezTo>
                        <a:pt x="4379" y="27833"/>
                        <a:pt x="2142" y="27481"/>
                        <a:pt x="0" y="26789"/>
                      </a:cubicBezTo>
                    </a:path>
                    <a:path w="28231" h="27833" stroke="0" extrusionOk="0">
                      <a:moveTo>
                        <a:pt x="27312" y="-1"/>
                      </a:moveTo>
                      <a:cubicBezTo>
                        <a:pt x="27921" y="2021"/>
                        <a:pt x="28231" y="4121"/>
                        <a:pt x="28231" y="6233"/>
                      </a:cubicBezTo>
                      <a:cubicBezTo>
                        <a:pt x="28231" y="18162"/>
                        <a:pt x="18560" y="27833"/>
                        <a:pt x="6631" y="27833"/>
                      </a:cubicBezTo>
                      <a:cubicBezTo>
                        <a:pt x="4379" y="27833"/>
                        <a:pt x="2142" y="27481"/>
                        <a:pt x="0" y="26789"/>
                      </a:cubicBezTo>
                      <a:lnTo>
                        <a:pt x="6631" y="6233"/>
                      </a:lnTo>
                      <a:lnTo>
                        <a:pt x="27312"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51" name="Arc 76"/>
                <p:cNvSpPr>
                  <a:spLocks/>
                </p:cNvSpPr>
                <p:nvPr/>
              </p:nvSpPr>
              <p:spPr bwMode="auto">
                <a:xfrm>
                  <a:off x="1295" y="2037"/>
                  <a:ext cx="19" cy="18"/>
                </a:xfrm>
                <a:custGeom>
                  <a:avLst/>
                  <a:gdLst>
                    <a:gd name="T0" fmla="*/ 0 w 28217"/>
                    <a:gd name="T1" fmla="*/ 0 h 27846"/>
                    <a:gd name="T2" fmla="*/ 0 w 28217"/>
                    <a:gd name="T3" fmla="*/ 0 h 27846"/>
                    <a:gd name="T4" fmla="*/ 0 w 28217"/>
                    <a:gd name="T5" fmla="*/ 0 h 27846"/>
                    <a:gd name="T6" fmla="*/ 0 60000 65536"/>
                    <a:gd name="T7" fmla="*/ 0 60000 65536"/>
                    <a:gd name="T8" fmla="*/ 0 60000 65536"/>
                    <a:gd name="T9" fmla="*/ 0 w 28217"/>
                    <a:gd name="T10" fmla="*/ 0 h 27846"/>
                    <a:gd name="T11" fmla="*/ 28217 w 28217"/>
                    <a:gd name="T12" fmla="*/ 27846 h 27846"/>
                  </a:gdLst>
                  <a:ahLst/>
                  <a:cxnLst>
                    <a:cxn ang="T6">
                      <a:pos x="T0" y="T1"/>
                    </a:cxn>
                    <a:cxn ang="T7">
                      <a:pos x="T2" y="T3"/>
                    </a:cxn>
                    <a:cxn ang="T8">
                      <a:pos x="T4" y="T5"/>
                    </a:cxn>
                  </a:cxnLst>
                  <a:rect l="T9" t="T10" r="T11" b="T12"/>
                  <a:pathLst>
                    <a:path w="28217" h="27846" fill="none" extrusionOk="0">
                      <a:moveTo>
                        <a:pt x="27294" y="-1"/>
                      </a:moveTo>
                      <a:cubicBezTo>
                        <a:pt x="27906" y="2025"/>
                        <a:pt x="28217" y="4130"/>
                        <a:pt x="28217" y="6246"/>
                      </a:cubicBezTo>
                      <a:cubicBezTo>
                        <a:pt x="28217" y="18175"/>
                        <a:pt x="18546" y="27846"/>
                        <a:pt x="6617" y="27846"/>
                      </a:cubicBezTo>
                      <a:cubicBezTo>
                        <a:pt x="4370" y="27846"/>
                        <a:pt x="2138" y="27495"/>
                        <a:pt x="-1" y="26807"/>
                      </a:cubicBezTo>
                    </a:path>
                    <a:path w="28217" h="27846" stroke="0" extrusionOk="0">
                      <a:moveTo>
                        <a:pt x="27294" y="-1"/>
                      </a:moveTo>
                      <a:cubicBezTo>
                        <a:pt x="27906" y="2025"/>
                        <a:pt x="28217" y="4130"/>
                        <a:pt x="28217" y="6246"/>
                      </a:cubicBezTo>
                      <a:cubicBezTo>
                        <a:pt x="28217" y="18175"/>
                        <a:pt x="18546" y="27846"/>
                        <a:pt x="6617" y="27846"/>
                      </a:cubicBezTo>
                      <a:cubicBezTo>
                        <a:pt x="4370" y="27846"/>
                        <a:pt x="2138" y="27495"/>
                        <a:pt x="-1" y="26807"/>
                      </a:cubicBezTo>
                      <a:lnTo>
                        <a:pt x="6617" y="6246"/>
                      </a:lnTo>
                      <a:lnTo>
                        <a:pt x="27294" y="-1"/>
                      </a:lnTo>
                      <a:close/>
                    </a:path>
                  </a:pathLst>
                </a:custGeom>
                <a:solidFill>
                  <a:srgbClr val="E7EDED"/>
                </a:solidFill>
                <a:ln w="3175">
                  <a:solidFill>
                    <a:srgbClr val="6C8F93"/>
                  </a:solidFill>
                  <a:round/>
                  <a:headEnd/>
                  <a:tailEnd/>
                </a:ln>
              </p:spPr>
              <p:txBody>
                <a:bodyPr/>
                <a:lstStyle/>
                <a:p>
                  <a:endParaRPr lang="en-US"/>
                </a:p>
              </p:txBody>
            </p:sp>
            <p:sp>
              <p:nvSpPr>
                <p:cNvPr id="81152" name="Arc 77"/>
                <p:cNvSpPr>
                  <a:spLocks/>
                </p:cNvSpPr>
                <p:nvPr/>
              </p:nvSpPr>
              <p:spPr bwMode="auto">
                <a:xfrm>
                  <a:off x="1223" y="2024"/>
                  <a:ext cx="10" cy="17"/>
                </a:xfrm>
                <a:custGeom>
                  <a:avLst/>
                  <a:gdLst>
                    <a:gd name="T0" fmla="*/ 0 w 21600"/>
                    <a:gd name="T1" fmla="*/ 0 h 41436"/>
                    <a:gd name="T2" fmla="*/ 0 w 21600"/>
                    <a:gd name="T3" fmla="*/ 0 h 41436"/>
                    <a:gd name="T4" fmla="*/ 0 w 21600"/>
                    <a:gd name="T5" fmla="*/ 0 h 41436"/>
                    <a:gd name="T6" fmla="*/ 0 60000 65536"/>
                    <a:gd name="T7" fmla="*/ 0 60000 65536"/>
                    <a:gd name="T8" fmla="*/ 0 60000 65536"/>
                    <a:gd name="T9" fmla="*/ 0 w 21600"/>
                    <a:gd name="T10" fmla="*/ 0 h 41436"/>
                    <a:gd name="T11" fmla="*/ 21600 w 21600"/>
                    <a:gd name="T12" fmla="*/ 41436 h 41436"/>
                  </a:gdLst>
                  <a:ahLst/>
                  <a:cxnLst>
                    <a:cxn ang="T6">
                      <a:pos x="T0" y="T1"/>
                    </a:cxn>
                    <a:cxn ang="T7">
                      <a:pos x="T2" y="T3"/>
                    </a:cxn>
                    <a:cxn ang="T8">
                      <a:pos x="T4" y="T5"/>
                    </a:cxn>
                  </a:cxnLst>
                  <a:rect l="T9" t="T10" r="T11" b="T12"/>
                  <a:pathLst>
                    <a:path w="21600" h="41436" fill="none" extrusionOk="0">
                      <a:moveTo>
                        <a:pt x="13091" y="41435"/>
                      </a:moveTo>
                      <a:cubicBezTo>
                        <a:pt x="5149" y="38031"/>
                        <a:pt x="0" y="30222"/>
                        <a:pt x="0" y="21582"/>
                      </a:cubicBezTo>
                      <a:cubicBezTo>
                        <a:pt x="-1" y="9996"/>
                        <a:pt x="9140" y="473"/>
                        <a:pt x="20717" y="0"/>
                      </a:cubicBezTo>
                    </a:path>
                    <a:path w="21600" h="41436" stroke="0" extrusionOk="0">
                      <a:moveTo>
                        <a:pt x="13091" y="41435"/>
                      </a:moveTo>
                      <a:cubicBezTo>
                        <a:pt x="5149" y="38031"/>
                        <a:pt x="0" y="30222"/>
                        <a:pt x="0" y="21582"/>
                      </a:cubicBezTo>
                      <a:cubicBezTo>
                        <a:pt x="-1" y="9996"/>
                        <a:pt x="9140" y="473"/>
                        <a:pt x="20717" y="0"/>
                      </a:cubicBezTo>
                      <a:lnTo>
                        <a:pt x="21600" y="21582"/>
                      </a:lnTo>
                      <a:lnTo>
                        <a:pt x="13091" y="4143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53" name="Arc 78"/>
                <p:cNvSpPr>
                  <a:spLocks/>
                </p:cNvSpPr>
                <p:nvPr/>
              </p:nvSpPr>
              <p:spPr bwMode="auto">
                <a:xfrm>
                  <a:off x="1224" y="2025"/>
                  <a:ext cx="9" cy="15"/>
                </a:xfrm>
                <a:custGeom>
                  <a:avLst/>
                  <a:gdLst>
                    <a:gd name="T0" fmla="*/ 0 w 21600"/>
                    <a:gd name="T1" fmla="*/ 0 h 41473"/>
                    <a:gd name="T2" fmla="*/ 0 w 21600"/>
                    <a:gd name="T3" fmla="*/ 0 h 41473"/>
                    <a:gd name="T4" fmla="*/ 0 w 21600"/>
                    <a:gd name="T5" fmla="*/ 0 h 41473"/>
                    <a:gd name="T6" fmla="*/ 0 60000 65536"/>
                    <a:gd name="T7" fmla="*/ 0 60000 65536"/>
                    <a:gd name="T8" fmla="*/ 0 60000 65536"/>
                    <a:gd name="T9" fmla="*/ 0 w 21600"/>
                    <a:gd name="T10" fmla="*/ 0 h 41473"/>
                    <a:gd name="T11" fmla="*/ 21600 w 21600"/>
                    <a:gd name="T12" fmla="*/ 41473 h 41473"/>
                  </a:gdLst>
                  <a:ahLst/>
                  <a:cxnLst>
                    <a:cxn ang="T6">
                      <a:pos x="T0" y="T1"/>
                    </a:cxn>
                    <a:cxn ang="T7">
                      <a:pos x="T2" y="T3"/>
                    </a:cxn>
                    <a:cxn ang="T8">
                      <a:pos x="T4" y="T5"/>
                    </a:cxn>
                  </a:cxnLst>
                  <a:rect l="T9" t="T10" r="T11" b="T12"/>
                  <a:pathLst>
                    <a:path w="21600" h="41473" fill="none" extrusionOk="0">
                      <a:moveTo>
                        <a:pt x="13179" y="41473"/>
                      </a:moveTo>
                      <a:cubicBezTo>
                        <a:pt x="5190" y="38091"/>
                        <a:pt x="0" y="30257"/>
                        <a:pt x="0" y="21582"/>
                      </a:cubicBezTo>
                      <a:cubicBezTo>
                        <a:pt x="-1" y="9991"/>
                        <a:pt x="9147" y="467"/>
                        <a:pt x="20727" y="-1"/>
                      </a:cubicBezTo>
                    </a:path>
                    <a:path w="21600" h="41473" stroke="0" extrusionOk="0">
                      <a:moveTo>
                        <a:pt x="13179" y="41473"/>
                      </a:moveTo>
                      <a:cubicBezTo>
                        <a:pt x="5190" y="38091"/>
                        <a:pt x="0" y="30257"/>
                        <a:pt x="0" y="21582"/>
                      </a:cubicBezTo>
                      <a:cubicBezTo>
                        <a:pt x="-1" y="9991"/>
                        <a:pt x="9147" y="467"/>
                        <a:pt x="20727" y="-1"/>
                      </a:cubicBezTo>
                      <a:lnTo>
                        <a:pt x="21600" y="21582"/>
                      </a:lnTo>
                      <a:lnTo>
                        <a:pt x="13179" y="41473"/>
                      </a:lnTo>
                      <a:close/>
                    </a:path>
                  </a:pathLst>
                </a:custGeom>
                <a:solidFill>
                  <a:srgbClr val="E7EDED"/>
                </a:solidFill>
                <a:ln w="3175">
                  <a:solidFill>
                    <a:srgbClr val="6C8F93"/>
                  </a:solidFill>
                  <a:round/>
                  <a:headEnd/>
                  <a:tailEnd/>
                </a:ln>
              </p:spPr>
              <p:txBody>
                <a:bodyPr/>
                <a:lstStyle/>
                <a:p>
                  <a:endParaRPr lang="en-US"/>
                </a:p>
              </p:txBody>
            </p:sp>
            <p:sp>
              <p:nvSpPr>
                <p:cNvPr id="81154" name="Arc 79"/>
                <p:cNvSpPr>
                  <a:spLocks/>
                </p:cNvSpPr>
                <p:nvPr/>
              </p:nvSpPr>
              <p:spPr bwMode="auto">
                <a:xfrm>
                  <a:off x="1252" y="2048"/>
                  <a:ext cx="42" cy="12"/>
                </a:xfrm>
                <a:custGeom>
                  <a:avLst/>
                  <a:gdLst>
                    <a:gd name="T0" fmla="*/ 0 w 38844"/>
                    <a:gd name="T1" fmla="*/ 0 h 21600"/>
                    <a:gd name="T2" fmla="*/ 0 w 38844"/>
                    <a:gd name="T3" fmla="*/ 0 h 21600"/>
                    <a:gd name="T4" fmla="*/ 0 w 38844"/>
                    <a:gd name="T5" fmla="*/ 0 h 21600"/>
                    <a:gd name="T6" fmla="*/ 0 60000 65536"/>
                    <a:gd name="T7" fmla="*/ 0 60000 65536"/>
                    <a:gd name="T8" fmla="*/ 0 60000 65536"/>
                    <a:gd name="T9" fmla="*/ 0 w 38844"/>
                    <a:gd name="T10" fmla="*/ 0 h 21600"/>
                    <a:gd name="T11" fmla="*/ 38844 w 38844"/>
                    <a:gd name="T12" fmla="*/ 21600 h 21600"/>
                  </a:gdLst>
                  <a:ahLst/>
                  <a:cxnLst>
                    <a:cxn ang="T6">
                      <a:pos x="T0" y="T1"/>
                    </a:cxn>
                    <a:cxn ang="T7">
                      <a:pos x="T2" y="T3"/>
                    </a:cxn>
                    <a:cxn ang="T8">
                      <a:pos x="T4" y="T5"/>
                    </a:cxn>
                  </a:cxnLst>
                  <a:rect l="T9" t="T10" r="T11" b="T12"/>
                  <a:pathLst>
                    <a:path w="38844" h="21600" fill="none" extrusionOk="0">
                      <a:moveTo>
                        <a:pt x="38843" y="12211"/>
                      </a:moveTo>
                      <a:cubicBezTo>
                        <a:pt x="34816" y="18087"/>
                        <a:pt x="28150" y="21599"/>
                        <a:pt x="21027" y="21600"/>
                      </a:cubicBezTo>
                      <a:cubicBezTo>
                        <a:pt x="11001" y="21600"/>
                        <a:pt x="2293" y="14701"/>
                        <a:pt x="-1" y="4941"/>
                      </a:cubicBezTo>
                    </a:path>
                    <a:path w="38844" h="21600" stroke="0" extrusionOk="0">
                      <a:moveTo>
                        <a:pt x="38843" y="12211"/>
                      </a:moveTo>
                      <a:cubicBezTo>
                        <a:pt x="34816" y="18087"/>
                        <a:pt x="28150" y="21599"/>
                        <a:pt x="21027" y="21600"/>
                      </a:cubicBezTo>
                      <a:cubicBezTo>
                        <a:pt x="11001" y="21600"/>
                        <a:pt x="2293" y="14701"/>
                        <a:pt x="-1" y="4941"/>
                      </a:cubicBezTo>
                      <a:lnTo>
                        <a:pt x="21027" y="0"/>
                      </a:lnTo>
                      <a:lnTo>
                        <a:pt x="38843" y="1221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55" name="Arc 80"/>
                <p:cNvSpPr>
                  <a:spLocks/>
                </p:cNvSpPr>
                <p:nvPr/>
              </p:nvSpPr>
              <p:spPr bwMode="auto">
                <a:xfrm>
                  <a:off x="1253" y="2048"/>
                  <a:ext cx="40" cy="11"/>
                </a:xfrm>
                <a:custGeom>
                  <a:avLst/>
                  <a:gdLst>
                    <a:gd name="T0" fmla="*/ 0 w 38540"/>
                    <a:gd name="T1" fmla="*/ 0 h 21600"/>
                    <a:gd name="T2" fmla="*/ 0 w 38540"/>
                    <a:gd name="T3" fmla="*/ 0 h 21600"/>
                    <a:gd name="T4" fmla="*/ 0 w 38540"/>
                    <a:gd name="T5" fmla="*/ 0 h 21600"/>
                    <a:gd name="T6" fmla="*/ 0 60000 65536"/>
                    <a:gd name="T7" fmla="*/ 0 60000 65536"/>
                    <a:gd name="T8" fmla="*/ 0 60000 65536"/>
                    <a:gd name="T9" fmla="*/ 0 w 38540"/>
                    <a:gd name="T10" fmla="*/ 0 h 21600"/>
                    <a:gd name="T11" fmla="*/ 38540 w 38540"/>
                    <a:gd name="T12" fmla="*/ 21600 h 21600"/>
                  </a:gdLst>
                  <a:ahLst/>
                  <a:cxnLst>
                    <a:cxn ang="T6">
                      <a:pos x="T0" y="T1"/>
                    </a:cxn>
                    <a:cxn ang="T7">
                      <a:pos x="T2" y="T3"/>
                    </a:cxn>
                    <a:cxn ang="T8">
                      <a:pos x="T4" y="T5"/>
                    </a:cxn>
                  </a:cxnLst>
                  <a:rect l="T9" t="T10" r="T11" b="T12"/>
                  <a:pathLst>
                    <a:path w="38540" h="21600" fill="none" extrusionOk="0">
                      <a:moveTo>
                        <a:pt x="38539" y="12573"/>
                      </a:moveTo>
                      <a:cubicBezTo>
                        <a:pt x="34483" y="18239"/>
                        <a:pt x="27944" y="21599"/>
                        <a:pt x="20977" y="21600"/>
                      </a:cubicBezTo>
                      <a:cubicBezTo>
                        <a:pt x="11030" y="21600"/>
                        <a:pt x="2370" y="14808"/>
                        <a:pt x="-1" y="5149"/>
                      </a:cubicBezTo>
                    </a:path>
                    <a:path w="38540" h="21600" stroke="0" extrusionOk="0">
                      <a:moveTo>
                        <a:pt x="38539" y="12573"/>
                      </a:moveTo>
                      <a:cubicBezTo>
                        <a:pt x="34483" y="18239"/>
                        <a:pt x="27944" y="21599"/>
                        <a:pt x="20977" y="21600"/>
                      </a:cubicBezTo>
                      <a:cubicBezTo>
                        <a:pt x="11030" y="21600"/>
                        <a:pt x="2370" y="14808"/>
                        <a:pt x="-1" y="5149"/>
                      </a:cubicBezTo>
                      <a:lnTo>
                        <a:pt x="20977" y="0"/>
                      </a:lnTo>
                      <a:lnTo>
                        <a:pt x="38539" y="12573"/>
                      </a:lnTo>
                      <a:close/>
                    </a:path>
                  </a:pathLst>
                </a:custGeom>
                <a:solidFill>
                  <a:srgbClr val="E7EDED"/>
                </a:solidFill>
                <a:ln w="3175">
                  <a:solidFill>
                    <a:srgbClr val="6C8F93"/>
                  </a:solidFill>
                  <a:round/>
                  <a:headEnd/>
                  <a:tailEnd/>
                </a:ln>
              </p:spPr>
              <p:txBody>
                <a:bodyPr/>
                <a:lstStyle/>
                <a:p>
                  <a:endParaRPr lang="en-US"/>
                </a:p>
              </p:txBody>
            </p:sp>
          </p:grpSp>
        </p:grpSp>
        <p:grpSp>
          <p:nvGrpSpPr>
            <p:cNvPr id="81040" name="Group 81"/>
            <p:cNvGrpSpPr>
              <a:grpSpLocks/>
            </p:cNvGrpSpPr>
            <p:nvPr/>
          </p:nvGrpSpPr>
          <p:grpSpPr bwMode="auto">
            <a:xfrm>
              <a:off x="1709" y="533"/>
              <a:ext cx="169" cy="168"/>
              <a:chOff x="961" y="2167"/>
              <a:chExt cx="169" cy="168"/>
            </a:xfrm>
          </p:grpSpPr>
          <p:sp>
            <p:nvSpPr>
              <p:cNvPr id="81118" name="Freeform 82"/>
              <p:cNvSpPr>
                <a:spLocks/>
              </p:cNvSpPr>
              <p:nvPr/>
            </p:nvSpPr>
            <p:spPr bwMode="auto">
              <a:xfrm>
                <a:off x="985" y="2269"/>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6" y="72"/>
                    </a:lnTo>
                    <a:lnTo>
                      <a:pt x="0" y="7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19" name="Freeform 83"/>
              <p:cNvSpPr>
                <a:spLocks/>
              </p:cNvSpPr>
              <p:nvPr/>
            </p:nvSpPr>
            <p:spPr bwMode="auto">
              <a:xfrm>
                <a:off x="985" y="2269"/>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6" y="72"/>
                    </a:lnTo>
                    <a:lnTo>
                      <a:pt x="0" y="72"/>
                    </a:lnTo>
                    <a:close/>
                  </a:path>
                </a:pathLst>
              </a:custGeom>
              <a:solidFill>
                <a:srgbClr val="C9C9B6"/>
              </a:solidFill>
              <a:ln w="3175">
                <a:solidFill>
                  <a:srgbClr val="494936"/>
                </a:solidFill>
                <a:round/>
                <a:headEnd/>
                <a:tailEnd/>
              </a:ln>
            </p:spPr>
            <p:txBody>
              <a:bodyPr/>
              <a:lstStyle/>
              <a:p>
                <a:endParaRPr lang="en-US"/>
              </a:p>
            </p:txBody>
          </p:sp>
          <p:sp>
            <p:nvSpPr>
              <p:cNvPr id="81120" name="Rectangle 84"/>
              <p:cNvSpPr>
                <a:spLocks noChangeArrowheads="1"/>
              </p:cNvSpPr>
              <p:nvPr/>
            </p:nvSpPr>
            <p:spPr bwMode="auto">
              <a:xfrm>
                <a:off x="985" y="2287"/>
                <a:ext cx="129" cy="2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121" name="Rectangle 85"/>
              <p:cNvSpPr>
                <a:spLocks noChangeArrowheads="1"/>
              </p:cNvSpPr>
              <p:nvPr/>
            </p:nvSpPr>
            <p:spPr bwMode="auto">
              <a:xfrm>
                <a:off x="986" y="2288"/>
                <a:ext cx="127" cy="20"/>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122" name="Freeform 86"/>
              <p:cNvSpPr>
                <a:spLocks/>
              </p:cNvSpPr>
              <p:nvPr/>
            </p:nvSpPr>
            <p:spPr bwMode="auto">
              <a:xfrm>
                <a:off x="1114" y="2269"/>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23" name="Freeform 87"/>
              <p:cNvSpPr>
                <a:spLocks/>
              </p:cNvSpPr>
              <p:nvPr/>
            </p:nvSpPr>
            <p:spPr bwMode="auto">
              <a:xfrm>
                <a:off x="1114" y="2269"/>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w="3175">
                <a:solidFill>
                  <a:srgbClr val="494936"/>
                </a:solidFill>
                <a:round/>
                <a:headEnd/>
                <a:tailEnd/>
              </a:ln>
            </p:spPr>
            <p:txBody>
              <a:bodyPr/>
              <a:lstStyle/>
              <a:p>
                <a:endParaRPr lang="en-US"/>
              </a:p>
            </p:txBody>
          </p:sp>
          <p:sp>
            <p:nvSpPr>
              <p:cNvPr id="81124" name="Freeform 88"/>
              <p:cNvSpPr>
                <a:spLocks/>
              </p:cNvSpPr>
              <p:nvPr/>
            </p:nvSpPr>
            <p:spPr bwMode="auto">
              <a:xfrm>
                <a:off x="989" y="2269"/>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8" y="56"/>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25" name="Freeform 89"/>
              <p:cNvSpPr>
                <a:spLocks/>
              </p:cNvSpPr>
              <p:nvPr/>
            </p:nvSpPr>
            <p:spPr bwMode="auto">
              <a:xfrm>
                <a:off x="989" y="2269"/>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8" y="56"/>
                    </a:lnTo>
                    <a:lnTo>
                      <a:pt x="0" y="56"/>
                    </a:lnTo>
                    <a:close/>
                  </a:path>
                </a:pathLst>
              </a:custGeom>
              <a:solidFill>
                <a:srgbClr val="000000"/>
              </a:solidFill>
              <a:ln w="3175">
                <a:solidFill>
                  <a:srgbClr val="000000"/>
                </a:solidFill>
                <a:round/>
                <a:headEnd/>
                <a:tailEnd/>
              </a:ln>
            </p:spPr>
            <p:txBody>
              <a:bodyPr/>
              <a:lstStyle/>
              <a:p>
                <a:endParaRPr lang="en-US"/>
              </a:p>
            </p:txBody>
          </p:sp>
          <p:sp>
            <p:nvSpPr>
              <p:cNvPr id="81126" name="Freeform 90"/>
              <p:cNvSpPr>
                <a:spLocks/>
              </p:cNvSpPr>
              <p:nvPr/>
            </p:nvSpPr>
            <p:spPr bwMode="auto">
              <a:xfrm>
                <a:off x="987" y="2167"/>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27" name="Freeform 91"/>
              <p:cNvSpPr>
                <a:spLocks/>
              </p:cNvSpPr>
              <p:nvPr/>
            </p:nvSpPr>
            <p:spPr bwMode="auto">
              <a:xfrm>
                <a:off x="987" y="2167"/>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w="3175">
                <a:solidFill>
                  <a:srgbClr val="494936"/>
                </a:solidFill>
                <a:round/>
                <a:headEnd/>
                <a:tailEnd/>
              </a:ln>
            </p:spPr>
            <p:txBody>
              <a:bodyPr/>
              <a:lstStyle/>
              <a:p>
                <a:endParaRPr lang="en-US"/>
              </a:p>
            </p:txBody>
          </p:sp>
          <p:sp>
            <p:nvSpPr>
              <p:cNvPr id="81128" name="Rectangle 92"/>
              <p:cNvSpPr>
                <a:spLocks noChangeArrowheads="1"/>
              </p:cNvSpPr>
              <p:nvPr/>
            </p:nvSpPr>
            <p:spPr bwMode="auto">
              <a:xfrm>
                <a:off x="988" y="2182"/>
                <a:ext cx="127" cy="98"/>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129" name="Rectangle 93"/>
              <p:cNvSpPr>
                <a:spLocks noChangeArrowheads="1"/>
              </p:cNvSpPr>
              <p:nvPr/>
            </p:nvSpPr>
            <p:spPr bwMode="auto">
              <a:xfrm>
                <a:off x="998" y="2194"/>
                <a:ext cx="105" cy="76"/>
              </a:xfrm>
              <a:prstGeom prst="rect">
                <a:avLst/>
              </a:prstGeom>
              <a:solidFill>
                <a:srgbClr val="FFFFFF"/>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130" name="Freeform 94"/>
              <p:cNvSpPr>
                <a:spLocks/>
              </p:cNvSpPr>
              <p:nvPr/>
            </p:nvSpPr>
            <p:spPr bwMode="auto">
              <a:xfrm>
                <a:off x="1114" y="2167"/>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31" name="Freeform 95"/>
              <p:cNvSpPr>
                <a:spLocks/>
              </p:cNvSpPr>
              <p:nvPr/>
            </p:nvSpPr>
            <p:spPr bwMode="auto">
              <a:xfrm>
                <a:off x="1114" y="2167"/>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w="3175">
                <a:solidFill>
                  <a:srgbClr val="494936"/>
                </a:solidFill>
                <a:round/>
                <a:headEnd/>
                <a:tailEnd/>
              </a:ln>
            </p:spPr>
            <p:txBody>
              <a:bodyPr/>
              <a:lstStyle/>
              <a:p>
                <a:endParaRPr lang="en-US"/>
              </a:p>
            </p:txBody>
          </p:sp>
          <p:sp>
            <p:nvSpPr>
              <p:cNvPr id="81132" name="Freeform 96"/>
              <p:cNvSpPr>
                <a:spLocks/>
              </p:cNvSpPr>
              <p:nvPr/>
            </p:nvSpPr>
            <p:spPr bwMode="auto">
              <a:xfrm>
                <a:off x="961" y="2305"/>
                <a:ext cx="159" cy="24"/>
              </a:xfrm>
              <a:custGeom>
                <a:avLst/>
                <a:gdLst>
                  <a:gd name="T0" fmla="*/ 0 w 637"/>
                  <a:gd name="T1" fmla="*/ 0 h 97"/>
                  <a:gd name="T2" fmla="*/ 0 w 637"/>
                  <a:gd name="T3" fmla="*/ 0 h 97"/>
                  <a:gd name="T4" fmla="*/ 0 w 637"/>
                  <a:gd name="T5" fmla="*/ 0 h 97"/>
                  <a:gd name="T6" fmla="*/ 0 w 637"/>
                  <a:gd name="T7" fmla="*/ 0 h 97"/>
                  <a:gd name="T8" fmla="*/ 0 w 637"/>
                  <a:gd name="T9" fmla="*/ 0 h 97"/>
                  <a:gd name="T10" fmla="*/ 0 60000 65536"/>
                  <a:gd name="T11" fmla="*/ 0 60000 65536"/>
                  <a:gd name="T12" fmla="*/ 0 60000 65536"/>
                  <a:gd name="T13" fmla="*/ 0 60000 65536"/>
                  <a:gd name="T14" fmla="*/ 0 60000 65536"/>
                  <a:gd name="T15" fmla="*/ 0 w 637"/>
                  <a:gd name="T16" fmla="*/ 0 h 97"/>
                  <a:gd name="T17" fmla="*/ 637 w 637"/>
                  <a:gd name="T18" fmla="*/ 97 h 97"/>
                </a:gdLst>
                <a:ahLst/>
                <a:cxnLst>
                  <a:cxn ang="T10">
                    <a:pos x="T0" y="T1"/>
                  </a:cxn>
                  <a:cxn ang="T11">
                    <a:pos x="T2" y="T3"/>
                  </a:cxn>
                  <a:cxn ang="T12">
                    <a:pos x="T4" y="T5"/>
                  </a:cxn>
                  <a:cxn ang="T13">
                    <a:pos x="T6" y="T7"/>
                  </a:cxn>
                  <a:cxn ang="T14">
                    <a:pos x="T8" y="T9"/>
                  </a:cxn>
                </a:cxnLst>
                <a:rect l="T15" t="T16" r="T17" b="T18"/>
                <a:pathLst>
                  <a:path w="637" h="97">
                    <a:moveTo>
                      <a:pt x="0" y="97"/>
                    </a:moveTo>
                    <a:lnTo>
                      <a:pt x="81" y="0"/>
                    </a:lnTo>
                    <a:lnTo>
                      <a:pt x="637" y="0"/>
                    </a:lnTo>
                    <a:lnTo>
                      <a:pt x="557" y="97"/>
                    </a:lnTo>
                    <a:lnTo>
                      <a:pt x="0" y="9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33" name="Freeform 97"/>
              <p:cNvSpPr>
                <a:spLocks/>
              </p:cNvSpPr>
              <p:nvPr/>
            </p:nvSpPr>
            <p:spPr bwMode="auto">
              <a:xfrm>
                <a:off x="961" y="2305"/>
                <a:ext cx="159" cy="24"/>
              </a:xfrm>
              <a:custGeom>
                <a:avLst/>
                <a:gdLst>
                  <a:gd name="T0" fmla="*/ 0 w 637"/>
                  <a:gd name="T1" fmla="*/ 0 h 97"/>
                  <a:gd name="T2" fmla="*/ 0 w 637"/>
                  <a:gd name="T3" fmla="*/ 0 h 97"/>
                  <a:gd name="T4" fmla="*/ 0 w 637"/>
                  <a:gd name="T5" fmla="*/ 0 h 97"/>
                  <a:gd name="T6" fmla="*/ 0 w 637"/>
                  <a:gd name="T7" fmla="*/ 0 h 97"/>
                  <a:gd name="T8" fmla="*/ 0 w 637"/>
                  <a:gd name="T9" fmla="*/ 0 h 97"/>
                  <a:gd name="T10" fmla="*/ 0 60000 65536"/>
                  <a:gd name="T11" fmla="*/ 0 60000 65536"/>
                  <a:gd name="T12" fmla="*/ 0 60000 65536"/>
                  <a:gd name="T13" fmla="*/ 0 60000 65536"/>
                  <a:gd name="T14" fmla="*/ 0 60000 65536"/>
                  <a:gd name="T15" fmla="*/ 0 w 637"/>
                  <a:gd name="T16" fmla="*/ 0 h 97"/>
                  <a:gd name="T17" fmla="*/ 637 w 637"/>
                  <a:gd name="T18" fmla="*/ 97 h 97"/>
                </a:gdLst>
                <a:ahLst/>
                <a:cxnLst>
                  <a:cxn ang="T10">
                    <a:pos x="T0" y="T1"/>
                  </a:cxn>
                  <a:cxn ang="T11">
                    <a:pos x="T2" y="T3"/>
                  </a:cxn>
                  <a:cxn ang="T12">
                    <a:pos x="T4" y="T5"/>
                  </a:cxn>
                  <a:cxn ang="T13">
                    <a:pos x="T6" y="T7"/>
                  </a:cxn>
                  <a:cxn ang="T14">
                    <a:pos x="T8" y="T9"/>
                  </a:cxn>
                </a:cxnLst>
                <a:rect l="T15" t="T16" r="T17" b="T18"/>
                <a:pathLst>
                  <a:path w="637" h="97">
                    <a:moveTo>
                      <a:pt x="0" y="97"/>
                    </a:moveTo>
                    <a:lnTo>
                      <a:pt x="81" y="0"/>
                    </a:lnTo>
                    <a:lnTo>
                      <a:pt x="637" y="0"/>
                    </a:lnTo>
                    <a:lnTo>
                      <a:pt x="557" y="97"/>
                    </a:lnTo>
                    <a:lnTo>
                      <a:pt x="0" y="97"/>
                    </a:lnTo>
                    <a:close/>
                  </a:path>
                </a:pathLst>
              </a:custGeom>
              <a:solidFill>
                <a:srgbClr val="C9C9B6"/>
              </a:solidFill>
              <a:ln w="3175">
                <a:solidFill>
                  <a:srgbClr val="494936"/>
                </a:solidFill>
                <a:round/>
                <a:headEnd/>
                <a:tailEnd/>
              </a:ln>
            </p:spPr>
            <p:txBody>
              <a:bodyPr/>
              <a:lstStyle/>
              <a:p>
                <a:endParaRPr lang="en-US"/>
              </a:p>
            </p:txBody>
          </p:sp>
          <p:sp>
            <p:nvSpPr>
              <p:cNvPr id="81134" name="Freeform 98"/>
              <p:cNvSpPr>
                <a:spLocks/>
              </p:cNvSpPr>
              <p:nvPr/>
            </p:nvSpPr>
            <p:spPr bwMode="auto">
              <a:xfrm>
                <a:off x="1100" y="2305"/>
                <a:ext cx="20" cy="30"/>
              </a:xfrm>
              <a:custGeom>
                <a:avLst/>
                <a:gdLst>
                  <a:gd name="T0" fmla="*/ 0 w 80"/>
                  <a:gd name="T1" fmla="*/ 0 h 121"/>
                  <a:gd name="T2" fmla="*/ 0 w 80"/>
                  <a:gd name="T3" fmla="*/ 0 h 121"/>
                  <a:gd name="T4" fmla="*/ 0 w 80"/>
                  <a:gd name="T5" fmla="*/ 0 h 121"/>
                  <a:gd name="T6" fmla="*/ 0 w 80"/>
                  <a:gd name="T7" fmla="*/ 0 h 121"/>
                  <a:gd name="T8" fmla="*/ 0 w 80"/>
                  <a:gd name="T9" fmla="*/ 0 h 121"/>
                  <a:gd name="T10" fmla="*/ 0 60000 65536"/>
                  <a:gd name="T11" fmla="*/ 0 60000 65536"/>
                  <a:gd name="T12" fmla="*/ 0 60000 65536"/>
                  <a:gd name="T13" fmla="*/ 0 60000 65536"/>
                  <a:gd name="T14" fmla="*/ 0 60000 65536"/>
                  <a:gd name="T15" fmla="*/ 0 w 80"/>
                  <a:gd name="T16" fmla="*/ 0 h 121"/>
                  <a:gd name="T17" fmla="*/ 80 w 80"/>
                  <a:gd name="T18" fmla="*/ 121 h 121"/>
                </a:gdLst>
                <a:ahLst/>
                <a:cxnLst>
                  <a:cxn ang="T10">
                    <a:pos x="T0" y="T1"/>
                  </a:cxn>
                  <a:cxn ang="T11">
                    <a:pos x="T2" y="T3"/>
                  </a:cxn>
                  <a:cxn ang="T12">
                    <a:pos x="T4" y="T5"/>
                  </a:cxn>
                  <a:cxn ang="T13">
                    <a:pos x="T6" y="T7"/>
                  </a:cxn>
                  <a:cxn ang="T14">
                    <a:pos x="T8" y="T9"/>
                  </a:cxn>
                </a:cxnLst>
                <a:rect l="T15" t="T16" r="T17" b="T18"/>
                <a:pathLst>
                  <a:path w="80" h="121">
                    <a:moveTo>
                      <a:pt x="0" y="121"/>
                    </a:moveTo>
                    <a:lnTo>
                      <a:pt x="80" y="40"/>
                    </a:lnTo>
                    <a:lnTo>
                      <a:pt x="80" y="0"/>
                    </a:lnTo>
                    <a:lnTo>
                      <a:pt x="0" y="105"/>
                    </a:lnTo>
                    <a:lnTo>
                      <a:pt x="0" y="121"/>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35" name="Freeform 99"/>
              <p:cNvSpPr>
                <a:spLocks/>
              </p:cNvSpPr>
              <p:nvPr/>
            </p:nvSpPr>
            <p:spPr bwMode="auto">
              <a:xfrm>
                <a:off x="1100" y="2305"/>
                <a:ext cx="20" cy="30"/>
              </a:xfrm>
              <a:custGeom>
                <a:avLst/>
                <a:gdLst>
                  <a:gd name="T0" fmla="*/ 0 w 80"/>
                  <a:gd name="T1" fmla="*/ 0 h 121"/>
                  <a:gd name="T2" fmla="*/ 0 w 80"/>
                  <a:gd name="T3" fmla="*/ 0 h 121"/>
                  <a:gd name="T4" fmla="*/ 0 w 80"/>
                  <a:gd name="T5" fmla="*/ 0 h 121"/>
                  <a:gd name="T6" fmla="*/ 0 w 80"/>
                  <a:gd name="T7" fmla="*/ 0 h 121"/>
                  <a:gd name="T8" fmla="*/ 0 w 80"/>
                  <a:gd name="T9" fmla="*/ 0 h 121"/>
                  <a:gd name="T10" fmla="*/ 0 60000 65536"/>
                  <a:gd name="T11" fmla="*/ 0 60000 65536"/>
                  <a:gd name="T12" fmla="*/ 0 60000 65536"/>
                  <a:gd name="T13" fmla="*/ 0 60000 65536"/>
                  <a:gd name="T14" fmla="*/ 0 60000 65536"/>
                  <a:gd name="T15" fmla="*/ 0 w 80"/>
                  <a:gd name="T16" fmla="*/ 0 h 121"/>
                  <a:gd name="T17" fmla="*/ 80 w 80"/>
                  <a:gd name="T18" fmla="*/ 121 h 121"/>
                </a:gdLst>
                <a:ahLst/>
                <a:cxnLst>
                  <a:cxn ang="T10">
                    <a:pos x="T0" y="T1"/>
                  </a:cxn>
                  <a:cxn ang="T11">
                    <a:pos x="T2" y="T3"/>
                  </a:cxn>
                  <a:cxn ang="T12">
                    <a:pos x="T4" y="T5"/>
                  </a:cxn>
                  <a:cxn ang="T13">
                    <a:pos x="T6" y="T7"/>
                  </a:cxn>
                  <a:cxn ang="T14">
                    <a:pos x="T8" y="T9"/>
                  </a:cxn>
                </a:cxnLst>
                <a:rect l="T15" t="T16" r="T17" b="T18"/>
                <a:pathLst>
                  <a:path w="80" h="121">
                    <a:moveTo>
                      <a:pt x="0" y="121"/>
                    </a:moveTo>
                    <a:lnTo>
                      <a:pt x="80" y="40"/>
                    </a:lnTo>
                    <a:lnTo>
                      <a:pt x="80" y="0"/>
                    </a:lnTo>
                    <a:lnTo>
                      <a:pt x="0" y="105"/>
                    </a:lnTo>
                    <a:lnTo>
                      <a:pt x="0" y="121"/>
                    </a:lnTo>
                    <a:close/>
                  </a:path>
                </a:pathLst>
              </a:custGeom>
              <a:solidFill>
                <a:srgbClr val="7A7A5A"/>
              </a:solidFill>
              <a:ln w="3175">
                <a:solidFill>
                  <a:srgbClr val="494936"/>
                </a:solidFill>
                <a:round/>
                <a:headEnd/>
                <a:tailEnd/>
              </a:ln>
            </p:spPr>
            <p:txBody>
              <a:bodyPr/>
              <a:lstStyle/>
              <a:p>
                <a:endParaRPr lang="en-US"/>
              </a:p>
            </p:txBody>
          </p:sp>
          <p:sp>
            <p:nvSpPr>
              <p:cNvPr id="81136" name="Rectangle 100"/>
              <p:cNvSpPr>
                <a:spLocks noChangeArrowheads="1"/>
              </p:cNvSpPr>
              <p:nvPr/>
            </p:nvSpPr>
            <p:spPr bwMode="auto">
              <a:xfrm>
                <a:off x="961" y="2329"/>
                <a:ext cx="139"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137" name="Rectangle 101"/>
              <p:cNvSpPr>
                <a:spLocks noChangeArrowheads="1"/>
              </p:cNvSpPr>
              <p:nvPr/>
            </p:nvSpPr>
            <p:spPr bwMode="auto">
              <a:xfrm>
                <a:off x="962" y="2330"/>
                <a:ext cx="137" cy="4"/>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81041" name="Group 102"/>
            <p:cNvGrpSpPr>
              <a:grpSpLocks/>
            </p:cNvGrpSpPr>
            <p:nvPr/>
          </p:nvGrpSpPr>
          <p:grpSpPr bwMode="auto">
            <a:xfrm>
              <a:off x="1753" y="571"/>
              <a:ext cx="93" cy="56"/>
              <a:chOff x="1005" y="2205"/>
              <a:chExt cx="93" cy="56"/>
            </a:xfrm>
          </p:grpSpPr>
          <p:grpSp>
            <p:nvGrpSpPr>
              <p:cNvPr id="81091" name="Group 103"/>
              <p:cNvGrpSpPr>
                <a:grpSpLocks/>
              </p:cNvGrpSpPr>
              <p:nvPr/>
            </p:nvGrpSpPr>
            <p:grpSpPr bwMode="auto">
              <a:xfrm>
                <a:off x="1005" y="2205"/>
                <a:ext cx="93" cy="56"/>
                <a:chOff x="1005" y="2205"/>
                <a:chExt cx="93" cy="56"/>
              </a:xfrm>
            </p:grpSpPr>
            <p:sp>
              <p:nvSpPr>
                <p:cNvPr id="81109" name="Oval 104"/>
                <p:cNvSpPr>
                  <a:spLocks noChangeArrowheads="1"/>
                </p:cNvSpPr>
                <p:nvPr/>
              </p:nvSpPr>
              <p:spPr bwMode="auto">
                <a:xfrm>
                  <a:off x="1037" y="2205"/>
                  <a:ext cx="41"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110" name="Oval 105"/>
                <p:cNvSpPr>
                  <a:spLocks noChangeArrowheads="1"/>
                </p:cNvSpPr>
                <p:nvPr/>
              </p:nvSpPr>
              <p:spPr bwMode="auto">
                <a:xfrm>
                  <a:off x="1015" y="2211"/>
                  <a:ext cx="31"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111" name="Oval 106"/>
                <p:cNvSpPr>
                  <a:spLocks noChangeArrowheads="1"/>
                </p:cNvSpPr>
                <p:nvPr/>
              </p:nvSpPr>
              <p:spPr bwMode="auto">
                <a:xfrm>
                  <a:off x="1005" y="2225"/>
                  <a:ext cx="2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112" name="Oval 107"/>
                <p:cNvSpPr>
                  <a:spLocks noChangeArrowheads="1"/>
                </p:cNvSpPr>
                <p:nvPr/>
              </p:nvSpPr>
              <p:spPr bwMode="auto">
                <a:xfrm>
                  <a:off x="1011" y="2233"/>
                  <a:ext cx="32" cy="2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113" name="Oval 108"/>
                <p:cNvSpPr>
                  <a:spLocks noChangeArrowheads="1"/>
                </p:cNvSpPr>
                <p:nvPr/>
              </p:nvSpPr>
              <p:spPr bwMode="auto">
                <a:xfrm>
                  <a:off x="1033" y="2237"/>
                  <a:ext cx="49"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114" name="Oval 109"/>
                <p:cNvSpPr>
                  <a:spLocks noChangeArrowheads="1"/>
                </p:cNvSpPr>
                <p:nvPr/>
              </p:nvSpPr>
              <p:spPr bwMode="auto">
                <a:xfrm>
                  <a:off x="1064" y="2211"/>
                  <a:ext cx="3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115" name="Oval 110"/>
                <p:cNvSpPr>
                  <a:spLocks noChangeArrowheads="1"/>
                </p:cNvSpPr>
                <p:nvPr/>
              </p:nvSpPr>
              <p:spPr bwMode="auto">
                <a:xfrm>
                  <a:off x="1068" y="2223"/>
                  <a:ext cx="3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116" name="Oval 111"/>
                <p:cNvSpPr>
                  <a:spLocks noChangeArrowheads="1"/>
                </p:cNvSpPr>
                <p:nvPr/>
              </p:nvSpPr>
              <p:spPr bwMode="auto">
                <a:xfrm>
                  <a:off x="1066" y="2227"/>
                  <a:ext cx="30"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117" name="Oval 112"/>
                <p:cNvSpPr>
                  <a:spLocks noChangeArrowheads="1"/>
                </p:cNvSpPr>
                <p:nvPr/>
              </p:nvSpPr>
              <p:spPr bwMode="auto">
                <a:xfrm>
                  <a:off x="1021" y="2219"/>
                  <a:ext cx="61"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81092" name="Group 113"/>
              <p:cNvGrpSpPr>
                <a:grpSpLocks/>
              </p:cNvGrpSpPr>
              <p:nvPr/>
            </p:nvGrpSpPr>
            <p:grpSpPr bwMode="auto">
              <a:xfrm>
                <a:off x="1005" y="2205"/>
                <a:ext cx="93" cy="56"/>
                <a:chOff x="1005" y="2205"/>
                <a:chExt cx="93" cy="56"/>
              </a:xfrm>
            </p:grpSpPr>
            <p:sp>
              <p:nvSpPr>
                <p:cNvPr id="81093" name="Arc 114"/>
                <p:cNvSpPr>
                  <a:spLocks/>
                </p:cNvSpPr>
                <p:nvPr/>
              </p:nvSpPr>
              <p:spPr bwMode="auto">
                <a:xfrm>
                  <a:off x="1039" y="2205"/>
                  <a:ext cx="38" cy="12"/>
                </a:xfrm>
                <a:custGeom>
                  <a:avLst/>
                  <a:gdLst>
                    <a:gd name="T0" fmla="*/ 0 w 40079"/>
                    <a:gd name="T1" fmla="*/ 0 h 21600"/>
                    <a:gd name="T2" fmla="*/ 0 w 40079"/>
                    <a:gd name="T3" fmla="*/ 0 h 21600"/>
                    <a:gd name="T4" fmla="*/ 0 w 40079"/>
                    <a:gd name="T5" fmla="*/ 0 h 21600"/>
                    <a:gd name="T6" fmla="*/ 0 60000 65536"/>
                    <a:gd name="T7" fmla="*/ 0 60000 65536"/>
                    <a:gd name="T8" fmla="*/ 0 60000 65536"/>
                    <a:gd name="T9" fmla="*/ 0 w 40079"/>
                    <a:gd name="T10" fmla="*/ 0 h 21600"/>
                    <a:gd name="T11" fmla="*/ 40079 w 40079"/>
                    <a:gd name="T12" fmla="*/ 21600 h 21600"/>
                  </a:gdLst>
                  <a:ahLst/>
                  <a:cxnLst>
                    <a:cxn ang="T6">
                      <a:pos x="T0" y="T1"/>
                    </a:cxn>
                    <a:cxn ang="T7">
                      <a:pos x="T2" y="T3"/>
                    </a:cxn>
                    <a:cxn ang="T8">
                      <a:pos x="T4" y="T5"/>
                    </a:cxn>
                  </a:cxnLst>
                  <a:rect l="T9" t="T10" r="T11" b="T12"/>
                  <a:pathLst>
                    <a:path w="40079" h="21600" fill="none" extrusionOk="0">
                      <a:moveTo>
                        <a:pt x="0" y="14358"/>
                      </a:moveTo>
                      <a:cubicBezTo>
                        <a:pt x="3063" y="5749"/>
                        <a:pt x="11212" y="-1"/>
                        <a:pt x="20350" y="0"/>
                      </a:cubicBezTo>
                      <a:cubicBezTo>
                        <a:pt x="28878" y="0"/>
                        <a:pt x="36608" y="5017"/>
                        <a:pt x="40079" y="12807"/>
                      </a:cubicBezTo>
                    </a:path>
                    <a:path w="40079" h="21600" stroke="0" extrusionOk="0">
                      <a:moveTo>
                        <a:pt x="0" y="14358"/>
                      </a:moveTo>
                      <a:cubicBezTo>
                        <a:pt x="3063" y="5749"/>
                        <a:pt x="11212" y="-1"/>
                        <a:pt x="20350" y="0"/>
                      </a:cubicBezTo>
                      <a:cubicBezTo>
                        <a:pt x="28878" y="0"/>
                        <a:pt x="36608" y="5017"/>
                        <a:pt x="40079" y="12807"/>
                      </a:cubicBezTo>
                      <a:lnTo>
                        <a:pt x="20350" y="21600"/>
                      </a:lnTo>
                      <a:lnTo>
                        <a:pt x="0" y="14358"/>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94" name="Arc 115"/>
                <p:cNvSpPr>
                  <a:spLocks/>
                </p:cNvSpPr>
                <p:nvPr/>
              </p:nvSpPr>
              <p:spPr bwMode="auto">
                <a:xfrm>
                  <a:off x="1040" y="2206"/>
                  <a:ext cx="36" cy="11"/>
                </a:xfrm>
                <a:custGeom>
                  <a:avLst/>
                  <a:gdLst>
                    <a:gd name="T0" fmla="*/ 0 w 39867"/>
                    <a:gd name="T1" fmla="*/ 0 h 21600"/>
                    <a:gd name="T2" fmla="*/ 0 w 39867"/>
                    <a:gd name="T3" fmla="*/ 0 h 21600"/>
                    <a:gd name="T4" fmla="*/ 0 w 39867"/>
                    <a:gd name="T5" fmla="*/ 0 h 21600"/>
                    <a:gd name="T6" fmla="*/ 0 60000 65536"/>
                    <a:gd name="T7" fmla="*/ 0 60000 65536"/>
                    <a:gd name="T8" fmla="*/ 0 60000 65536"/>
                    <a:gd name="T9" fmla="*/ 0 w 39867"/>
                    <a:gd name="T10" fmla="*/ 0 h 21600"/>
                    <a:gd name="T11" fmla="*/ 39867 w 39867"/>
                    <a:gd name="T12" fmla="*/ 21600 h 21600"/>
                  </a:gdLst>
                  <a:ahLst/>
                  <a:cxnLst>
                    <a:cxn ang="T6">
                      <a:pos x="T0" y="T1"/>
                    </a:cxn>
                    <a:cxn ang="T7">
                      <a:pos x="T2" y="T3"/>
                    </a:cxn>
                    <a:cxn ang="T8">
                      <a:pos x="T4" y="T5"/>
                    </a:cxn>
                  </a:cxnLst>
                  <a:rect l="T9" t="T10" r="T11" b="T12"/>
                  <a:pathLst>
                    <a:path w="39867" h="21600" fill="none" extrusionOk="0">
                      <a:moveTo>
                        <a:pt x="-1" y="14116"/>
                      </a:moveTo>
                      <a:cubicBezTo>
                        <a:pt x="3132" y="5633"/>
                        <a:pt x="11218" y="-1"/>
                        <a:pt x="20262" y="0"/>
                      </a:cubicBezTo>
                      <a:cubicBezTo>
                        <a:pt x="28681" y="0"/>
                        <a:pt x="36333" y="4892"/>
                        <a:pt x="39867" y="12533"/>
                      </a:cubicBezTo>
                    </a:path>
                    <a:path w="39867" h="21600" stroke="0" extrusionOk="0">
                      <a:moveTo>
                        <a:pt x="-1" y="14116"/>
                      </a:moveTo>
                      <a:cubicBezTo>
                        <a:pt x="3132" y="5633"/>
                        <a:pt x="11218" y="-1"/>
                        <a:pt x="20262" y="0"/>
                      </a:cubicBezTo>
                      <a:cubicBezTo>
                        <a:pt x="28681" y="0"/>
                        <a:pt x="36333" y="4892"/>
                        <a:pt x="39867" y="12533"/>
                      </a:cubicBezTo>
                      <a:lnTo>
                        <a:pt x="20262" y="21600"/>
                      </a:lnTo>
                      <a:lnTo>
                        <a:pt x="-1" y="14116"/>
                      </a:lnTo>
                      <a:close/>
                    </a:path>
                  </a:pathLst>
                </a:custGeom>
                <a:solidFill>
                  <a:srgbClr val="E7EDED"/>
                </a:solidFill>
                <a:ln w="3175">
                  <a:solidFill>
                    <a:srgbClr val="6C8F93"/>
                  </a:solidFill>
                  <a:round/>
                  <a:headEnd/>
                  <a:tailEnd/>
                </a:ln>
              </p:spPr>
              <p:txBody>
                <a:bodyPr/>
                <a:lstStyle/>
                <a:p>
                  <a:endParaRPr lang="en-US"/>
                </a:p>
              </p:txBody>
            </p:sp>
            <p:sp>
              <p:nvSpPr>
                <p:cNvPr id="81095" name="Arc 116"/>
                <p:cNvSpPr>
                  <a:spLocks/>
                </p:cNvSpPr>
                <p:nvPr/>
              </p:nvSpPr>
              <p:spPr bwMode="auto">
                <a:xfrm>
                  <a:off x="1015" y="2211"/>
                  <a:ext cx="23" cy="14"/>
                </a:xfrm>
                <a:custGeom>
                  <a:avLst/>
                  <a:gdLst>
                    <a:gd name="T0" fmla="*/ 0 w 31958"/>
                    <a:gd name="T1" fmla="*/ 0 h 25972"/>
                    <a:gd name="T2" fmla="*/ 0 w 31958"/>
                    <a:gd name="T3" fmla="*/ 0 h 25972"/>
                    <a:gd name="T4" fmla="*/ 0 w 31958"/>
                    <a:gd name="T5" fmla="*/ 0 h 25972"/>
                    <a:gd name="T6" fmla="*/ 0 60000 65536"/>
                    <a:gd name="T7" fmla="*/ 0 60000 65536"/>
                    <a:gd name="T8" fmla="*/ 0 60000 65536"/>
                    <a:gd name="T9" fmla="*/ 0 w 31958"/>
                    <a:gd name="T10" fmla="*/ 0 h 25972"/>
                    <a:gd name="T11" fmla="*/ 31958 w 31958"/>
                    <a:gd name="T12" fmla="*/ 25972 h 25972"/>
                  </a:gdLst>
                  <a:ahLst/>
                  <a:cxnLst>
                    <a:cxn ang="T6">
                      <a:pos x="T0" y="T1"/>
                    </a:cxn>
                    <a:cxn ang="T7">
                      <a:pos x="T2" y="T3"/>
                    </a:cxn>
                    <a:cxn ang="T8">
                      <a:pos x="T4" y="T5"/>
                    </a:cxn>
                  </a:cxnLst>
                  <a:rect l="T9" t="T10" r="T11" b="T12"/>
                  <a:pathLst>
                    <a:path w="31958" h="25972" fill="none" extrusionOk="0">
                      <a:moveTo>
                        <a:pt x="447" y="25971"/>
                      </a:moveTo>
                      <a:cubicBezTo>
                        <a:pt x="149" y="24533"/>
                        <a:pt x="0" y="23068"/>
                        <a:pt x="0" y="21600"/>
                      </a:cubicBezTo>
                      <a:cubicBezTo>
                        <a:pt x="0" y="9670"/>
                        <a:pt x="9670" y="0"/>
                        <a:pt x="21600" y="0"/>
                      </a:cubicBezTo>
                      <a:cubicBezTo>
                        <a:pt x="25219" y="-1"/>
                        <a:pt x="28781" y="909"/>
                        <a:pt x="31958" y="2645"/>
                      </a:cubicBezTo>
                    </a:path>
                    <a:path w="31958" h="25972" stroke="0" extrusionOk="0">
                      <a:moveTo>
                        <a:pt x="447" y="25971"/>
                      </a:moveTo>
                      <a:cubicBezTo>
                        <a:pt x="149" y="24533"/>
                        <a:pt x="0" y="23068"/>
                        <a:pt x="0" y="21600"/>
                      </a:cubicBezTo>
                      <a:cubicBezTo>
                        <a:pt x="0" y="9670"/>
                        <a:pt x="9670" y="0"/>
                        <a:pt x="21600" y="0"/>
                      </a:cubicBezTo>
                      <a:cubicBezTo>
                        <a:pt x="25219" y="-1"/>
                        <a:pt x="28781" y="909"/>
                        <a:pt x="31958" y="2645"/>
                      </a:cubicBezTo>
                      <a:lnTo>
                        <a:pt x="21600" y="21600"/>
                      </a:lnTo>
                      <a:lnTo>
                        <a:pt x="447" y="2597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96" name="Arc 117"/>
                <p:cNvSpPr>
                  <a:spLocks/>
                </p:cNvSpPr>
                <p:nvPr/>
              </p:nvSpPr>
              <p:spPr bwMode="auto">
                <a:xfrm>
                  <a:off x="1016" y="2212"/>
                  <a:ext cx="21" cy="13"/>
                </a:xfrm>
                <a:custGeom>
                  <a:avLst/>
                  <a:gdLst>
                    <a:gd name="T0" fmla="*/ 0 w 31797"/>
                    <a:gd name="T1" fmla="*/ 0 h 26058"/>
                    <a:gd name="T2" fmla="*/ 0 w 31797"/>
                    <a:gd name="T3" fmla="*/ 0 h 26058"/>
                    <a:gd name="T4" fmla="*/ 0 w 31797"/>
                    <a:gd name="T5" fmla="*/ 0 h 26058"/>
                    <a:gd name="T6" fmla="*/ 0 60000 65536"/>
                    <a:gd name="T7" fmla="*/ 0 60000 65536"/>
                    <a:gd name="T8" fmla="*/ 0 60000 65536"/>
                    <a:gd name="T9" fmla="*/ 0 w 31797"/>
                    <a:gd name="T10" fmla="*/ 0 h 26058"/>
                    <a:gd name="T11" fmla="*/ 31797 w 31797"/>
                    <a:gd name="T12" fmla="*/ 26058 h 26058"/>
                  </a:gdLst>
                  <a:ahLst/>
                  <a:cxnLst>
                    <a:cxn ang="T6">
                      <a:pos x="T0" y="T1"/>
                    </a:cxn>
                    <a:cxn ang="T7">
                      <a:pos x="T2" y="T3"/>
                    </a:cxn>
                    <a:cxn ang="T8">
                      <a:pos x="T4" y="T5"/>
                    </a:cxn>
                  </a:cxnLst>
                  <a:rect l="T9" t="T10" r="T11" b="T12"/>
                  <a:pathLst>
                    <a:path w="31797" h="26058" fill="none" extrusionOk="0">
                      <a:moveTo>
                        <a:pt x="465" y="26057"/>
                      </a:moveTo>
                      <a:cubicBezTo>
                        <a:pt x="155" y="24592"/>
                        <a:pt x="0" y="23098"/>
                        <a:pt x="0" y="21600"/>
                      </a:cubicBezTo>
                      <a:cubicBezTo>
                        <a:pt x="0" y="9670"/>
                        <a:pt x="9670" y="0"/>
                        <a:pt x="21600" y="0"/>
                      </a:cubicBezTo>
                      <a:cubicBezTo>
                        <a:pt x="25157" y="-1"/>
                        <a:pt x="28660" y="878"/>
                        <a:pt x="31796" y="2558"/>
                      </a:cubicBezTo>
                    </a:path>
                    <a:path w="31797" h="26058" stroke="0" extrusionOk="0">
                      <a:moveTo>
                        <a:pt x="465" y="26057"/>
                      </a:moveTo>
                      <a:cubicBezTo>
                        <a:pt x="155" y="24592"/>
                        <a:pt x="0" y="23098"/>
                        <a:pt x="0" y="21600"/>
                      </a:cubicBezTo>
                      <a:cubicBezTo>
                        <a:pt x="0" y="9670"/>
                        <a:pt x="9670" y="0"/>
                        <a:pt x="21600" y="0"/>
                      </a:cubicBezTo>
                      <a:cubicBezTo>
                        <a:pt x="25157" y="-1"/>
                        <a:pt x="28660" y="878"/>
                        <a:pt x="31796" y="2558"/>
                      </a:cubicBezTo>
                      <a:lnTo>
                        <a:pt x="21600" y="21600"/>
                      </a:lnTo>
                      <a:lnTo>
                        <a:pt x="465" y="26057"/>
                      </a:lnTo>
                      <a:close/>
                    </a:path>
                  </a:pathLst>
                </a:custGeom>
                <a:solidFill>
                  <a:srgbClr val="E7EDED"/>
                </a:solidFill>
                <a:ln w="3175">
                  <a:solidFill>
                    <a:srgbClr val="6C8F93"/>
                  </a:solidFill>
                  <a:round/>
                  <a:headEnd/>
                  <a:tailEnd/>
                </a:ln>
              </p:spPr>
              <p:txBody>
                <a:bodyPr/>
                <a:lstStyle/>
                <a:p>
                  <a:endParaRPr lang="en-US"/>
                </a:p>
              </p:txBody>
            </p:sp>
            <p:sp>
              <p:nvSpPr>
                <p:cNvPr id="81097" name="Arc 118"/>
                <p:cNvSpPr>
                  <a:spLocks/>
                </p:cNvSpPr>
                <p:nvPr/>
              </p:nvSpPr>
              <p:spPr bwMode="auto">
                <a:xfrm>
                  <a:off x="1011" y="2242"/>
                  <a:ext cx="24" cy="11"/>
                </a:xfrm>
                <a:custGeom>
                  <a:avLst/>
                  <a:gdLst>
                    <a:gd name="T0" fmla="*/ 0 w 32394"/>
                    <a:gd name="T1" fmla="*/ 0 h 22980"/>
                    <a:gd name="T2" fmla="*/ 0 w 32394"/>
                    <a:gd name="T3" fmla="*/ 0 h 22980"/>
                    <a:gd name="T4" fmla="*/ 0 w 32394"/>
                    <a:gd name="T5" fmla="*/ 0 h 22980"/>
                    <a:gd name="T6" fmla="*/ 0 60000 65536"/>
                    <a:gd name="T7" fmla="*/ 0 60000 65536"/>
                    <a:gd name="T8" fmla="*/ 0 60000 65536"/>
                    <a:gd name="T9" fmla="*/ 0 w 32394"/>
                    <a:gd name="T10" fmla="*/ 0 h 22980"/>
                    <a:gd name="T11" fmla="*/ 32394 w 32394"/>
                    <a:gd name="T12" fmla="*/ 22980 h 22980"/>
                  </a:gdLst>
                  <a:ahLst/>
                  <a:cxnLst>
                    <a:cxn ang="T6">
                      <a:pos x="T0" y="T1"/>
                    </a:cxn>
                    <a:cxn ang="T7">
                      <a:pos x="T2" y="T3"/>
                    </a:cxn>
                    <a:cxn ang="T8">
                      <a:pos x="T4" y="T5"/>
                    </a:cxn>
                  </a:cxnLst>
                  <a:rect l="T9" t="T10" r="T11" b="T12"/>
                  <a:pathLst>
                    <a:path w="32394" h="22980" fill="none" extrusionOk="0">
                      <a:moveTo>
                        <a:pt x="32393" y="20089"/>
                      </a:moveTo>
                      <a:cubicBezTo>
                        <a:pt x="29111" y="21983"/>
                        <a:pt x="25389" y="22979"/>
                        <a:pt x="21600" y="22980"/>
                      </a:cubicBezTo>
                      <a:cubicBezTo>
                        <a:pt x="9670" y="22980"/>
                        <a:pt x="0" y="13309"/>
                        <a:pt x="0" y="1380"/>
                      </a:cubicBezTo>
                      <a:cubicBezTo>
                        <a:pt x="-1" y="919"/>
                        <a:pt x="14" y="459"/>
                        <a:pt x="44" y="0"/>
                      </a:cubicBezTo>
                    </a:path>
                    <a:path w="32394" h="22980" stroke="0" extrusionOk="0">
                      <a:moveTo>
                        <a:pt x="32393" y="20089"/>
                      </a:moveTo>
                      <a:cubicBezTo>
                        <a:pt x="29111" y="21983"/>
                        <a:pt x="25389" y="22979"/>
                        <a:pt x="21600" y="22980"/>
                      </a:cubicBezTo>
                      <a:cubicBezTo>
                        <a:pt x="9670" y="22980"/>
                        <a:pt x="0" y="13309"/>
                        <a:pt x="0" y="1380"/>
                      </a:cubicBezTo>
                      <a:cubicBezTo>
                        <a:pt x="-1" y="919"/>
                        <a:pt x="14" y="459"/>
                        <a:pt x="44" y="0"/>
                      </a:cubicBezTo>
                      <a:lnTo>
                        <a:pt x="21600" y="1380"/>
                      </a:lnTo>
                      <a:lnTo>
                        <a:pt x="32393" y="2008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98" name="Arc 119"/>
                <p:cNvSpPr>
                  <a:spLocks/>
                </p:cNvSpPr>
                <p:nvPr/>
              </p:nvSpPr>
              <p:spPr bwMode="auto">
                <a:xfrm>
                  <a:off x="1012" y="2242"/>
                  <a:ext cx="22" cy="10"/>
                </a:xfrm>
                <a:custGeom>
                  <a:avLst/>
                  <a:gdLst>
                    <a:gd name="T0" fmla="*/ 0 w 32065"/>
                    <a:gd name="T1" fmla="*/ 0 h 23037"/>
                    <a:gd name="T2" fmla="*/ 0 w 32065"/>
                    <a:gd name="T3" fmla="*/ 0 h 23037"/>
                    <a:gd name="T4" fmla="*/ 0 w 32065"/>
                    <a:gd name="T5" fmla="*/ 0 h 23037"/>
                    <a:gd name="T6" fmla="*/ 0 60000 65536"/>
                    <a:gd name="T7" fmla="*/ 0 60000 65536"/>
                    <a:gd name="T8" fmla="*/ 0 60000 65536"/>
                    <a:gd name="T9" fmla="*/ 0 w 32065"/>
                    <a:gd name="T10" fmla="*/ 0 h 23037"/>
                    <a:gd name="T11" fmla="*/ 32065 w 32065"/>
                    <a:gd name="T12" fmla="*/ 23037 h 23037"/>
                  </a:gdLst>
                  <a:ahLst/>
                  <a:cxnLst>
                    <a:cxn ang="T6">
                      <a:pos x="T0" y="T1"/>
                    </a:cxn>
                    <a:cxn ang="T7">
                      <a:pos x="T2" y="T3"/>
                    </a:cxn>
                    <a:cxn ang="T8">
                      <a:pos x="T4" y="T5"/>
                    </a:cxn>
                  </a:cxnLst>
                  <a:rect l="T9" t="T10" r="T11" b="T12"/>
                  <a:pathLst>
                    <a:path w="32065" h="23037" fill="none" extrusionOk="0">
                      <a:moveTo>
                        <a:pt x="32065" y="20332"/>
                      </a:moveTo>
                      <a:cubicBezTo>
                        <a:pt x="28862" y="22106"/>
                        <a:pt x="25261" y="23036"/>
                        <a:pt x="21600" y="23037"/>
                      </a:cubicBezTo>
                      <a:cubicBezTo>
                        <a:pt x="9670" y="23037"/>
                        <a:pt x="0" y="13366"/>
                        <a:pt x="0" y="1437"/>
                      </a:cubicBezTo>
                      <a:cubicBezTo>
                        <a:pt x="-1" y="957"/>
                        <a:pt x="15" y="478"/>
                        <a:pt x="47" y="-1"/>
                      </a:cubicBezTo>
                    </a:path>
                    <a:path w="32065" h="23037" stroke="0" extrusionOk="0">
                      <a:moveTo>
                        <a:pt x="32065" y="20332"/>
                      </a:moveTo>
                      <a:cubicBezTo>
                        <a:pt x="28862" y="22106"/>
                        <a:pt x="25261" y="23036"/>
                        <a:pt x="21600" y="23037"/>
                      </a:cubicBezTo>
                      <a:cubicBezTo>
                        <a:pt x="9670" y="23037"/>
                        <a:pt x="0" y="13366"/>
                        <a:pt x="0" y="1437"/>
                      </a:cubicBezTo>
                      <a:cubicBezTo>
                        <a:pt x="-1" y="957"/>
                        <a:pt x="15" y="478"/>
                        <a:pt x="47" y="-1"/>
                      </a:cubicBezTo>
                      <a:lnTo>
                        <a:pt x="21600" y="1437"/>
                      </a:lnTo>
                      <a:lnTo>
                        <a:pt x="32065" y="20332"/>
                      </a:lnTo>
                      <a:close/>
                    </a:path>
                  </a:pathLst>
                </a:custGeom>
                <a:solidFill>
                  <a:srgbClr val="E7EDED"/>
                </a:solidFill>
                <a:ln w="3175">
                  <a:solidFill>
                    <a:srgbClr val="6C8F93"/>
                  </a:solidFill>
                  <a:round/>
                  <a:headEnd/>
                  <a:tailEnd/>
                </a:ln>
              </p:spPr>
              <p:txBody>
                <a:bodyPr/>
                <a:lstStyle/>
                <a:p>
                  <a:endParaRPr lang="en-US"/>
                </a:p>
              </p:txBody>
            </p:sp>
            <p:sp>
              <p:nvSpPr>
                <p:cNvPr id="81099" name="Arc 120"/>
                <p:cNvSpPr>
                  <a:spLocks/>
                </p:cNvSpPr>
                <p:nvPr/>
              </p:nvSpPr>
              <p:spPr bwMode="auto">
                <a:xfrm>
                  <a:off x="1076" y="2211"/>
                  <a:ext cx="18" cy="13"/>
                </a:xfrm>
                <a:custGeom>
                  <a:avLst/>
                  <a:gdLst>
                    <a:gd name="T0" fmla="*/ 0 w 25836"/>
                    <a:gd name="T1" fmla="*/ 0 h 32090"/>
                    <a:gd name="T2" fmla="*/ 0 w 25836"/>
                    <a:gd name="T3" fmla="*/ 0 h 32090"/>
                    <a:gd name="T4" fmla="*/ 0 w 25836"/>
                    <a:gd name="T5" fmla="*/ 0 h 32090"/>
                    <a:gd name="T6" fmla="*/ 0 60000 65536"/>
                    <a:gd name="T7" fmla="*/ 0 60000 65536"/>
                    <a:gd name="T8" fmla="*/ 0 60000 65536"/>
                    <a:gd name="T9" fmla="*/ 0 w 25836"/>
                    <a:gd name="T10" fmla="*/ 0 h 32090"/>
                    <a:gd name="T11" fmla="*/ 25836 w 25836"/>
                    <a:gd name="T12" fmla="*/ 32090 h 32090"/>
                  </a:gdLst>
                  <a:ahLst/>
                  <a:cxnLst>
                    <a:cxn ang="T6">
                      <a:pos x="T0" y="T1"/>
                    </a:cxn>
                    <a:cxn ang="T7">
                      <a:pos x="T2" y="T3"/>
                    </a:cxn>
                    <a:cxn ang="T8">
                      <a:pos x="T4" y="T5"/>
                    </a:cxn>
                  </a:cxnLst>
                  <a:rect l="T9" t="T10" r="T11" b="T12"/>
                  <a:pathLst>
                    <a:path w="25836" h="32090" fill="none" extrusionOk="0">
                      <a:moveTo>
                        <a:pt x="0" y="419"/>
                      </a:moveTo>
                      <a:cubicBezTo>
                        <a:pt x="1394" y="140"/>
                        <a:pt x="2813" y="-1"/>
                        <a:pt x="4236" y="0"/>
                      </a:cubicBezTo>
                      <a:cubicBezTo>
                        <a:pt x="16165" y="0"/>
                        <a:pt x="25836" y="9670"/>
                        <a:pt x="25836" y="21600"/>
                      </a:cubicBezTo>
                      <a:cubicBezTo>
                        <a:pt x="25836" y="25270"/>
                        <a:pt x="24900" y="28881"/>
                        <a:pt x="23117" y="32089"/>
                      </a:cubicBezTo>
                    </a:path>
                    <a:path w="25836" h="32090" stroke="0" extrusionOk="0">
                      <a:moveTo>
                        <a:pt x="0" y="419"/>
                      </a:moveTo>
                      <a:cubicBezTo>
                        <a:pt x="1394" y="140"/>
                        <a:pt x="2813" y="-1"/>
                        <a:pt x="4236" y="0"/>
                      </a:cubicBezTo>
                      <a:cubicBezTo>
                        <a:pt x="16165" y="0"/>
                        <a:pt x="25836" y="9670"/>
                        <a:pt x="25836" y="21600"/>
                      </a:cubicBezTo>
                      <a:cubicBezTo>
                        <a:pt x="25836" y="25270"/>
                        <a:pt x="24900" y="28881"/>
                        <a:pt x="23117" y="32089"/>
                      </a:cubicBezTo>
                      <a:lnTo>
                        <a:pt x="4236" y="21600"/>
                      </a:lnTo>
                      <a:lnTo>
                        <a:pt x="0" y="41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00" name="Arc 121"/>
                <p:cNvSpPr>
                  <a:spLocks/>
                </p:cNvSpPr>
                <p:nvPr/>
              </p:nvSpPr>
              <p:spPr bwMode="auto">
                <a:xfrm>
                  <a:off x="1076" y="2212"/>
                  <a:ext cx="17" cy="12"/>
                </a:xfrm>
                <a:custGeom>
                  <a:avLst/>
                  <a:gdLst>
                    <a:gd name="T0" fmla="*/ 0 w 25642"/>
                    <a:gd name="T1" fmla="*/ 0 h 32484"/>
                    <a:gd name="T2" fmla="*/ 0 w 25642"/>
                    <a:gd name="T3" fmla="*/ 0 h 32484"/>
                    <a:gd name="T4" fmla="*/ 0 w 25642"/>
                    <a:gd name="T5" fmla="*/ 0 h 32484"/>
                    <a:gd name="T6" fmla="*/ 0 60000 65536"/>
                    <a:gd name="T7" fmla="*/ 0 60000 65536"/>
                    <a:gd name="T8" fmla="*/ 0 60000 65536"/>
                    <a:gd name="T9" fmla="*/ 0 w 25642"/>
                    <a:gd name="T10" fmla="*/ 0 h 32484"/>
                    <a:gd name="T11" fmla="*/ 25642 w 25642"/>
                    <a:gd name="T12" fmla="*/ 32484 h 32484"/>
                  </a:gdLst>
                  <a:ahLst/>
                  <a:cxnLst>
                    <a:cxn ang="T6">
                      <a:pos x="T0" y="T1"/>
                    </a:cxn>
                    <a:cxn ang="T7">
                      <a:pos x="T2" y="T3"/>
                    </a:cxn>
                    <a:cxn ang="T8">
                      <a:pos x="T4" y="T5"/>
                    </a:cxn>
                  </a:cxnLst>
                  <a:rect l="T9" t="T10" r="T11" b="T12"/>
                  <a:pathLst>
                    <a:path w="25642" h="32484" fill="none" extrusionOk="0">
                      <a:moveTo>
                        <a:pt x="0" y="381"/>
                      </a:moveTo>
                      <a:cubicBezTo>
                        <a:pt x="1332" y="127"/>
                        <a:pt x="2685" y="-1"/>
                        <a:pt x="4042" y="0"/>
                      </a:cubicBezTo>
                      <a:cubicBezTo>
                        <a:pt x="15971" y="0"/>
                        <a:pt x="25642" y="9670"/>
                        <a:pt x="25642" y="21600"/>
                      </a:cubicBezTo>
                      <a:cubicBezTo>
                        <a:pt x="25642" y="25424"/>
                        <a:pt x="24626" y="29180"/>
                        <a:pt x="22699" y="32483"/>
                      </a:cubicBezTo>
                    </a:path>
                    <a:path w="25642" h="32484" stroke="0" extrusionOk="0">
                      <a:moveTo>
                        <a:pt x="0" y="381"/>
                      </a:moveTo>
                      <a:cubicBezTo>
                        <a:pt x="1332" y="127"/>
                        <a:pt x="2685" y="-1"/>
                        <a:pt x="4042" y="0"/>
                      </a:cubicBezTo>
                      <a:cubicBezTo>
                        <a:pt x="15971" y="0"/>
                        <a:pt x="25642" y="9670"/>
                        <a:pt x="25642" y="21600"/>
                      </a:cubicBezTo>
                      <a:cubicBezTo>
                        <a:pt x="25642" y="25424"/>
                        <a:pt x="24626" y="29180"/>
                        <a:pt x="22699" y="32483"/>
                      </a:cubicBezTo>
                      <a:lnTo>
                        <a:pt x="4042" y="21600"/>
                      </a:lnTo>
                      <a:lnTo>
                        <a:pt x="0" y="381"/>
                      </a:lnTo>
                      <a:close/>
                    </a:path>
                  </a:pathLst>
                </a:custGeom>
                <a:solidFill>
                  <a:srgbClr val="E7EDED"/>
                </a:solidFill>
                <a:ln w="3175">
                  <a:solidFill>
                    <a:srgbClr val="6C8F93"/>
                  </a:solidFill>
                  <a:round/>
                  <a:headEnd/>
                  <a:tailEnd/>
                </a:ln>
              </p:spPr>
              <p:txBody>
                <a:bodyPr/>
                <a:lstStyle/>
                <a:p>
                  <a:endParaRPr lang="en-US"/>
                </a:p>
              </p:txBody>
            </p:sp>
            <p:sp>
              <p:nvSpPr>
                <p:cNvPr id="81101" name="Arc 122"/>
                <p:cNvSpPr>
                  <a:spLocks/>
                </p:cNvSpPr>
                <p:nvPr/>
              </p:nvSpPr>
              <p:spPr bwMode="auto">
                <a:xfrm>
                  <a:off x="1082" y="2225"/>
                  <a:ext cx="16" cy="13"/>
                </a:xfrm>
                <a:custGeom>
                  <a:avLst/>
                  <a:gdLst>
                    <a:gd name="T0" fmla="*/ 0 w 21600"/>
                    <a:gd name="T1" fmla="*/ 0 h 28665"/>
                    <a:gd name="T2" fmla="*/ 0 w 21600"/>
                    <a:gd name="T3" fmla="*/ 0 h 28665"/>
                    <a:gd name="T4" fmla="*/ 0 w 21600"/>
                    <a:gd name="T5" fmla="*/ 0 h 28665"/>
                    <a:gd name="T6" fmla="*/ 0 60000 65536"/>
                    <a:gd name="T7" fmla="*/ 0 60000 65536"/>
                    <a:gd name="T8" fmla="*/ 0 60000 65536"/>
                    <a:gd name="T9" fmla="*/ 0 w 21600"/>
                    <a:gd name="T10" fmla="*/ 0 h 28665"/>
                    <a:gd name="T11" fmla="*/ 21600 w 21600"/>
                    <a:gd name="T12" fmla="*/ 28665 h 28665"/>
                  </a:gdLst>
                  <a:ahLst/>
                  <a:cxnLst>
                    <a:cxn ang="T6">
                      <a:pos x="T0" y="T1"/>
                    </a:cxn>
                    <a:cxn ang="T7">
                      <a:pos x="T2" y="T3"/>
                    </a:cxn>
                    <a:cxn ang="T8">
                      <a:pos x="T4" y="T5"/>
                    </a:cxn>
                  </a:cxnLst>
                  <a:rect l="T9" t="T10" r="T11" b="T12"/>
                  <a:pathLst>
                    <a:path w="21600" h="28665" fill="none" extrusionOk="0">
                      <a:moveTo>
                        <a:pt x="13298" y="-1"/>
                      </a:moveTo>
                      <a:cubicBezTo>
                        <a:pt x="18537" y="4093"/>
                        <a:pt x="21600" y="10371"/>
                        <a:pt x="21600" y="17021"/>
                      </a:cubicBezTo>
                      <a:cubicBezTo>
                        <a:pt x="21600" y="21148"/>
                        <a:pt x="20417" y="25188"/>
                        <a:pt x="18192" y="28664"/>
                      </a:cubicBezTo>
                    </a:path>
                    <a:path w="21600" h="28665" stroke="0" extrusionOk="0">
                      <a:moveTo>
                        <a:pt x="13298" y="-1"/>
                      </a:moveTo>
                      <a:cubicBezTo>
                        <a:pt x="18537" y="4093"/>
                        <a:pt x="21600" y="10371"/>
                        <a:pt x="21600" y="17021"/>
                      </a:cubicBezTo>
                      <a:cubicBezTo>
                        <a:pt x="21600" y="21148"/>
                        <a:pt x="20417" y="25188"/>
                        <a:pt x="18192" y="28664"/>
                      </a:cubicBezTo>
                      <a:lnTo>
                        <a:pt x="0" y="17021"/>
                      </a:lnTo>
                      <a:lnTo>
                        <a:pt x="13298"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02" name="Arc 123"/>
                <p:cNvSpPr>
                  <a:spLocks/>
                </p:cNvSpPr>
                <p:nvPr/>
              </p:nvSpPr>
              <p:spPr bwMode="auto">
                <a:xfrm>
                  <a:off x="1082" y="2226"/>
                  <a:ext cx="15" cy="12"/>
                </a:xfrm>
                <a:custGeom>
                  <a:avLst/>
                  <a:gdLst>
                    <a:gd name="T0" fmla="*/ 0 w 21600"/>
                    <a:gd name="T1" fmla="*/ 0 h 29262"/>
                    <a:gd name="T2" fmla="*/ 0 w 21600"/>
                    <a:gd name="T3" fmla="*/ 0 h 29262"/>
                    <a:gd name="T4" fmla="*/ 0 w 21600"/>
                    <a:gd name="T5" fmla="*/ 0 h 29262"/>
                    <a:gd name="T6" fmla="*/ 0 60000 65536"/>
                    <a:gd name="T7" fmla="*/ 0 60000 65536"/>
                    <a:gd name="T8" fmla="*/ 0 60000 65536"/>
                    <a:gd name="T9" fmla="*/ 0 w 21600"/>
                    <a:gd name="T10" fmla="*/ 0 h 29262"/>
                    <a:gd name="T11" fmla="*/ 21600 w 21600"/>
                    <a:gd name="T12" fmla="*/ 29262 h 29262"/>
                  </a:gdLst>
                  <a:ahLst/>
                  <a:cxnLst>
                    <a:cxn ang="T6">
                      <a:pos x="T0" y="T1"/>
                    </a:cxn>
                    <a:cxn ang="T7">
                      <a:pos x="T2" y="T3"/>
                    </a:cxn>
                    <a:cxn ang="T8">
                      <a:pos x="T4" y="T5"/>
                    </a:cxn>
                  </a:cxnLst>
                  <a:rect l="T9" t="T10" r="T11" b="T12"/>
                  <a:pathLst>
                    <a:path w="21600" h="29262" fill="none" extrusionOk="0">
                      <a:moveTo>
                        <a:pt x="12959" y="-1"/>
                      </a:moveTo>
                      <a:cubicBezTo>
                        <a:pt x="18399" y="4079"/>
                        <a:pt x="21600" y="10481"/>
                        <a:pt x="21600" y="17280"/>
                      </a:cubicBezTo>
                      <a:cubicBezTo>
                        <a:pt x="21600" y="21544"/>
                        <a:pt x="20337" y="25713"/>
                        <a:pt x="17971" y="29261"/>
                      </a:cubicBezTo>
                    </a:path>
                    <a:path w="21600" h="29262" stroke="0" extrusionOk="0">
                      <a:moveTo>
                        <a:pt x="12959" y="-1"/>
                      </a:moveTo>
                      <a:cubicBezTo>
                        <a:pt x="18399" y="4079"/>
                        <a:pt x="21600" y="10481"/>
                        <a:pt x="21600" y="17280"/>
                      </a:cubicBezTo>
                      <a:cubicBezTo>
                        <a:pt x="21600" y="21544"/>
                        <a:pt x="20337" y="25713"/>
                        <a:pt x="17971" y="29261"/>
                      </a:cubicBezTo>
                      <a:lnTo>
                        <a:pt x="0" y="17280"/>
                      </a:lnTo>
                      <a:lnTo>
                        <a:pt x="12959" y="-1"/>
                      </a:lnTo>
                      <a:close/>
                    </a:path>
                  </a:pathLst>
                </a:custGeom>
                <a:solidFill>
                  <a:srgbClr val="E7EDED"/>
                </a:solidFill>
                <a:ln w="3175">
                  <a:solidFill>
                    <a:srgbClr val="6C8F93"/>
                  </a:solidFill>
                  <a:round/>
                  <a:headEnd/>
                  <a:tailEnd/>
                </a:ln>
              </p:spPr>
              <p:txBody>
                <a:bodyPr/>
                <a:lstStyle/>
                <a:p>
                  <a:endParaRPr lang="en-US"/>
                </a:p>
              </p:txBody>
            </p:sp>
            <p:sp>
              <p:nvSpPr>
                <p:cNvPr id="81103" name="Arc 124"/>
                <p:cNvSpPr>
                  <a:spLocks/>
                </p:cNvSpPr>
                <p:nvPr/>
              </p:nvSpPr>
              <p:spPr bwMode="auto">
                <a:xfrm>
                  <a:off x="1076" y="2237"/>
                  <a:ext cx="20" cy="20"/>
                </a:xfrm>
                <a:custGeom>
                  <a:avLst/>
                  <a:gdLst>
                    <a:gd name="T0" fmla="*/ 0 w 28696"/>
                    <a:gd name="T1" fmla="*/ 0 h 28431"/>
                    <a:gd name="T2" fmla="*/ 0 w 28696"/>
                    <a:gd name="T3" fmla="*/ 0 h 28431"/>
                    <a:gd name="T4" fmla="*/ 0 w 28696"/>
                    <a:gd name="T5" fmla="*/ 0 h 28431"/>
                    <a:gd name="T6" fmla="*/ 0 60000 65536"/>
                    <a:gd name="T7" fmla="*/ 0 60000 65536"/>
                    <a:gd name="T8" fmla="*/ 0 60000 65536"/>
                    <a:gd name="T9" fmla="*/ 0 w 28696"/>
                    <a:gd name="T10" fmla="*/ 0 h 28431"/>
                    <a:gd name="T11" fmla="*/ 28696 w 28696"/>
                    <a:gd name="T12" fmla="*/ 28431 h 28431"/>
                  </a:gdLst>
                  <a:ahLst/>
                  <a:cxnLst>
                    <a:cxn ang="T6">
                      <a:pos x="T0" y="T1"/>
                    </a:cxn>
                    <a:cxn ang="T7">
                      <a:pos x="T2" y="T3"/>
                    </a:cxn>
                    <a:cxn ang="T8">
                      <a:pos x="T4" y="T5"/>
                    </a:cxn>
                  </a:cxnLst>
                  <a:rect l="T9" t="T10" r="T11" b="T12"/>
                  <a:pathLst>
                    <a:path w="28696" h="28431" fill="none" extrusionOk="0">
                      <a:moveTo>
                        <a:pt x="27587" y="0"/>
                      </a:moveTo>
                      <a:cubicBezTo>
                        <a:pt x="28321" y="2202"/>
                        <a:pt x="28696" y="4509"/>
                        <a:pt x="28696" y="6831"/>
                      </a:cubicBezTo>
                      <a:cubicBezTo>
                        <a:pt x="28696" y="18760"/>
                        <a:pt x="19025" y="28431"/>
                        <a:pt x="7096" y="28431"/>
                      </a:cubicBezTo>
                      <a:cubicBezTo>
                        <a:pt x="4680" y="28431"/>
                        <a:pt x="2281" y="28025"/>
                        <a:pt x="-1" y="27232"/>
                      </a:cubicBezTo>
                    </a:path>
                    <a:path w="28696" h="28431" stroke="0" extrusionOk="0">
                      <a:moveTo>
                        <a:pt x="27587" y="0"/>
                      </a:moveTo>
                      <a:cubicBezTo>
                        <a:pt x="28321" y="2202"/>
                        <a:pt x="28696" y="4509"/>
                        <a:pt x="28696" y="6831"/>
                      </a:cubicBezTo>
                      <a:cubicBezTo>
                        <a:pt x="28696" y="18760"/>
                        <a:pt x="19025" y="28431"/>
                        <a:pt x="7096" y="28431"/>
                      </a:cubicBezTo>
                      <a:cubicBezTo>
                        <a:pt x="4680" y="28431"/>
                        <a:pt x="2281" y="28025"/>
                        <a:pt x="-1" y="27232"/>
                      </a:cubicBezTo>
                      <a:lnTo>
                        <a:pt x="7096" y="6831"/>
                      </a:lnTo>
                      <a:lnTo>
                        <a:pt x="27587" y="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04" name="Arc 125"/>
                <p:cNvSpPr>
                  <a:spLocks/>
                </p:cNvSpPr>
                <p:nvPr/>
              </p:nvSpPr>
              <p:spPr bwMode="auto">
                <a:xfrm>
                  <a:off x="1076" y="2238"/>
                  <a:ext cx="19" cy="18"/>
                </a:xfrm>
                <a:custGeom>
                  <a:avLst/>
                  <a:gdLst>
                    <a:gd name="T0" fmla="*/ 0 w 28696"/>
                    <a:gd name="T1" fmla="*/ 0 h 28431"/>
                    <a:gd name="T2" fmla="*/ 0 w 28696"/>
                    <a:gd name="T3" fmla="*/ 0 h 28431"/>
                    <a:gd name="T4" fmla="*/ 0 w 28696"/>
                    <a:gd name="T5" fmla="*/ 0 h 28431"/>
                    <a:gd name="T6" fmla="*/ 0 60000 65536"/>
                    <a:gd name="T7" fmla="*/ 0 60000 65536"/>
                    <a:gd name="T8" fmla="*/ 0 60000 65536"/>
                    <a:gd name="T9" fmla="*/ 0 w 28696"/>
                    <a:gd name="T10" fmla="*/ 0 h 28431"/>
                    <a:gd name="T11" fmla="*/ 28696 w 28696"/>
                    <a:gd name="T12" fmla="*/ 28431 h 28431"/>
                  </a:gdLst>
                  <a:ahLst/>
                  <a:cxnLst>
                    <a:cxn ang="T6">
                      <a:pos x="T0" y="T1"/>
                    </a:cxn>
                    <a:cxn ang="T7">
                      <a:pos x="T2" y="T3"/>
                    </a:cxn>
                    <a:cxn ang="T8">
                      <a:pos x="T4" y="T5"/>
                    </a:cxn>
                  </a:cxnLst>
                  <a:rect l="T9" t="T10" r="T11" b="T12"/>
                  <a:pathLst>
                    <a:path w="28696" h="28431" fill="none" extrusionOk="0">
                      <a:moveTo>
                        <a:pt x="27587" y="0"/>
                      </a:moveTo>
                      <a:cubicBezTo>
                        <a:pt x="28321" y="2202"/>
                        <a:pt x="28696" y="4509"/>
                        <a:pt x="28696" y="6831"/>
                      </a:cubicBezTo>
                      <a:cubicBezTo>
                        <a:pt x="28696" y="18760"/>
                        <a:pt x="19025" y="28431"/>
                        <a:pt x="7096" y="28431"/>
                      </a:cubicBezTo>
                      <a:cubicBezTo>
                        <a:pt x="4680" y="28431"/>
                        <a:pt x="2281" y="28025"/>
                        <a:pt x="-1" y="27232"/>
                      </a:cubicBezTo>
                    </a:path>
                    <a:path w="28696" h="28431" stroke="0" extrusionOk="0">
                      <a:moveTo>
                        <a:pt x="27587" y="0"/>
                      </a:moveTo>
                      <a:cubicBezTo>
                        <a:pt x="28321" y="2202"/>
                        <a:pt x="28696" y="4509"/>
                        <a:pt x="28696" y="6831"/>
                      </a:cubicBezTo>
                      <a:cubicBezTo>
                        <a:pt x="28696" y="18760"/>
                        <a:pt x="19025" y="28431"/>
                        <a:pt x="7096" y="28431"/>
                      </a:cubicBezTo>
                      <a:cubicBezTo>
                        <a:pt x="4680" y="28431"/>
                        <a:pt x="2281" y="28025"/>
                        <a:pt x="-1" y="27232"/>
                      </a:cubicBezTo>
                      <a:lnTo>
                        <a:pt x="7096" y="6831"/>
                      </a:lnTo>
                      <a:lnTo>
                        <a:pt x="27587" y="0"/>
                      </a:lnTo>
                      <a:close/>
                    </a:path>
                  </a:pathLst>
                </a:custGeom>
                <a:solidFill>
                  <a:srgbClr val="E7EDED"/>
                </a:solidFill>
                <a:ln w="3175">
                  <a:solidFill>
                    <a:srgbClr val="6C8F93"/>
                  </a:solidFill>
                  <a:round/>
                  <a:headEnd/>
                  <a:tailEnd/>
                </a:ln>
              </p:spPr>
              <p:txBody>
                <a:bodyPr/>
                <a:lstStyle/>
                <a:p>
                  <a:endParaRPr lang="en-US"/>
                </a:p>
              </p:txBody>
            </p:sp>
            <p:sp>
              <p:nvSpPr>
                <p:cNvPr id="81105" name="Arc 126"/>
                <p:cNvSpPr>
                  <a:spLocks/>
                </p:cNvSpPr>
                <p:nvPr/>
              </p:nvSpPr>
              <p:spPr bwMode="auto">
                <a:xfrm>
                  <a:off x="1005" y="2225"/>
                  <a:ext cx="10" cy="17"/>
                </a:xfrm>
                <a:custGeom>
                  <a:avLst/>
                  <a:gdLst>
                    <a:gd name="T0" fmla="*/ 0 w 21600"/>
                    <a:gd name="T1" fmla="*/ 0 h 41281"/>
                    <a:gd name="T2" fmla="*/ 0 w 21600"/>
                    <a:gd name="T3" fmla="*/ 0 h 41281"/>
                    <a:gd name="T4" fmla="*/ 0 w 21600"/>
                    <a:gd name="T5" fmla="*/ 0 h 41281"/>
                    <a:gd name="T6" fmla="*/ 0 60000 65536"/>
                    <a:gd name="T7" fmla="*/ 0 60000 65536"/>
                    <a:gd name="T8" fmla="*/ 0 60000 65536"/>
                    <a:gd name="T9" fmla="*/ 0 w 21600"/>
                    <a:gd name="T10" fmla="*/ 0 h 41281"/>
                    <a:gd name="T11" fmla="*/ 21600 w 21600"/>
                    <a:gd name="T12" fmla="*/ 41281 h 41281"/>
                  </a:gdLst>
                  <a:ahLst/>
                  <a:cxnLst>
                    <a:cxn ang="T6">
                      <a:pos x="T0" y="T1"/>
                    </a:cxn>
                    <a:cxn ang="T7">
                      <a:pos x="T2" y="T3"/>
                    </a:cxn>
                    <a:cxn ang="T8">
                      <a:pos x="T4" y="T5"/>
                    </a:cxn>
                  </a:cxnLst>
                  <a:rect l="T9" t="T10" r="T11" b="T12"/>
                  <a:pathLst>
                    <a:path w="21600" h="41281" fill="none" extrusionOk="0">
                      <a:moveTo>
                        <a:pt x="12736" y="41280"/>
                      </a:moveTo>
                      <a:cubicBezTo>
                        <a:pt x="4984" y="37792"/>
                        <a:pt x="0" y="30082"/>
                        <a:pt x="0" y="21583"/>
                      </a:cubicBezTo>
                      <a:cubicBezTo>
                        <a:pt x="-1" y="9982"/>
                        <a:pt x="9163" y="453"/>
                        <a:pt x="20754" y="-1"/>
                      </a:cubicBezTo>
                    </a:path>
                    <a:path w="21600" h="41281" stroke="0" extrusionOk="0">
                      <a:moveTo>
                        <a:pt x="12736" y="41280"/>
                      </a:moveTo>
                      <a:cubicBezTo>
                        <a:pt x="4984" y="37792"/>
                        <a:pt x="0" y="30082"/>
                        <a:pt x="0" y="21583"/>
                      </a:cubicBezTo>
                      <a:cubicBezTo>
                        <a:pt x="-1" y="9982"/>
                        <a:pt x="9163" y="453"/>
                        <a:pt x="20754" y="-1"/>
                      </a:cubicBezTo>
                      <a:lnTo>
                        <a:pt x="21600" y="21583"/>
                      </a:lnTo>
                      <a:lnTo>
                        <a:pt x="12736" y="4128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06" name="Arc 127"/>
                <p:cNvSpPr>
                  <a:spLocks/>
                </p:cNvSpPr>
                <p:nvPr/>
              </p:nvSpPr>
              <p:spPr bwMode="auto">
                <a:xfrm>
                  <a:off x="1006" y="2226"/>
                  <a:ext cx="9" cy="15"/>
                </a:xfrm>
                <a:custGeom>
                  <a:avLst/>
                  <a:gdLst>
                    <a:gd name="T0" fmla="*/ 0 w 21600"/>
                    <a:gd name="T1" fmla="*/ 0 h 41322"/>
                    <a:gd name="T2" fmla="*/ 0 w 21600"/>
                    <a:gd name="T3" fmla="*/ 0 h 41322"/>
                    <a:gd name="T4" fmla="*/ 0 w 21600"/>
                    <a:gd name="T5" fmla="*/ 0 h 41322"/>
                    <a:gd name="T6" fmla="*/ 0 60000 65536"/>
                    <a:gd name="T7" fmla="*/ 0 60000 65536"/>
                    <a:gd name="T8" fmla="*/ 0 60000 65536"/>
                    <a:gd name="T9" fmla="*/ 0 w 21600"/>
                    <a:gd name="T10" fmla="*/ 0 h 41322"/>
                    <a:gd name="T11" fmla="*/ 21600 w 21600"/>
                    <a:gd name="T12" fmla="*/ 41322 h 41322"/>
                  </a:gdLst>
                  <a:ahLst/>
                  <a:cxnLst>
                    <a:cxn ang="T6">
                      <a:pos x="T0" y="T1"/>
                    </a:cxn>
                    <a:cxn ang="T7">
                      <a:pos x="T2" y="T3"/>
                    </a:cxn>
                    <a:cxn ang="T8">
                      <a:pos x="T4" y="T5"/>
                    </a:cxn>
                  </a:cxnLst>
                  <a:rect l="T9" t="T10" r="T11" b="T12"/>
                  <a:pathLst>
                    <a:path w="21600" h="41322" fill="none" extrusionOk="0">
                      <a:moveTo>
                        <a:pt x="12826" y="41322"/>
                      </a:moveTo>
                      <a:cubicBezTo>
                        <a:pt x="5026" y="37855"/>
                        <a:pt x="0" y="30119"/>
                        <a:pt x="0" y="21584"/>
                      </a:cubicBezTo>
                      <a:cubicBezTo>
                        <a:pt x="-1" y="9979"/>
                        <a:pt x="9169" y="448"/>
                        <a:pt x="20766" y="0"/>
                      </a:cubicBezTo>
                    </a:path>
                    <a:path w="21600" h="41322" stroke="0" extrusionOk="0">
                      <a:moveTo>
                        <a:pt x="12826" y="41322"/>
                      </a:moveTo>
                      <a:cubicBezTo>
                        <a:pt x="5026" y="37855"/>
                        <a:pt x="0" y="30119"/>
                        <a:pt x="0" y="21584"/>
                      </a:cubicBezTo>
                      <a:cubicBezTo>
                        <a:pt x="-1" y="9979"/>
                        <a:pt x="9169" y="448"/>
                        <a:pt x="20766" y="0"/>
                      </a:cubicBezTo>
                      <a:lnTo>
                        <a:pt x="21600" y="21584"/>
                      </a:lnTo>
                      <a:lnTo>
                        <a:pt x="12826" y="41322"/>
                      </a:lnTo>
                      <a:close/>
                    </a:path>
                  </a:pathLst>
                </a:custGeom>
                <a:solidFill>
                  <a:srgbClr val="E7EDED"/>
                </a:solidFill>
                <a:ln w="3175">
                  <a:solidFill>
                    <a:srgbClr val="6C8F93"/>
                  </a:solidFill>
                  <a:round/>
                  <a:headEnd/>
                  <a:tailEnd/>
                </a:ln>
              </p:spPr>
              <p:txBody>
                <a:bodyPr/>
                <a:lstStyle/>
                <a:p>
                  <a:endParaRPr lang="en-US"/>
                </a:p>
              </p:txBody>
            </p:sp>
            <p:sp>
              <p:nvSpPr>
                <p:cNvPr id="81107" name="Arc 128"/>
                <p:cNvSpPr>
                  <a:spLocks/>
                </p:cNvSpPr>
                <p:nvPr/>
              </p:nvSpPr>
              <p:spPr bwMode="auto">
                <a:xfrm>
                  <a:off x="1034" y="2249"/>
                  <a:ext cx="43" cy="12"/>
                </a:xfrm>
                <a:custGeom>
                  <a:avLst/>
                  <a:gdLst>
                    <a:gd name="T0" fmla="*/ 0 w 39157"/>
                    <a:gd name="T1" fmla="*/ 0 h 21600"/>
                    <a:gd name="T2" fmla="*/ 0 w 39157"/>
                    <a:gd name="T3" fmla="*/ 0 h 21600"/>
                    <a:gd name="T4" fmla="*/ 0 w 39157"/>
                    <a:gd name="T5" fmla="*/ 0 h 21600"/>
                    <a:gd name="T6" fmla="*/ 0 60000 65536"/>
                    <a:gd name="T7" fmla="*/ 0 60000 65536"/>
                    <a:gd name="T8" fmla="*/ 0 60000 65536"/>
                    <a:gd name="T9" fmla="*/ 0 w 39157"/>
                    <a:gd name="T10" fmla="*/ 0 h 21600"/>
                    <a:gd name="T11" fmla="*/ 39157 w 39157"/>
                    <a:gd name="T12" fmla="*/ 21600 h 21600"/>
                  </a:gdLst>
                  <a:ahLst/>
                  <a:cxnLst>
                    <a:cxn ang="T6">
                      <a:pos x="T0" y="T1"/>
                    </a:cxn>
                    <a:cxn ang="T7">
                      <a:pos x="T2" y="T3"/>
                    </a:cxn>
                    <a:cxn ang="T8">
                      <a:pos x="T4" y="T5"/>
                    </a:cxn>
                  </a:cxnLst>
                  <a:rect l="T9" t="T10" r="T11" b="T12"/>
                  <a:pathLst>
                    <a:path w="39157" h="21600" fill="none" extrusionOk="0">
                      <a:moveTo>
                        <a:pt x="39156" y="12211"/>
                      </a:moveTo>
                      <a:cubicBezTo>
                        <a:pt x="35129" y="18087"/>
                        <a:pt x="28463" y="21599"/>
                        <a:pt x="21340" y="21600"/>
                      </a:cubicBezTo>
                      <a:cubicBezTo>
                        <a:pt x="10701" y="21600"/>
                        <a:pt x="1646" y="13853"/>
                        <a:pt x="0" y="3342"/>
                      </a:cubicBezTo>
                    </a:path>
                    <a:path w="39157" h="21600" stroke="0" extrusionOk="0">
                      <a:moveTo>
                        <a:pt x="39156" y="12211"/>
                      </a:moveTo>
                      <a:cubicBezTo>
                        <a:pt x="35129" y="18087"/>
                        <a:pt x="28463" y="21599"/>
                        <a:pt x="21340" y="21600"/>
                      </a:cubicBezTo>
                      <a:cubicBezTo>
                        <a:pt x="10701" y="21600"/>
                        <a:pt x="1646" y="13853"/>
                        <a:pt x="0" y="3342"/>
                      </a:cubicBezTo>
                      <a:lnTo>
                        <a:pt x="21340" y="0"/>
                      </a:lnTo>
                      <a:lnTo>
                        <a:pt x="39156" y="1221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08" name="Arc 129"/>
                <p:cNvSpPr>
                  <a:spLocks/>
                </p:cNvSpPr>
                <p:nvPr/>
              </p:nvSpPr>
              <p:spPr bwMode="auto">
                <a:xfrm>
                  <a:off x="1035" y="2249"/>
                  <a:ext cx="40" cy="11"/>
                </a:xfrm>
                <a:custGeom>
                  <a:avLst/>
                  <a:gdLst>
                    <a:gd name="T0" fmla="*/ 0 w 38879"/>
                    <a:gd name="T1" fmla="*/ 0 h 21600"/>
                    <a:gd name="T2" fmla="*/ 0 w 38879"/>
                    <a:gd name="T3" fmla="*/ 0 h 21600"/>
                    <a:gd name="T4" fmla="*/ 0 w 38879"/>
                    <a:gd name="T5" fmla="*/ 0 h 21600"/>
                    <a:gd name="T6" fmla="*/ 0 60000 65536"/>
                    <a:gd name="T7" fmla="*/ 0 60000 65536"/>
                    <a:gd name="T8" fmla="*/ 0 60000 65536"/>
                    <a:gd name="T9" fmla="*/ 0 w 38879"/>
                    <a:gd name="T10" fmla="*/ 0 h 21600"/>
                    <a:gd name="T11" fmla="*/ 38879 w 38879"/>
                    <a:gd name="T12" fmla="*/ 21600 h 21600"/>
                  </a:gdLst>
                  <a:ahLst/>
                  <a:cxnLst>
                    <a:cxn ang="T6">
                      <a:pos x="T0" y="T1"/>
                    </a:cxn>
                    <a:cxn ang="T7">
                      <a:pos x="T2" y="T3"/>
                    </a:cxn>
                    <a:cxn ang="T8">
                      <a:pos x="T4" y="T5"/>
                    </a:cxn>
                  </a:cxnLst>
                  <a:rect l="T9" t="T10" r="T11" b="T12"/>
                  <a:pathLst>
                    <a:path w="38879" h="21600" fill="none" extrusionOk="0">
                      <a:moveTo>
                        <a:pt x="38878" y="12573"/>
                      </a:moveTo>
                      <a:cubicBezTo>
                        <a:pt x="34822" y="18239"/>
                        <a:pt x="28283" y="21599"/>
                        <a:pt x="21316" y="21600"/>
                      </a:cubicBezTo>
                      <a:cubicBezTo>
                        <a:pt x="10732" y="21600"/>
                        <a:pt x="1708" y="13932"/>
                        <a:pt x="-1" y="3488"/>
                      </a:cubicBezTo>
                    </a:path>
                    <a:path w="38879" h="21600" stroke="0" extrusionOk="0">
                      <a:moveTo>
                        <a:pt x="38878" y="12573"/>
                      </a:moveTo>
                      <a:cubicBezTo>
                        <a:pt x="34822" y="18239"/>
                        <a:pt x="28283" y="21599"/>
                        <a:pt x="21316" y="21600"/>
                      </a:cubicBezTo>
                      <a:cubicBezTo>
                        <a:pt x="10732" y="21600"/>
                        <a:pt x="1708" y="13932"/>
                        <a:pt x="-1" y="3488"/>
                      </a:cubicBezTo>
                      <a:lnTo>
                        <a:pt x="21316" y="0"/>
                      </a:lnTo>
                      <a:lnTo>
                        <a:pt x="38878" y="12573"/>
                      </a:lnTo>
                      <a:close/>
                    </a:path>
                  </a:pathLst>
                </a:custGeom>
                <a:solidFill>
                  <a:srgbClr val="E7EDED"/>
                </a:solidFill>
                <a:ln w="3175">
                  <a:solidFill>
                    <a:srgbClr val="6C8F93"/>
                  </a:solidFill>
                  <a:round/>
                  <a:headEnd/>
                  <a:tailEnd/>
                </a:ln>
              </p:spPr>
              <p:txBody>
                <a:bodyPr/>
                <a:lstStyle/>
                <a:p>
                  <a:endParaRPr lang="en-US"/>
                </a:p>
              </p:txBody>
            </p:sp>
          </p:grpSp>
        </p:grpSp>
        <p:grpSp>
          <p:nvGrpSpPr>
            <p:cNvPr id="81042" name="Group 130"/>
            <p:cNvGrpSpPr>
              <a:grpSpLocks/>
            </p:cNvGrpSpPr>
            <p:nvPr/>
          </p:nvGrpSpPr>
          <p:grpSpPr bwMode="auto">
            <a:xfrm>
              <a:off x="1523" y="332"/>
              <a:ext cx="170" cy="169"/>
              <a:chOff x="775" y="1966"/>
              <a:chExt cx="170" cy="169"/>
            </a:xfrm>
          </p:grpSpPr>
          <p:sp>
            <p:nvSpPr>
              <p:cNvPr id="81071" name="Freeform 131"/>
              <p:cNvSpPr>
                <a:spLocks/>
              </p:cNvSpPr>
              <p:nvPr/>
            </p:nvSpPr>
            <p:spPr bwMode="auto">
              <a:xfrm>
                <a:off x="799" y="2068"/>
                <a:ext cx="146"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2" y="0"/>
                    </a:lnTo>
                    <a:lnTo>
                      <a:pt x="581" y="0"/>
                    </a:lnTo>
                    <a:lnTo>
                      <a:pt x="516" y="72"/>
                    </a:lnTo>
                    <a:lnTo>
                      <a:pt x="0" y="7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72" name="Freeform 132"/>
              <p:cNvSpPr>
                <a:spLocks/>
              </p:cNvSpPr>
              <p:nvPr/>
            </p:nvSpPr>
            <p:spPr bwMode="auto">
              <a:xfrm>
                <a:off x="799" y="2068"/>
                <a:ext cx="146"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2" y="0"/>
                    </a:lnTo>
                    <a:lnTo>
                      <a:pt x="581" y="0"/>
                    </a:lnTo>
                    <a:lnTo>
                      <a:pt x="516" y="72"/>
                    </a:lnTo>
                    <a:lnTo>
                      <a:pt x="0" y="72"/>
                    </a:lnTo>
                    <a:close/>
                  </a:path>
                </a:pathLst>
              </a:custGeom>
              <a:solidFill>
                <a:srgbClr val="C9C9B6"/>
              </a:solidFill>
              <a:ln w="3175">
                <a:solidFill>
                  <a:srgbClr val="494936"/>
                </a:solidFill>
                <a:round/>
                <a:headEnd/>
                <a:tailEnd/>
              </a:ln>
            </p:spPr>
            <p:txBody>
              <a:bodyPr/>
              <a:lstStyle/>
              <a:p>
                <a:endParaRPr lang="en-US"/>
              </a:p>
            </p:txBody>
          </p:sp>
          <p:sp>
            <p:nvSpPr>
              <p:cNvPr id="81073" name="Rectangle 133"/>
              <p:cNvSpPr>
                <a:spLocks noChangeArrowheads="1"/>
              </p:cNvSpPr>
              <p:nvPr/>
            </p:nvSpPr>
            <p:spPr bwMode="auto">
              <a:xfrm>
                <a:off x="799" y="2086"/>
                <a:ext cx="130" cy="2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74" name="Rectangle 134"/>
              <p:cNvSpPr>
                <a:spLocks noChangeArrowheads="1"/>
              </p:cNvSpPr>
              <p:nvPr/>
            </p:nvSpPr>
            <p:spPr bwMode="auto">
              <a:xfrm>
                <a:off x="800" y="2087"/>
                <a:ext cx="128" cy="20"/>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75" name="Freeform 135"/>
              <p:cNvSpPr>
                <a:spLocks/>
              </p:cNvSpPr>
              <p:nvPr/>
            </p:nvSpPr>
            <p:spPr bwMode="auto">
              <a:xfrm>
                <a:off x="929" y="2068"/>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76" name="Freeform 136"/>
              <p:cNvSpPr>
                <a:spLocks/>
              </p:cNvSpPr>
              <p:nvPr/>
            </p:nvSpPr>
            <p:spPr bwMode="auto">
              <a:xfrm>
                <a:off x="929" y="2068"/>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w="3175">
                <a:solidFill>
                  <a:srgbClr val="494936"/>
                </a:solidFill>
                <a:round/>
                <a:headEnd/>
                <a:tailEnd/>
              </a:ln>
            </p:spPr>
            <p:txBody>
              <a:bodyPr/>
              <a:lstStyle/>
              <a:p>
                <a:endParaRPr lang="en-US"/>
              </a:p>
            </p:txBody>
          </p:sp>
          <p:sp>
            <p:nvSpPr>
              <p:cNvPr id="81077" name="Freeform 137"/>
              <p:cNvSpPr>
                <a:spLocks/>
              </p:cNvSpPr>
              <p:nvPr/>
            </p:nvSpPr>
            <p:spPr bwMode="auto">
              <a:xfrm>
                <a:off x="803" y="2068"/>
                <a:ext cx="140"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6" y="0"/>
                    </a:lnTo>
                    <a:lnTo>
                      <a:pt x="557" y="0"/>
                    </a:lnTo>
                    <a:lnTo>
                      <a:pt x="508" y="56"/>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78" name="Freeform 138"/>
              <p:cNvSpPr>
                <a:spLocks/>
              </p:cNvSpPr>
              <p:nvPr/>
            </p:nvSpPr>
            <p:spPr bwMode="auto">
              <a:xfrm>
                <a:off x="803" y="2068"/>
                <a:ext cx="140"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6" y="0"/>
                    </a:lnTo>
                    <a:lnTo>
                      <a:pt x="557" y="0"/>
                    </a:lnTo>
                    <a:lnTo>
                      <a:pt x="508" y="56"/>
                    </a:lnTo>
                    <a:lnTo>
                      <a:pt x="0" y="56"/>
                    </a:lnTo>
                    <a:close/>
                  </a:path>
                </a:pathLst>
              </a:custGeom>
              <a:solidFill>
                <a:srgbClr val="000000"/>
              </a:solidFill>
              <a:ln w="3175">
                <a:solidFill>
                  <a:srgbClr val="000000"/>
                </a:solidFill>
                <a:round/>
                <a:headEnd/>
                <a:tailEnd/>
              </a:ln>
            </p:spPr>
            <p:txBody>
              <a:bodyPr/>
              <a:lstStyle/>
              <a:p>
                <a:endParaRPr lang="en-US"/>
              </a:p>
            </p:txBody>
          </p:sp>
          <p:sp>
            <p:nvSpPr>
              <p:cNvPr id="81079" name="Freeform 139"/>
              <p:cNvSpPr>
                <a:spLocks/>
              </p:cNvSpPr>
              <p:nvPr/>
            </p:nvSpPr>
            <p:spPr bwMode="auto">
              <a:xfrm>
                <a:off x="801" y="1966"/>
                <a:ext cx="142"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80" name="Freeform 140"/>
              <p:cNvSpPr>
                <a:spLocks/>
              </p:cNvSpPr>
              <p:nvPr/>
            </p:nvSpPr>
            <p:spPr bwMode="auto">
              <a:xfrm>
                <a:off x="801" y="1966"/>
                <a:ext cx="142"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w="3175">
                <a:solidFill>
                  <a:srgbClr val="494936"/>
                </a:solidFill>
                <a:round/>
                <a:headEnd/>
                <a:tailEnd/>
              </a:ln>
            </p:spPr>
            <p:txBody>
              <a:bodyPr/>
              <a:lstStyle/>
              <a:p>
                <a:endParaRPr lang="en-US"/>
              </a:p>
            </p:txBody>
          </p:sp>
          <p:sp>
            <p:nvSpPr>
              <p:cNvPr id="81081" name="Rectangle 141"/>
              <p:cNvSpPr>
                <a:spLocks noChangeArrowheads="1"/>
              </p:cNvSpPr>
              <p:nvPr/>
            </p:nvSpPr>
            <p:spPr bwMode="auto">
              <a:xfrm>
                <a:off x="802" y="1981"/>
                <a:ext cx="128" cy="98"/>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82" name="Rectangle 142"/>
              <p:cNvSpPr>
                <a:spLocks noChangeArrowheads="1"/>
              </p:cNvSpPr>
              <p:nvPr/>
            </p:nvSpPr>
            <p:spPr bwMode="auto">
              <a:xfrm>
                <a:off x="813" y="1993"/>
                <a:ext cx="104" cy="76"/>
              </a:xfrm>
              <a:prstGeom prst="rect">
                <a:avLst/>
              </a:prstGeom>
              <a:solidFill>
                <a:srgbClr val="FFFFFF"/>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83" name="Freeform 143"/>
              <p:cNvSpPr>
                <a:spLocks/>
              </p:cNvSpPr>
              <p:nvPr/>
            </p:nvSpPr>
            <p:spPr bwMode="auto">
              <a:xfrm>
                <a:off x="929" y="1966"/>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84" name="Freeform 144"/>
              <p:cNvSpPr>
                <a:spLocks/>
              </p:cNvSpPr>
              <p:nvPr/>
            </p:nvSpPr>
            <p:spPr bwMode="auto">
              <a:xfrm>
                <a:off x="929" y="1966"/>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w="3175">
                <a:solidFill>
                  <a:srgbClr val="494936"/>
                </a:solidFill>
                <a:round/>
                <a:headEnd/>
                <a:tailEnd/>
              </a:ln>
            </p:spPr>
            <p:txBody>
              <a:bodyPr/>
              <a:lstStyle/>
              <a:p>
                <a:endParaRPr lang="en-US"/>
              </a:p>
            </p:txBody>
          </p:sp>
          <p:sp>
            <p:nvSpPr>
              <p:cNvPr id="81085" name="Freeform 145"/>
              <p:cNvSpPr>
                <a:spLocks/>
              </p:cNvSpPr>
              <p:nvPr/>
            </p:nvSpPr>
            <p:spPr bwMode="auto">
              <a:xfrm>
                <a:off x="775" y="2104"/>
                <a:ext cx="160" cy="25"/>
              </a:xfrm>
              <a:custGeom>
                <a:avLst/>
                <a:gdLst>
                  <a:gd name="T0" fmla="*/ 0 w 637"/>
                  <a:gd name="T1" fmla="*/ 0 h 96"/>
                  <a:gd name="T2" fmla="*/ 0 w 637"/>
                  <a:gd name="T3" fmla="*/ 0 h 96"/>
                  <a:gd name="T4" fmla="*/ 0 w 637"/>
                  <a:gd name="T5" fmla="*/ 0 h 96"/>
                  <a:gd name="T6" fmla="*/ 0 w 637"/>
                  <a:gd name="T7" fmla="*/ 0 h 96"/>
                  <a:gd name="T8" fmla="*/ 0 w 637"/>
                  <a:gd name="T9" fmla="*/ 0 h 96"/>
                  <a:gd name="T10" fmla="*/ 0 60000 65536"/>
                  <a:gd name="T11" fmla="*/ 0 60000 65536"/>
                  <a:gd name="T12" fmla="*/ 0 60000 65536"/>
                  <a:gd name="T13" fmla="*/ 0 60000 65536"/>
                  <a:gd name="T14" fmla="*/ 0 60000 65536"/>
                  <a:gd name="T15" fmla="*/ 0 w 637"/>
                  <a:gd name="T16" fmla="*/ 0 h 96"/>
                  <a:gd name="T17" fmla="*/ 637 w 637"/>
                  <a:gd name="T18" fmla="*/ 96 h 96"/>
                </a:gdLst>
                <a:ahLst/>
                <a:cxnLst>
                  <a:cxn ang="T10">
                    <a:pos x="T0" y="T1"/>
                  </a:cxn>
                  <a:cxn ang="T11">
                    <a:pos x="T2" y="T3"/>
                  </a:cxn>
                  <a:cxn ang="T12">
                    <a:pos x="T4" y="T5"/>
                  </a:cxn>
                  <a:cxn ang="T13">
                    <a:pos x="T6" y="T7"/>
                  </a:cxn>
                  <a:cxn ang="T14">
                    <a:pos x="T8" y="T9"/>
                  </a:cxn>
                </a:cxnLst>
                <a:rect l="T15" t="T16" r="T17" b="T18"/>
                <a:pathLst>
                  <a:path w="637" h="96">
                    <a:moveTo>
                      <a:pt x="0" y="96"/>
                    </a:moveTo>
                    <a:lnTo>
                      <a:pt x="81" y="0"/>
                    </a:lnTo>
                    <a:lnTo>
                      <a:pt x="637" y="0"/>
                    </a:lnTo>
                    <a:lnTo>
                      <a:pt x="557" y="96"/>
                    </a:lnTo>
                    <a:lnTo>
                      <a:pt x="0" y="9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86" name="Freeform 146"/>
              <p:cNvSpPr>
                <a:spLocks/>
              </p:cNvSpPr>
              <p:nvPr/>
            </p:nvSpPr>
            <p:spPr bwMode="auto">
              <a:xfrm>
                <a:off x="775" y="2104"/>
                <a:ext cx="160" cy="25"/>
              </a:xfrm>
              <a:custGeom>
                <a:avLst/>
                <a:gdLst>
                  <a:gd name="T0" fmla="*/ 0 w 637"/>
                  <a:gd name="T1" fmla="*/ 0 h 96"/>
                  <a:gd name="T2" fmla="*/ 0 w 637"/>
                  <a:gd name="T3" fmla="*/ 0 h 96"/>
                  <a:gd name="T4" fmla="*/ 0 w 637"/>
                  <a:gd name="T5" fmla="*/ 0 h 96"/>
                  <a:gd name="T6" fmla="*/ 0 w 637"/>
                  <a:gd name="T7" fmla="*/ 0 h 96"/>
                  <a:gd name="T8" fmla="*/ 0 w 637"/>
                  <a:gd name="T9" fmla="*/ 0 h 96"/>
                  <a:gd name="T10" fmla="*/ 0 60000 65536"/>
                  <a:gd name="T11" fmla="*/ 0 60000 65536"/>
                  <a:gd name="T12" fmla="*/ 0 60000 65536"/>
                  <a:gd name="T13" fmla="*/ 0 60000 65536"/>
                  <a:gd name="T14" fmla="*/ 0 60000 65536"/>
                  <a:gd name="T15" fmla="*/ 0 w 637"/>
                  <a:gd name="T16" fmla="*/ 0 h 96"/>
                  <a:gd name="T17" fmla="*/ 637 w 637"/>
                  <a:gd name="T18" fmla="*/ 96 h 96"/>
                </a:gdLst>
                <a:ahLst/>
                <a:cxnLst>
                  <a:cxn ang="T10">
                    <a:pos x="T0" y="T1"/>
                  </a:cxn>
                  <a:cxn ang="T11">
                    <a:pos x="T2" y="T3"/>
                  </a:cxn>
                  <a:cxn ang="T12">
                    <a:pos x="T4" y="T5"/>
                  </a:cxn>
                  <a:cxn ang="T13">
                    <a:pos x="T6" y="T7"/>
                  </a:cxn>
                  <a:cxn ang="T14">
                    <a:pos x="T8" y="T9"/>
                  </a:cxn>
                </a:cxnLst>
                <a:rect l="T15" t="T16" r="T17" b="T18"/>
                <a:pathLst>
                  <a:path w="637" h="96">
                    <a:moveTo>
                      <a:pt x="0" y="96"/>
                    </a:moveTo>
                    <a:lnTo>
                      <a:pt x="81" y="0"/>
                    </a:lnTo>
                    <a:lnTo>
                      <a:pt x="637" y="0"/>
                    </a:lnTo>
                    <a:lnTo>
                      <a:pt x="557" y="96"/>
                    </a:lnTo>
                    <a:lnTo>
                      <a:pt x="0" y="96"/>
                    </a:lnTo>
                    <a:close/>
                  </a:path>
                </a:pathLst>
              </a:custGeom>
              <a:solidFill>
                <a:srgbClr val="C9C9B6"/>
              </a:solidFill>
              <a:ln w="3175">
                <a:solidFill>
                  <a:srgbClr val="494936"/>
                </a:solidFill>
                <a:round/>
                <a:headEnd/>
                <a:tailEnd/>
              </a:ln>
            </p:spPr>
            <p:txBody>
              <a:bodyPr/>
              <a:lstStyle/>
              <a:p>
                <a:endParaRPr lang="en-US"/>
              </a:p>
            </p:txBody>
          </p:sp>
          <p:sp>
            <p:nvSpPr>
              <p:cNvPr id="81087" name="Freeform 147"/>
              <p:cNvSpPr>
                <a:spLocks/>
              </p:cNvSpPr>
              <p:nvPr/>
            </p:nvSpPr>
            <p:spPr bwMode="auto">
              <a:xfrm>
                <a:off x="914" y="2104"/>
                <a:ext cx="21" cy="31"/>
              </a:xfrm>
              <a:custGeom>
                <a:avLst/>
                <a:gdLst>
                  <a:gd name="T0" fmla="*/ 0 w 80"/>
                  <a:gd name="T1" fmla="*/ 0 h 120"/>
                  <a:gd name="T2" fmla="*/ 0 w 80"/>
                  <a:gd name="T3" fmla="*/ 0 h 120"/>
                  <a:gd name="T4" fmla="*/ 0 w 80"/>
                  <a:gd name="T5" fmla="*/ 0 h 120"/>
                  <a:gd name="T6" fmla="*/ 0 w 80"/>
                  <a:gd name="T7" fmla="*/ 0 h 120"/>
                  <a:gd name="T8" fmla="*/ 0 w 80"/>
                  <a:gd name="T9" fmla="*/ 0 h 120"/>
                  <a:gd name="T10" fmla="*/ 0 60000 65536"/>
                  <a:gd name="T11" fmla="*/ 0 60000 65536"/>
                  <a:gd name="T12" fmla="*/ 0 60000 65536"/>
                  <a:gd name="T13" fmla="*/ 0 60000 65536"/>
                  <a:gd name="T14" fmla="*/ 0 60000 65536"/>
                  <a:gd name="T15" fmla="*/ 0 w 80"/>
                  <a:gd name="T16" fmla="*/ 0 h 120"/>
                  <a:gd name="T17" fmla="*/ 80 w 80"/>
                  <a:gd name="T18" fmla="*/ 120 h 120"/>
                </a:gdLst>
                <a:ahLst/>
                <a:cxnLst>
                  <a:cxn ang="T10">
                    <a:pos x="T0" y="T1"/>
                  </a:cxn>
                  <a:cxn ang="T11">
                    <a:pos x="T2" y="T3"/>
                  </a:cxn>
                  <a:cxn ang="T12">
                    <a:pos x="T4" y="T5"/>
                  </a:cxn>
                  <a:cxn ang="T13">
                    <a:pos x="T6" y="T7"/>
                  </a:cxn>
                  <a:cxn ang="T14">
                    <a:pos x="T8" y="T9"/>
                  </a:cxn>
                </a:cxnLst>
                <a:rect l="T15" t="T16" r="T17" b="T18"/>
                <a:pathLst>
                  <a:path w="80" h="120">
                    <a:moveTo>
                      <a:pt x="0" y="120"/>
                    </a:moveTo>
                    <a:lnTo>
                      <a:pt x="80" y="40"/>
                    </a:lnTo>
                    <a:lnTo>
                      <a:pt x="80" y="0"/>
                    </a:lnTo>
                    <a:lnTo>
                      <a:pt x="0" y="104"/>
                    </a:lnTo>
                    <a:lnTo>
                      <a:pt x="0" y="120"/>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88" name="Freeform 148"/>
              <p:cNvSpPr>
                <a:spLocks/>
              </p:cNvSpPr>
              <p:nvPr/>
            </p:nvSpPr>
            <p:spPr bwMode="auto">
              <a:xfrm>
                <a:off x="914" y="2104"/>
                <a:ext cx="21" cy="31"/>
              </a:xfrm>
              <a:custGeom>
                <a:avLst/>
                <a:gdLst>
                  <a:gd name="T0" fmla="*/ 0 w 80"/>
                  <a:gd name="T1" fmla="*/ 0 h 120"/>
                  <a:gd name="T2" fmla="*/ 0 w 80"/>
                  <a:gd name="T3" fmla="*/ 0 h 120"/>
                  <a:gd name="T4" fmla="*/ 0 w 80"/>
                  <a:gd name="T5" fmla="*/ 0 h 120"/>
                  <a:gd name="T6" fmla="*/ 0 w 80"/>
                  <a:gd name="T7" fmla="*/ 0 h 120"/>
                  <a:gd name="T8" fmla="*/ 0 w 80"/>
                  <a:gd name="T9" fmla="*/ 0 h 120"/>
                  <a:gd name="T10" fmla="*/ 0 60000 65536"/>
                  <a:gd name="T11" fmla="*/ 0 60000 65536"/>
                  <a:gd name="T12" fmla="*/ 0 60000 65536"/>
                  <a:gd name="T13" fmla="*/ 0 60000 65536"/>
                  <a:gd name="T14" fmla="*/ 0 60000 65536"/>
                  <a:gd name="T15" fmla="*/ 0 w 80"/>
                  <a:gd name="T16" fmla="*/ 0 h 120"/>
                  <a:gd name="T17" fmla="*/ 80 w 80"/>
                  <a:gd name="T18" fmla="*/ 120 h 120"/>
                </a:gdLst>
                <a:ahLst/>
                <a:cxnLst>
                  <a:cxn ang="T10">
                    <a:pos x="T0" y="T1"/>
                  </a:cxn>
                  <a:cxn ang="T11">
                    <a:pos x="T2" y="T3"/>
                  </a:cxn>
                  <a:cxn ang="T12">
                    <a:pos x="T4" y="T5"/>
                  </a:cxn>
                  <a:cxn ang="T13">
                    <a:pos x="T6" y="T7"/>
                  </a:cxn>
                  <a:cxn ang="T14">
                    <a:pos x="T8" y="T9"/>
                  </a:cxn>
                </a:cxnLst>
                <a:rect l="T15" t="T16" r="T17" b="T18"/>
                <a:pathLst>
                  <a:path w="80" h="120">
                    <a:moveTo>
                      <a:pt x="0" y="120"/>
                    </a:moveTo>
                    <a:lnTo>
                      <a:pt x="80" y="40"/>
                    </a:lnTo>
                    <a:lnTo>
                      <a:pt x="80" y="0"/>
                    </a:lnTo>
                    <a:lnTo>
                      <a:pt x="0" y="104"/>
                    </a:lnTo>
                    <a:lnTo>
                      <a:pt x="0" y="120"/>
                    </a:lnTo>
                    <a:close/>
                  </a:path>
                </a:pathLst>
              </a:custGeom>
              <a:solidFill>
                <a:srgbClr val="7A7A5A"/>
              </a:solidFill>
              <a:ln w="3175">
                <a:solidFill>
                  <a:srgbClr val="494936"/>
                </a:solidFill>
                <a:round/>
                <a:headEnd/>
                <a:tailEnd/>
              </a:ln>
            </p:spPr>
            <p:txBody>
              <a:bodyPr/>
              <a:lstStyle/>
              <a:p>
                <a:endParaRPr lang="en-US"/>
              </a:p>
            </p:txBody>
          </p:sp>
          <p:sp>
            <p:nvSpPr>
              <p:cNvPr id="81089" name="Rectangle 149"/>
              <p:cNvSpPr>
                <a:spLocks noChangeArrowheads="1"/>
              </p:cNvSpPr>
              <p:nvPr/>
            </p:nvSpPr>
            <p:spPr bwMode="auto">
              <a:xfrm>
                <a:off x="775" y="2129"/>
                <a:ext cx="139"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90" name="Rectangle 150"/>
              <p:cNvSpPr>
                <a:spLocks noChangeArrowheads="1"/>
              </p:cNvSpPr>
              <p:nvPr/>
            </p:nvSpPr>
            <p:spPr bwMode="auto">
              <a:xfrm>
                <a:off x="776" y="2130"/>
                <a:ext cx="137" cy="4"/>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81043" name="Group 151"/>
            <p:cNvGrpSpPr>
              <a:grpSpLocks/>
            </p:cNvGrpSpPr>
            <p:nvPr/>
          </p:nvGrpSpPr>
          <p:grpSpPr bwMode="auto">
            <a:xfrm>
              <a:off x="1568" y="370"/>
              <a:ext cx="92" cy="56"/>
              <a:chOff x="820" y="2004"/>
              <a:chExt cx="92" cy="56"/>
            </a:xfrm>
          </p:grpSpPr>
          <p:grpSp>
            <p:nvGrpSpPr>
              <p:cNvPr id="81044" name="Group 152"/>
              <p:cNvGrpSpPr>
                <a:grpSpLocks/>
              </p:cNvGrpSpPr>
              <p:nvPr/>
            </p:nvGrpSpPr>
            <p:grpSpPr bwMode="auto">
              <a:xfrm>
                <a:off x="820" y="2004"/>
                <a:ext cx="92" cy="56"/>
                <a:chOff x="820" y="2004"/>
                <a:chExt cx="92" cy="56"/>
              </a:xfrm>
            </p:grpSpPr>
            <p:sp>
              <p:nvSpPr>
                <p:cNvPr id="81062" name="Oval 153"/>
                <p:cNvSpPr>
                  <a:spLocks noChangeArrowheads="1"/>
                </p:cNvSpPr>
                <p:nvPr/>
              </p:nvSpPr>
              <p:spPr bwMode="auto">
                <a:xfrm>
                  <a:off x="852" y="2004"/>
                  <a:ext cx="40"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63" name="Oval 154"/>
                <p:cNvSpPr>
                  <a:spLocks noChangeArrowheads="1"/>
                </p:cNvSpPr>
                <p:nvPr/>
              </p:nvSpPr>
              <p:spPr bwMode="auto">
                <a:xfrm>
                  <a:off x="830" y="2010"/>
                  <a:ext cx="30"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64" name="Oval 155"/>
                <p:cNvSpPr>
                  <a:spLocks noChangeArrowheads="1"/>
                </p:cNvSpPr>
                <p:nvPr/>
              </p:nvSpPr>
              <p:spPr bwMode="auto">
                <a:xfrm>
                  <a:off x="820" y="2024"/>
                  <a:ext cx="2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65" name="Oval 156"/>
                <p:cNvSpPr>
                  <a:spLocks noChangeArrowheads="1"/>
                </p:cNvSpPr>
                <p:nvPr/>
              </p:nvSpPr>
              <p:spPr bwMode="auto">
                <a:xfrm>
                  <a:off x="826" y="2032"/>
                  <a:ext cx="32" cy="2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66" name="Oval 157"/>
                <p:cNvSpPr>
                  <a:spLocks noChangeArrowheads="1"/>
                </p:cNvSpPr>
                <p:nvPr/>
              </p:nvSpPr>
              <p:spPr bwMode="auto">
                <a:xfrm>
                  <a:off x="848" y="2036"/>
                  <a:ext cx="48"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67" name="Oval 158"/>
                <p:cNvSpPr>
                  <a:spLocks noChangeArrowheads="1"/>
                </p:cNvSpPr>
                <p:nvPr/>
              </p:nvSpPr>
              <p:spPr bwMode="auto">
                <a:xfrm>
                  <a:off x="878" y="2010"/>
                  <a:ext cx="3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68" name="Oval 159"/>
                <p:cNvSpPr>
                  <a:spLocks noChangeArrowheads="1"/>
                </p:cNvSpPr>
                <p:nvPr/>
              </p:nvSpPr>
              <p:spPr bwMode="auto">
                <a:xfrm>
                  <a:off x="882" y="2022"/>
                  <a:ext cx="3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69" name="Oval 160"/>
                <p:cNvSpPr>
                  <a:spLocks noChangeArrowheads="1"/>
                </p:cNvSpPr>
                <p:nvPr/>
              </p:nvSpPr>
              <p:spPr bwMode="auto">
                <a:xfrm>
                  <a:off x="880" y="2026"/>
                  <a:ext cx="30"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70" name="Oval 161"/>
                <p:cNvSpPr>
                  <a:spLocks noChangeArrowheads="1"/>
                </p:cNvSpPr>
                <p:nvPr/>
              </p:nvSpPr>
              <p:spPr bwMode="auto">
                <a:xfrm>
                  <a:off x="836" y="2018"/>
                  <a:ext cx="60"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81045" name="Group 162"/>
              <p:cNvGrpSpPr>
                <a:grpSpLocks/>
              </p:cNvGrpSpPr>
              <p:nvPr/>
            </p:nvGrpSpPr>
            <p:grpSpPr bwMode="auto">
              <a:xfrm>
                <a:off x="820" y="2004"/>
                <a:ext cx="92" cy="56"/>
                <a:chOff x="820" y="2004"/>
                <a:chExt cx="92" cy="56"/>
              </a:xfrm>
            </p:grpSpPr>
            <p:sp>
              <p:nvSpPr>
                <p:cNvPr id="81046" name="Arc 163"/>
                <p:cNvSpPr>
                  <a:spLocks/>
                </p:cNvSpPr>
                <p:nvPr/>
              </p:nvSpPr>
              <p:spPr bwMode="auto">
                <a:xfrm>
                  <a:off x="853" y="2004"/>
                  <a:ext cx="38" cy="12"/>
                </a:xfrm>
                <a:custGeom>
                  <a:avLst/>
                  <a:gdLst>
                    <a:gd name="T0" fmla="*/ 0 w 41217"/>
                    <a:gd name="T1" fmla="*/ 0 h 21600"/>
                    <a:gd name="T2" fmla="*/ 0 w 41217"/>
                    <a:gd name="T3" fmla="*/ 0 h 21600"/>
                    <a:gd name="T4" fmla="*/ 0 w 41217"/>
                    <a:gd name="T5" fmla="*/ 0 h 21600"/>
                    <a:gd name="T6" fmla="*/ 0 60000 65536"/>
                    <a:gd name="T7" fmla="*/ 0 60000 65536"/>
                    <a:gd name="T8" fmla="*/ 0 60000 65536"/>
                    <a:gd name="T9" fmla="*/ 0 w 41217"/>
                    <a:gd name="T10" fmla="*/ 0 h 21600"/>
                    <a:gd name="T11" fmla="*/ 41217 w 41217"/>
                    <a:gd name="T12" fmla="*/ 21600 h 21600"/>
                  </a:gdLst>
                  <a:ahLst/>
                  <a:cxnLst>
                    <a:cxn ang="T6">
                      <a:pos x="T0" y="T1"/>
                    </a:cxn>
                    <a:cxn ang="T7">
                      <a:pos x="T2" y="T3"/>
                    </a:cxn>
                    <a:cxn ang="T8">
                      <a:pos x="T4" y="T5"/>
                    </a:cxn>
                  </a:cxnLst>
                  <a:rect l="T9" t="T10" r="T11" b="T12"/>
                  <a:pathLst>
                    <a:path w="41217" h="21600" fill="none" extrusionOk="0">
                      <a:moveTo>
                        <a:pt x="-1" y="15818"/>
                      </a:moveTo>
                      <a:cubicBezTo>
                        <a:pt x="2596" y="6470"/>
                        <a:pt x="11109" y="-1"/>
                        <a:pt x="20812" y="0"/>
                      </a:cubicBezTo>
                      <a:cubicBezTo>
                        <a:pt x="30010" y="0"/>
                        <a:pt x="38199" y="5825"/>
                        <a:pt x="41216" y="14515"/>
                      </a:cubicBezTo>
                    </a:path>
                    <a:path w="41217" h="21600" stroke="0" extrusionOk="0">
                      <a:moveTo>
                        <a:pt x="-1" y="15818"/>
                      </a:moveTo>
                      <a:cubicBezTo>
                        <a:pt x="2596" y="6470"/>
                        <a:pt x="11109" y="-1"/>
                        <a:pt x="20812" y="0"/>
                      </a:cubicBezTo>
                      <a:cubicBezTo>
                        <a:pt x="30010" y="0"/>
                        <a:pt x="38199" y="5825"/>
                        <a:pt x="41216" y="14515"/>
                      </a:cubicBezTo>
                      <a:lnTo>
                        <a:pt x="20812" y="21600"/>
                      </a:lnTo>
                      <a:lnTo>
                        <a:pt x="-1" y="15818"/>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47" name="Arc 164"/>
                <p:cNvSpPr>
                  <a:spLocks/>
                </p:cNvSpPr>
                <p:nvPr/>
              </p:nvSpPr>
              <p:spPr bwMode="auto">
                <a:xfrm>
                  <a:off x="854" y="2005"/>
                  <a:ext cx="36" cy="11"/>
                </a:xfrm>
                <a:custGeom>
                  <a:avLst/>
                  <a:gdLst>
                    <a:gd name="T0" fmla="*/ 0 w 41081"/>
                    <a:gd name="T1" fmla="*/ 0 h 21600"/>
                    <a:gd name="T2" fmla="*/ 0 w 41081"/>
                    <a:gd name="T3" fmla="*/ 0 h 21600"/>
                    <a:gd name="T4" fmla="*/ 0 w 41081"/>
                    <a:gd name="T5" fmla="*/ 0 h 21600"/>
                    <a:gd name="T6" fmla="*/ 0 60000 65536"/>
                    <a:gd name="T7" fmla="*/ 0 60000 65536"/>
                    <a:gd name="T8" fmla="*/ 0 60000 65536"/>
                    <a:gd name="T9" fmla="*/ 0 w 41081"/>
                    <a:gd name="T10" fmla="*/ 0 h 21600"/>
                    <a:gd name="T11" fmla="*/ 41081 w 41081"/>
                    <a:gd name="T12" fmla="*/ 21600 h 21600"/>
                  </a:gdLst>
                  <a:ahLst/>
                  <a:cxnLst>
                    <a:cxn ang="T6">
                      <a:pos x="T0" y="T1"/>
                    </a:cxn>
                    <a:cxn ang="T7">
                      <a:pos x="T2" y="T3"/>
                    </a:cxn>
                    <a:cxn ang="T8">
                      <a:pos x="T4" y="T5"/>
                    </a:cxn>
                  </a:cxnLst>
                  <a:rect l="T9" t="T10" r="T11" b="T12"/>
                  <a:pathLst>
                    <a:path w="41081" h="21600" fill="none" extrusionOk="0">
                      <a:moveTo>
                        <a:pt x="0" y="15624"/>
                      </a:moveTo>
                      <a:cubicBezTo>
                        <a:pt x="2663" y="6372"/>
                        <a:pt x="11129" y="-1"/>
                        <a:pt x="20757" y="0"/>
                      </a:cubicBezTo>
                      <a:cubicBezTo>
                        <a:pt x="29866" y="0"/>
                        <a:pt x="37996" y="5714"/>
                        <a:pt x="41081" y="14285"/>
                      </a:cubicBezTo>
                    </a:path>
                    <a:path w="41081" h="21600" stroke="0" extrusionOk="0">
                      <a:moveTo>
                        <a:pt x="0" y="15624"/>
                      </a:moveTo>
                      <a:cubicBezTo>
                        <a:pt x="2663" y="6372"/>
                        <a:pt x="11129" y="-1"/>
                        <a:pt x="20757" y="0"/>
                      </a:cubicBezTo>
                      <a:cubicBezTo>
                        <a:pt x="29866" y="0"/>
                        <a:pt x="37996" y="5714"/>
                        <a:pt x="41081" y="14285"/>
                      </a:cubicBezTo>
                      <a:lnTo>
                        <a:pt x="20757" y="21600"/>
                      </a:lnTo>
                      <a:lnTo>
                        <a:pt x="0" y="15624"/>
                      </a:lnTo>
                      <a:close/>
                    </a:path>
                  </a:pathLst>
                </a:custGeom>
                <a:solidFill>
                  <a:srgbClr val="E7EDED"/>
                </a:solidFill>
                <a:ln w="3175">
                  <a:solidFill>
                    <a:srgbClr val="6C8F93"/>
                  </a:solidFill>
                  <a:round/>
                  <a:headEnd/>
                  <a:tailEnd/>
                </a:ln>
              </p:spPr>
              <p:txBody>
                <a:bodyPr/>
                <a:lstStyle/>
                <a:p>
                  <a:endParaRPr lang="en-US"/>
                </a:p>
              </p:txBody>
            </p:sp>
            <p:sp>
              <p:nvSpPr>
                <p:cNvPr id="81048" name="Arc 165"/>
                <p:cNvSpPr>
                  <a:spLocks/>
                </p:cNvSpPr>
                <p:nvPr/>
              </p:nvSpPr>
              <p:spPr bwMode="auto">
                <a:xfrm>
                  <a:off x="830" y="2010"/>
                  <a:ext cx="23" cy="14"/>
                </a:xfrm>
                <a:custGeom>
                  <a:avLst/>
                  <a:gdLst>
                    <a:gd name="T0" fmla="*/ 0 w 33372"/>
                    <a:gd name="T1" fmla="*/ 0 h 25836"/>
                    <a:gd name="T2" fmla="*/ 0 w 33372"/>
                    <a:gd name="T3" fmla="*/ 0 h 25836"/>
                    <a:gd name="T4" fmla="*/ 0 w 33372"/>
                    <a:gd name="T5" fmla="*/ 0 h 25836"/>
                    <a:gd name="T6" fmla="*/ 0 60000 65536"/>
                    <a:gd name="T7" fmla="*/ 0 60000 65536"/>
                    <a:gd name="T8" fmla="*/ 0 60000 65536"/>
                    <a:gd name="T9" fmla="*/ 0 w 33372"/>
                    <a:gd name="T10" fmla="*/ 0 h 25836"/>
                    <a:gd name="T11" fmla="*/ 33372 w 33372"/>
                    <a:gd name="T12" fmla="*/ 25836 h 25836"/>
                  </a:gdLst>
                  <a:ahLst/>
                  <a:cxnLst>
                    <a:cxn ang="T6">
                      <a:pos x="T0" y="T1"/>
                    </a:cxn>
                    <a:cxn ang="T7">
                      <a:pos x="T2" y="T3"/>
                    </a:cxn>
                    <a:cxn ang="T8">
                      <a:pos x="T4" y="T5"/>
                    </a:cxn>
                  </a:cxnLst>
                  <a:rect l="T9" t="T10" r="T11" b="T12"/>
                  <a:pathLst>
                    <a:path w="33372" h="25836" fill="none" extrusionOk="0">
                      <a:moveTo>
                        <a:pt x="419" y="25835"/>
                      </a:moveTo>
                      <a:cubicBezTo>
                        <a:pt x="140" y="24441"/>
                        <a:pt x="0" y="23022"/>
                        <a:pt x="0" y="21600"/>
                      </a:cubicBezTo>
                      <a:cubicBezTo>
                        <a:pt x="0" y="9670"/>
                        <a:pt x="9670" y="0"/>
                        <a:pt x="21600" y="0"/>
                      </a:cubicBezTo>
                      <a:cubicBezTo>
                        <a:pt x="25779" y="-1"/>
                        <a:pt x="29868" y="1212"/>
                        <a:pt x="33372" y="3489"/>
                      </a:cubicBezTo>
                    </a:path>
                    <a:path w="33372" h="25836" stroke="0" extrusionOk="0">
                      <a:moveTo>
                        <a:pt x="419" y="25835"/>
                      </a:moveTo>
                      <a:cubicBezTo>
                        <a:pt x="140" y="24441"/>
                        <a:pt x="0" y="23022"/>
                        <a:pt x="0" y="21600"/>
                      </a:cubicBezTo>
                      <a:cubicBezTo>
                        <a:pt x="0" y="9670"/>
                        <a:pt x="9670" y="0"/>
                        <a:pt x="21600" y="0"/>
                      </a:cubicBezTo>
                      <a:cubicBezTo>
                        <a:pt x="25779" y="-1"/>
                        <a:pt x="29868" y="1212"/>
                        <a:pt x="33372" y="3489"/>
                      </a:cubicBezTo>
                      <a:lnTo>
                        <a:pt x="21600" y="21600"/>
                      </a:lnTo>
                      <a:lnTo>
                        <a:pt x="419" y="2583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49" name="Arc 166"/>
                <p:cNvSpPr>
                  <a:spLocks/>
                </p:cNvSpPr>
                <p:nvPr/>
              </p:nvSpPr>
              <p:spPr bwMode="auto">
                <a:xfrm>
                  <a:off x="831" y="2011"/>
                  <a:ext cx="22" cy="13"/>
                </a:xfrm>
                <a:custGeom>
                  <a:avLst/>
                  <a:gdLst>
                    <a:gd name="T0" fmla="*/ 0 w 33223"/>
                    <a:gd name="T1" fmla="*/ 0 h 25910"/>
                    <a:gd name="T2" fmla="*/ 0 w 33223"/>
                    <a:gd name="T3" fmla="*/ 0 h 25910"/>
                    <a:gd name="T4" fmla="*/ 0 w 33223"/>
                    <a:gd name="T5" fmla="*/ 0 h 25910"/>
                    <a:gd name="T6" fmla="*/ 0 60000 65536"/>
                    <a:gd name="T7" fmla="*/ 0 60000 65536"/>
                    <a:gd name="T8" fmla="*/ 0 60000 65536"/>
                    <a:gd name="T9" fmla="*/ 0 w 33223"/>
                    <a:gd name="T10" fmla="*/ 0 h 25910"/>
                    <a:gd name="T11" fmla="*/ 33223 w 33223"/>
                    <a:gd name="T12" fmla="*/ 25910 h 25910"/>
                  </a:gdLst>
                  <a:ahLst/>
                  <a:cxnLst>
                    <a:cxn ang="T6">
                      <a:pos x="T0" y="T1"/>
                    </a:cxn>
                    <a:cxn ang="T7">
                      <a:pos x="T2" y="T3"/>
                    </a:cxn>
                    <a:cxn ang="T8">
                      <a:pos x="T4" y="T5"/>
                    </a:cxn>
                  </a:cxnLst>
                  <a:rect l="T9" t="T10" r="T11" b="T12"/>
                  <a:pathLst>
                    <a:path w="33223" h="25910" fill="none" extrusionOk="0">
                      <a:moveTo>
                        <a:pt x="434" y="25909"/>
                      </a:moveTo>
                      <a:cubicBezTo>
                        <a:pt x="145" y="24491"/>
                        <a:pt x="0" y="23047"/>
                        <a:pt x="0" y="21600"/>
                      </a:cubicBezTo>
                      <a:cubicBezTo>
                        <a:pt x="0" y="9670"/>
                        <a:pt x="9670" y="0"/>
                        <a:pt x="21600" y="0"/>
                      </a:cubicBezTo>
                      <a:cubicBezTo>
                        <a:pt x="25718" y="-1"/>
                        <a:pt x="29751" y="1177"/>
                        <a:pt x="33223" y="3393"/>
                      </a:cubicBezTo>
                    </a:path>
                    <a:path w="33223" h="25910" stroke="0" extrusionOk="0">
                      <a:moveTo>
                        <a:pt x="434" y="25909"/>
                      </a:moveTo>
                      <a:cubicBezTo>
                        <a:pt x="145" y="24491"/>
                        <a:pt x="0" y="23047"/>
                        <a:pt x="0" y="21600"/>
                      </a:cubicBezTo>
                      <a:cubicBezTo>
                        <a:pt x="0" y="9670"/>
                        <a:pt x="9670" y="0"/>
                        <a:pt x="21600" y="0"/>
                      </a:cubicBezTo>
                      <a:cubicBezTo>
                        <a:pt x="25718" y="-1"/>
                        <a:pt x="29751" y="1177"/>
                        <a:pt x="33223" y="3393"/>
                      </a:cubicBezTo>
                      <a:lnTo>
                        <a:pt x="21600" y="21600"/>
                      </a:lnTo>
                      <a:lnTo>
                        <a:pt x="434" y="25909"/>
                      </a:lnTo>
                      <a:close/>
                    </a:path>
                  </a:pathLst>
                </a:custGeom>
                <a:solidFill>
                  <a:srgbClr val="E7EDED"/>
                </a:solidFill>
                <a:ln w="3175">
                  <a:solidFill>
                    <a:srgbClr val="6C8F93"/>
                  </a:solidFill>
                  <a:round/>
                  <a:headEnd/>
                  <a:tailEnd/>
                </a:ln>
              </p:spPr>
              <p:txBody>
                <a:bodyPr/>
                <a:lstStyle/>
                <a:p>
                  <a:endParaRPr lang="en-US"/>
                </a:p>
              </p:txBody>
            </p:sp>
            <p:sp>
              <p:nvSpPr>
                <p:cNvPr id="81050" name="Arc 167"/>
                <p:cNvSpPr>
                  <a:spLocks/>
                </p:cNvSpPr>
                <p:nvPr/>
              </p:nvSpPr>
              <p:spPr bwMode="auto">
                <a:xfrm>
                  <a:off x="826" y="2042"/>
                  <a:ext cx="24" cy="10"/>
                </a:xfrm>
                <a:custGeom>
                  <a:avLst/>
                  <a:gdLst>
                    <a:gd name="T0" fmla="*/ 0 w 31800"/>
                    <a:gd name="T1" fmla="*/ 0 h 21600"/>
                    <a:gd name="T2" fmla="*/ 0 w 31800"/>
                    <a:gd name="T3" fmla="*/ 0 h 21600"/>
                    <a:gd name="T4" fmla="*/ 0 w 31800"/>
                    <a:gd name="T5" fmla="*/ 0 h 21600"/>
                    <a:gd name="T6" fmla="*/ 0 60000 65536"/>
                    <a:gd name="T7" fmla="*/ 0 60000 65536"/>
                    <a:gd name="T8" fmla="*/ 0 60000 65536"/>
                    <a:gd name="T9" fmla="*/ 0 w 31800"/>
                    <a:gd name="T10" fmla="*/ 0 h 21600"/>
                    <a:gd name="T11" fmla="*/ 31800 w 31800"/>
                    <a:gd name="T12" fmla="*/ 21600 h 21600"/>
                  </a:gdLst>
                  <a:ahLst/>
                  <a:cxnLst>
                    <a:cxn ang="T6">
                      <a:pos x="T0" y="T1"/>
                    </a:cxn>
                    <a:cxn ang="T7">
                      <a:pos x="T2" y="T3"/>
                    </a:cxn>
                    <a:cxn ang="T8">
                      <a:pos x="T4" y="T5"/>
                    </a:cxn>
                  </a:cxnLst>
                  <a:rect l="T9" t="T10" r="T11" b="T12"/>
                  <a:pathLst>
                    <a:path w="31800" h="21600" fill="none" extrusionOk="0">
                      <a:moveTo>
                        <a:pt x="31799" y="19039"/>
                      </a:moveTo>
                      <a:cubicBezTo>
                        <a:pt x="28662" y="20720"/>
                        <a:pt x="25158" y="21599"/>
                        <a:pt x="21600" y="21600"/>
                      </a:cubicBezTo>
                      <a:cubicBezTo>
                        <a:pt x="9670" y="21600"/>
                        <a:pt x="0" y="11929"/>
                        <a:pt x="0" y="0"/>
                      </a:cubicBezTo>
                    </a:path>
                    <a:path w="31800" h="21600" stroke="0" extrusionOk="0">
                      <a:moveTo>
                        <a:pt x="31799" y="19039"/>
                      </a:moveTo>
                      <a:cubicBezTo>
                        <a:pt x="28662" y="20720"/>
                        <a:pt x="25158" y="21599"/>
                        <a:pt x="21600" y="21600"/>
                      </a:cubicBezTo>
                      <a:cubicBezTo>
                        <a:pt x="9670" y="21600"/>
                        <a:pt x="0" y="11929"/>
                        <a:pt x="0" y="0"/>
                      </a:cubicBezTo>
                      <a:lnTo>
                        <a:pt x="21600" y="0"/>
                      </a:lnTo>
                      <a:lnTo>
                        <a:pt x="31799" y="1903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51" name="Arc 168"/>
                <p:cNvSpPr>
                  <a:spLocks/>
                </p:cNvSpPr>
                <p:nvPr/>
              </p:nvSpPr>
              <p:spPr bwMode="auto">
                <a:xfrm>
                  <a:off x="827" y="2042"/>
                  <a:ext cx="22" cy="9"/>
                </a:xfrm>
                <a:custGeom>
                  <a:avLst/>
                  <a:gdLst>
                    <a:gd name="T0" fmla="*/ 0 w 31479"/>
                    <a:gd name="T1" fmla="*/ 0 h 21600"/>
                    <a:gd name="T2" fmla="*/ 0 w 31479"/>
                    <a:gd name="T3" fmla="*/ 0 h 21600"/>
                    <a:gd name="T4" fmla="*/ 0 w 31479"/>
                    <a:gd name="T5" fmla="*/ 0 h 21600"/>
                    <a:gd name="T6" fmla="*/ 0 60000 65536"/>
                    <a:gd name="T7" fmla="*/ 0 60000 65536"/>
                    <a:gd name="T8" fmla="*/ 0 60000 65536"/>
                    <a:gd name="T9" fmla="*/ 0 w 31479"/>
                    <a:gd name="T10" fmla="*/ 0 h 21600"/>
                    <a:gd name="T11" fmla="*/ 31479 w 31479"/>
                    <a:gd name="T12" fmla="*/ 21600 h 21600"/>
                  </a:gdLst>
                  <a:ahLst/>
                  <a:cxnLst>
                    <a:cxn ang="T6">
                      <a:pos x="T0" y="T1"/>
                    </a:cxn>
                    <a:cxn ang="T7">
                      <a:pos x="T2" y="T3"/>
                    </a:cxn>
                    <a:cxn ang="T8">
                      <a:pos x="T4" y="T5"/>
                    </a:cxn>
                  </a:cxnLst>
                  <a:rect l="T9" t="T10" r="T11" b="T12"/>
                  <a:pathLst>
                    <a:path w="31479" h="21600" fill="none" extrusionOk="0">
                      <a:moveTo>
                        <a:pt x="31478" y="19208"/>
                      </a:moveTo>
                      <a:cubicBezTo>
                        <a:pt x="28422" y="20780"/>
                        <a:pt x="25036" y="21599"/>
                        <a:pt x="21600" y="21600"/>
                      </a:cubicBezTo>
                      <a:cubicBezTo>
                        <a:pt x="9670" y="21600"/>
                        <a:pt x="0" y="11929"/>
                        <a:pt x="0" y="0"/>
                      </a:cubicBezTo>
                    </a:path>
                    <a:path w="31479" h="21600" stroke="0" extrusionOk="0">
                      <a:moveTo>
                        <a:pt x="31478" y="19208"/>
                      </a:moveTo>
                      <a:cubicBezTo>
                        <a:pt x="28422" y="20780"/>
                        <a:pt x="25036" y="21599"/>
                        <a:pt x="21600" y="21600"/>
                      </a:cubicBezTo>
                      <a:cubicBezTo>
                        <a:pt x="9670" y="21600"/>
                        <a:pt x="0" y="11929"/>
                        <a:pt x="0" y="0"/>
                      </a:cubicBezTo>
                      <a:lnTo>
                        <a:pt x="21600" y="0"/>
                      </a:lnTo>
                      <a:lnTo>
                        <a:pt x="31478" y="19208"/>
                      </a:lnTo>
                      <a:close/>
                    </a:path>
                  </a:pathLst>
                </a:custGeom>
                <a:solidFill>
                  <a:srgbClr val="E7EDED"/>
                </a:solidFill>
                <a:ln w="3175">
                  <a:solidFill>
                    <a:srgbClr val="6C8F93"/>
                  </a:solidFill>
                  <a:round/>
                  <a:headEnd/>
                  <a:tailEnd/>
                </a:ln>
              </p:spPr>
              <p:txBody>
                <a:bodyPr/>
                <a:lstStyle/>
                <a:p>
                  <a:endParaRPr lang="en-US"/>
                </a:p>
              </p:txBody>
            </p:sp>
            <p:sp>
              <p:nvSpPr>
                <p:cNvPr id="81052" name="Arc 169"/>
                <p:cNvSpPr>
                  <a:spLocks/>
                </p:cNvSpPr>
                <p:nvPr/>
              </p:nvSpPr>
              <p:spPr bwMode="auto">
                <a:xfrm>
                  <a:off x="890" y="2010"/>
                  <a:ext cx="18" cy="14"/>
                </a:xfrm>
                <a:custGeom>
                  <a:avLst/>
                  <a:gdLst>
                    <a:gd name="T0" fmla="*/ 0 w 26126"/>
                    <a:gd name="T1" fmla="*/ 0 h 32795"/>
                    <a:gd name="T2" fmla="*/ 0 w 26126"/>
                    <a:gd name="T3" fmla="*/ 0 h 32795"/>
                    <a:gd name="T4" fmla="*/ 0 w 26126"/>
                    <a:gd name="T5" fmla="*/ 0 h 32795"/>
                    <a:gd name="T6" fmla="*/ 0 60000 65536"/>
                    <a:gd name="T7" fmla="*/ 0 60000 65536"/>
                    <a:gd name="T8" fmla="*/ 0 60000 65536"/>
                    <a:gd name="T9" fmla="*/ 0 w 26126"/>
                    <a:gd name="T10" fmla="*/ 0 h 32795"/>
                    <a:gd name="T11" fmla="*/ 26126 w 26126"/>
                    <a:gd name="T12" fmla="*/ 32795 h 32795"/>
                  </a:gdLst>
                  <a:ahLst/>
                  <a:cxnLst>
                    <a:cxn ang="T6">
                      <a:pos x="T0" y="T1"/>
                    </a:cxn>
                    <a:cxn ang="T7">
                      <a:pos x="T2" y="T3"/>
                    </a:cxn>
                    <a:cxn ang="T8">
                      <a:pos x="T4" y="T5"/>
                    </a:cxn>
                  </a:cxnLst>
                  <a:rect l="T9" t="T10" r="T11" b="T12"/>
                  <a:pathLst>
                    <a:path w="26126" h="32795" fill="none" extrusionOk="0">
                      <a:moveTo>
                        <a:pt x="0" y="479"/>
                      </a:moveTo>
                      <a:cubicBezTo>
                        <a:pt x="1487" y="160"/>
                        <a:pt x="3004" y="-1"/>
                        <a:pt x="4526" y="0"/>
                      </a:cubicBezTo>
                      <a:cubicBezTo>
                        <a:pt x="16455" y="0"/>
                        <a:pt x="26126" y="9670"/>
                        <a:pt x="26126" y="21600"/>
                      </a:cubicBezTo>
                      <a:cubicBezTo>
                        <a:pt x="26126" y="25547"/>
                        <a:pt x="25044" y="29419"/>
                        <a:pt x="22998" y="32795"/>
                      </a:cubicBezTo>
                    </a:path>
                    <a:path w="26126" h="32795" stroke="0" extrusionOk="0">
                      <a:moveTo>
                        <a:pt x="0" y="479"/>
                      </a:moveTo>
                      <a:cubicBezTo>
                        <a:pt x="1487" y="160"/>
                        <a:pt x="3004" y="-1"/>
                        <a:pt x="4526" y="0"/>
                      </a:cubicBezTo>
                      <a:cubicBezTo>
                        <a:pt x="16455" y="0"/>
                        <a:pt x="26126" y="9670"/>
                        <a:pt x="26126" y="21600"/>
                      </a:cubicBezTo>
                      <a:cubicBezTo>
                        <a:pt x="26126" y="25547"/>
                        <a:pt x="25044" y="29419"/>
                        <a:pt x="22998" y="32795"/>
                      </a:cubicBezTo>
                      <a:lnTo>
                        <a:pt x="4526" y="21600"/>
                      </a:lnTo>
                      <a:lnTo>
                        <a:pt x="0" y="47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53" name="Arc 170"/>
                <p:cNvSpPr>
                  <a:spLocks/>
                </p:cNvSpPr>
                <p:nvPr/>
              </p:nvSpPr>
              <p:spPr bwMode="auto">
                <a:xfrm>
                  <a:off x="890" y="2011"/>
                  <a:ext cx="17" cy="12"/>
                </a:xfrm>
                <a:custGeom>
                  <a:avLst/>
                  <a:gdLst>
                    <a:gd name="T0" fmla="*/ 0 w 25919"/>
                    <a:gd name="T1" fmla="*/ 0 h 33197"/>
                    <a:gd name="T2" fmla="*/ 0 w 25919"/>
                    <a:gd name="T3" fmla="*/ 0 h 33197"/>
                    <a:gd name="T4" fmla="*/ 0 w 25919"/>
                    <a:gd name="T5" fmla="*/ 0 h 33197"/>
                    <a:gd name="T6" fmla="*/ 0 60000 65536"/>
                    <a:gd name="T7" fmla="*/ 0 60000 65536"/>
                    <a:gd name="T8" fmla="*/ 0 60000 65536"/>
                    <a:gd name="T9" fmla="*/ 0 w 25919"/>
                    <a:gd name="T10" fmla="*/ 0 h 33197"/>
                    <a:gd name="T11" fmla="*/ 25919 w 25919"/>
                    <a:gd name="T12" fmla="*/ 33197 h 33197"/>
                  </a:gdLst>
                  <a:ahLst/>
                  <a:cxnLst>
                    <a:cxn ang="T6">
                      <a:pos x="T0" y="T1"/>
                    </a:cxn>
                    <a:cxn ang="T7">
                      <a:pos x="T2" y="T3"/>
                    </a:cxn>
                    <a:cxn ang="T8">
                      <a:pos x="T4" y="T5"/>
                    </a:cxn>
                  </a:cxnLst>
                  <a:rect l="T9" t="T10" r="T11" b="T12"/>
                  <a:pathLst>
                    <a:path w="25919" h="33197" fill="none" extrusionOk="0">
                      <a:moveTo>
                        <a:pt x="0" y="436"/>
                      </a:moveTo>
                      <a:cubicBezTo>
                        <a:pt x="1421" y="146"/>
                        <a:pt x="2868" y="-1"/>
                        <a:pt x="4319" y="0"/>
                      </a:cubicBezTo>
                      <a:cubicBezTo>
                        <a:pt x="16248" y="0"/>
                        <a:pt x="25919" y="9670"/>
                        <a:pt x="25919" y="21600"/>
                      </a:cubicBezTo>
                      <a:cubicBezTo>
                        <a:pt x="25919" y="25708"/>
                        <a:pt x="24747" y="29731"/>
                        <a:pt x="22541" y="33196"/>
                      </a:cubicBezTo>
                    </a:path>
                    <a:path w="25919" h="33197" stroke="0" extrusionOk="0">
                      <a:moveTo>
                        <a:pt x="0" y="436"/>
                      </a:moveTo>
                      <a:cubicBezTo>
                        <a:pt x="1421" y="146"/>
                        <a:pt x="2868" y="-1"/>
                        <a:pt x="4319" y="0"/>
                      </a:cubicBezTo>
                      <a:cubicBezTo>
                        <a:pt x="16248" y="0"/>
                        <a:pt x="25919" y="9670"/>
                        <a:pt x="25919" y="21600"/>
                      </a:cubicBezTo>
                      <a:cubicBezTo>
                        <a:pt x="25919" y="25708"/>
                        <a:pt x="24747" y="29731"/>
                        <a:pt x="22541" y="33196"/>
                      </a:cubicBezTo>
                      <a:lnTo>
                        <a:pt x="4319" y="21600"/>
                      </a:lnTo>
                      <a:lnTo>
                        <a:pt x="0" y="436"/>
                      </a:lnTo>
                      <a:close/>
                    </a:path>
                  </a:pathLst>
                </a:custGeom>
                <a:solidFill>
                  <a:srgbClr val="E7EDED"/>
                </a:solidFill>
                <a:ln w="3175">
                  <a:solidFill>
                    <a:srgbClr val="6C8F93"/>
                  </a:solidFill>
                  <a:round/>
                  <a:headEnd/>
                  <a:tailEnd/>
                </a:ln>
              </p:spPr>
              <p:txBody>
                <a:bodyPr/>
                <a:lstStyle/>
                <a:p>
                  <a:endParaRPr lang="en-US"/>
                </a:p>
              </p:txBody>
            </p:sp>
            <p:sp>
              <p:nvSpPr>
                <p:cNvPr id="81054" name="Arc 171"/>
                <p:cNvSpPr>
                  <a:spLocks/>
                </p:cNvSpPr>
                <p:nvPr/>
              </p:nvSpPr>
              <p:spPr bwMode="auto">
                <a:xfrm>
                  <a:off x="896" y="2024"/>
                  <a:ext cx="16" cy="13"/>
                </a:xfrm>
                <a:custGeom>
                  <a:avLst/>
                  <a:gdLst>
                    <a:gd name="T0" fmla="*/ 0 w 21600"/>
                    <a:gd name="T1" fmla="*/ 0 h 28809"/>
                    <a:gd name="T2" fmla="*/ 0 w 21600"/>
                    <a:gd name="T3" fmla="*/ 0 h 28809"/>
                    <a:gd name="T4" fmla="*/ 0 w 21600"/>
                    <a:gd name="T5" fmla="*/ 0 h 28809"/>
                    <a:gd name="T6" fmla="*/ 0 60000 65536"/>
                    <a:gd name="T7" fmla="*/ 0 60000 65536"/>
                    <a:gd name="T8" fmla="*/ 0 60000 65536"/>
                    <a:gd name="T9" fmla="*/ 0 w 21600"/>
                    <a:gd name="T10" fmla="*/ 0 h 28809"/>
                    <a:gd name="T11" fmla="*/ 21600 w 21600"/>
                    <a:gd name="T12" fmla="*/ 28809 h 28809"/>
                  </a:gdLst>
                  <a:ahLst/>
                  <a:cxnLst>
                    <a:cxn ang="T6">
                      <a:pos x="T0" y="T1"/>
                    </a:cxn>
                    <a:cxn ang="T7">
                      <a:pos x="T2" y="T3"/>
                    </a:cxn>
                    <a:cxn ang="T8">
                      <a:pos x="T4" y="T5"/>
                    </a:cxn>
                  </a:cxnLst>
                  <a:rect l="T9" t="T10" r="T11" b="T12"/>
                  <a:pathLst>
                    <a:path w="21600" h="28809" fill="none" extrusionOk="0">
                      <a:moveTo>
                        <a:pt x="13827" y="0"/>
                      </a:moveTo>
                      <a:cubicBezTo>
                        <a:pt x="18752" y="4104"/>
                        <a:pt x="21600" y="10183"/>
                        <a:pt x="21600" y="16594"/>
                      </a:cubicBezTo>
                      <a:cubicBezTo>
                        <a:pt x="21600" y="20954"/>
                        <a:pt x="20280" y="25212"/>
                        <a:pt x="17814" y="28809"/>
                      </a:cubicBezTo>
                    </a:path>
                    <a:path w="21600" h="28809" stroke="0" extrusionOk="0">
                      <a:moveTo>
                        <a:pt x="13827" y="0"/>
                      </a:moveTo>
                      <a:cubicBezTo>
                        <a:pt x="18752" y="4104"/>
                        <a:pt x="21600" y="10183"/>
                        <a:pt x="21600" y="16594"/>
                      </a:cubicBezTo>
                      <a:cubicBezTo>
                        <a:pt x="21600" y="20954"/>
                        <a:pt x="20280" y="25212"/>
                        <a:pt x="17814" y="28809"/>
                      </a:cubicBezTo>
                      <a:lnTo>
                        <a:pt x="0" y="16594"/>
                      </a:lnTo>
                      <a:lnTo>
                        <a:pt x="13827" y="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55" name="Arc 172"/>
                <p:cNvSpPr>
                  <a:spLocks/>
                </p:cNvSpPr>
                <p:nvPr/>
              </p:nvSpPr>
              <p:spPr bwMode="auto">
                <a:xfrm>
                  <a:off x="896" y="2025"/>
                  <a:ext cx="15" cy="12"/>
                </a:xfrm>
                <a:custGeom>
                  <a:avLst/>
                  <a:gdLst>
                    <a:gd name="T0" fmla="*/ 0 w 21600"/>
                    <a:gd name="T1" fmla="*/ 0 h 29422"/>
                    <a:gd name="T2" fmla="*/ 0 w 21600"/>
                    <a:gd name="T3" fmla="*/ 0 h 29422"/>
                    <a:gd name="T4" fmla="*/ 0 w 21600"/>
                    <a:gd name="T5" fmla="*/ 0 h 29422"/>
                    <a:gd name="T6" fmla="*/ 0 60000 65536"/>
                    <a:gd name="T7" fmla="*/ 0 60000 65536"/>
                    <a:gd name="T8" fmla="*/ 0 60000 65536"/>
                    <a:gd name="T9" fmla="*/ 0 w 21600"/>
                    <a:gd name="T10" fmla="*/ 0 h 29422"/>
                    <a:gd name="T11" fmla="*/ 21600 w 21600"/>
                    <a:gd name="T12" fmla="*/ 29422 h 29422"/>
                  </a:gdLst>
                  <a:ahLst/>
                  <a:cxnLst>
                    <a:cxn ang="T6">
                      <a:pos x="T0" y="T1"/>
                    </a:cxn>
                    <a:cxn ang="T7">
                      <a:pos x="T2" y="T3"/>
                    </a:cxn>
                    <a:cxn ang="T8">
                      <a:pos x="T4" y="T5"/>
                    </a:cxn>
                  </a:cxnLst>
                  <a:rect l="T9" t="T10" r="T11" b="T12"/>
                  <a:pathLst>
                    <a:path w="21600" h="29422" fill="none" extrusionOk="0">
                      <a:moveTo>
                        <a:pt x="13493" y="-1"/>
                      </a:moveTo>
                      <a:cubicBezTo>
                        <a:pt x="18617" y="4099"/>
                        <a:pt x="21600" y="10305"/>
                        <a:pt x="21600" y="16867"/>
                      </a:cubicBezTo>
                      <a:cubicBezTo>
                        <a:pt x="21600" y="21368"/>
                        <a:pt x="20193" y="25758"/>
                        <a:pt x="17576" y="29421"/>
                      </a:cubicBezTo>
                    </a:path>
                    <a:path w="21600" h="29422" stroke="0" extrusionOk="0">
                      <a:moveTo>
                        <a:pt x="13493" y="-1"/>
                      </a:moveTo>
                      <a:cubicBezTo>
                        <a:pt x="18617" y="4099"/>
                        <a:pt x="21600" y="10305"/>
                        <a:pt x="21600" y="16867"/>
                      </a:cubicBezTo>
                      <a:cubicBezTo>
                        <a:pt x="21600" y="21368"/>
                        <a:pt x="20193" y="25758"/>
                        <a:pt x="17576" y="29421"/>
                      </a:cubicBezTo>
                      <a:lnTo>
                        <a:pt x="0" y="16867"/>
                      </a:lnTo>
                      <a:lnTo>
                        <a:pt x="13493" y="-1"/>
                      </a:lnTo>
                      <a:close/>
                    </a:path>
                  </a:pathLst>
                </a:custGeom>
                <a:solidFill>
                  <a:srgbClr val="E7EDED"/>
                </a:solidFill>
                <a:ln w="3175">
                  <a:solidFill>
                    <a:srgbClr val="6C8F93"/>
                  </a:solidFill>
                  <a:round/>
                  <a:headEnd/>
                  <a:tailEnd/>
                </a:ln>
              </p:spPr>
              <p:txBody>
                <a:bodyPr/>
                <a:lstStyle/>
                <a:p>
                  <a:endParaRPr lang="en-US"/>
                </a:p>
              </p:txBody>
            </p:sp>
            <p:sp>
              <p:nvSpPr>
                <p:cNvPr id="81056" name="Arc 173"/>
                <p:cNvSpPr>
                  <a:spLocks/>
                </p:cNvSpPr>
                <p:nvPr/>
              </p:nvSpPr>
              <p:spPr bwMode="auto">
                <a:xfrm>
                  <a:off x="890" y="2037"/>
                  <a:ext cx="20" cy="19"/>
                </a:xfrm>
                <a:custGeom>
                  <a:avLst/>
                  <a:gdLst>
                    <a:gd name="T0" fmla="*/ 0 w 28431"/>
                    <a:gd name="T1" fmla="*/ 0 h 27648"/>
                    <a:gd name="T2" fmla="*/ 0 w 28431"/>
                    <a:gd name="T3" fmla="*/ 0 h 27648"/>
                    <a:gd name="T4" fmla="*/ 0 w 28431"/>
                    <a:gd name="T5" fmla="*/ 0 h 27648"/>
                    <a:gd name="T6" fmla="*/ 0 60000 65536"/>
                    <a:gd name="T7" fmla="*/ 0 60000 65536"/>
                    <a:gd name="T8" fmla="*/ 0 60000 65536"/>
                    <a:gd name="T9" fmla="*/ 0 w 28431"/>
                    <a:gd name="T10" fmla="*/ 0 h 27648"/>
                    <a:gd name="T11" fmla="*/ 28431 w 28431"/>
                    <a:gd name="T12" fmla="*/ 27648 h 27648"/>
                  </a:gdLst>
                  <a:ahLst/>
                  <a:cxnLst>
                    <a:cxn ang="T6">
                      <a:pos x="T0" y="T1"/>
                    </a:cxn>
                    <a:cxn ang="T7">
                      <a:pos x="T2" y="T3"/>
                    </a:cxn>
                    <a:cxn ang="T8">
                      <a:pos x="T4" y="T5"/>
                    </a:cxn>
                  </a:cxnLst>
                  <a:rect l="T9" t="T10" r="T11" b="T12"/>
                  <a:pathLst>
                    <a:path w="28431" h="27648" fill="none" extrusionOk="0">
                      <a:moveTo>
                        <a:pt x="27566" y="-1"/>
                      </a:moveTo>
                      <a:cubicBezTo>
                        <a:pt x="28140" y="1964"/>
                        <a:pt x="28431" y="4001"/>
                        <a:pt x="28431" y="6048"/>
                      </a:cubicBezTo>
                      <a:cubicBezTo>
                        <a:pt x="28431" y="17977"/>
                        <a:pt x="18760" y="27648"/>
                        <a:pt x="6831" y="27648"/>
                      </a:cubicBezTo>
                      <a:cubicBezTo>
                        <a:pt x="4509" y="27648"/>
                        <a:pt x="2202" y="27273"/>
                        <a:pt x="0" y="26539"/>
                      </a:cubicBezTo>
                    </a:path>
                    <a:path w="28431" h="27648" stroke="0" extrusionOk="0">
                      <a:moveTo>
                        <a:pt x="27566" y="-1"/>
                      </a:moveTo>
                      <a:cubicBezTo>
                        <a:pt x="28140" y="1964"/>
                        <a:pt x="28431" y="4001"/>
                        <a:pt x="28431" y="6048"/>
                      </a:cubicBezTo>
                      <a:cubicBezTo>
                        <a:pt x="28431" y="17977"/>
                        <a:pt x="18760" y="27648"/>
                        <a:pt x="6831" y="27648"/>
                      </a:cubicBezTo>
                      <a:cubicBezTo>
                        <a:pt x="4509" y="27648"/>
                        <a:pt x="2202" y="27273"/>
                        <a:pt x="0" y="26539"/>
                      </a:cubicBezTo>
                      <a:lnTo>
                        <a:pt x="6831" y="6048"/>
                      </a:lnTo>
                      <a:lnTo>
                        <a:pt x="27566"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57" name="Arc 174"/>
                <p:cNvSpPr>
                  <a:spLocks/>
                </p:cNvSpPr>
                <p:nvPr/>
              </p:nvSpPr>
              <p:spPr bwMode="auto">
                <a:xfrm>
                  <a:off x="891" y="2037"/>
                  <a:ext cx="18" cy="18"/>
                </a:xfrm>
                <a:custGeom>
                  <a:avLst/>
                  <a:gdLst>
                    <a:gd name="T0" fmla="*/ 0 w 28431"/>
                    <a:gd name="T1" fmla="*/ 0 h 27648"/>
                    <a:gd name="T2" fmla="*/ 0 w 28431"/>
                    <a:gd name="T3" fmla="*/ 0 h 27648"/>
                    <a:gd name="T4" fmla="*/ 0 w 28431"/>
                    <a:gd name="T5" fmla="*/ 0 h 27648"/>
                    <a:gd name="T6" fmla="*/ 0 60000 65536"/>
                    <a:gd name="T7" fmla="*/ 0 60000 65536"/>
                    <a:gd name="T8" fmla="*/ 0 60000 65536"/>
                    <a:gd name="T9" fmla="*/ 0 w 28431"/>
                    <a:gd name="T10" fmla="*/ 0 h 27648"/>
                    <a:gd name="T11" fmla="*/ 28431 w 28431"/>
                    <a:gd name="T12" fmla="*/ 27648 h 27648"/>
                  </a:gdLst>
                  <a:ahLst/>
                  <a:cxnLst>
                    <a:cxn ang="T6">
                      <a:pos x="T0" y="T1"/>
                    </a:cxn>
                    <a:cxn ang="T7">
                      <a:pos x="T2" y="T3"/>
                    </a:cxn>
                    <a:cxn ang="T8">
                      <a:pos x="T4" y="T5"/>
                    </a:cxn>
                  </a:cxnLst>
                  <a:rect l="T9" t="T10" r="T11" b="T12"/>
                  <a:pathLst>
                    <a:path w="28431" h="27648" fill="none" extrusionOk="0">
                      <a:moveTo>
                        <a:pt x="27566" y="-1"/>
                      </a:moveTo>
                      <a:cubicBezTo>
                        <a:pt x="28140" y="1964"/>
                        <a:pt x="28431" y="4001"/>
                        <a:pt x="28431" y="6048"/>
                      </a:cubicBezTo>
                      <a:cubicBezTo>
                        <a:pt x="28431" y="17977"/>
                        <a:pt x="18760" y="27648"/>
                        <a:pt x="6831" y="27648"/>
                      </a:cubicBezTo>
                      <a:cubicBezTo>
                        <a:pt x="4509" y="27648"/>
                        <a:pt x="2202" y="27273"/>
                        <a:pt x="0" y="26539"/>
                      </a:cubicBezTo>
                    </a:path>
                    <a:path w="28431" h="27648" stroke="0" extrusionOk="0">
                      <a:moveTo>
                        <a:pt x="27566" y="-1"/>
                      </a:moveTo>
                      <a:cubicBezTo>
                        <a:pt x="28140" y="1964"/>
                        <a:pt x="28431" y="4001"/>
                        <a:pt x="28431" y="6048"/>
                      </a:cubicBezTo>
                      <a:cubicBezTo>
                        <a:pt x="28431" y="17977"/>
                        <a:pt x="18760" y="27648"/>
                        <a:pt x="6831" y="27648"/>
                      </a:cubicBezTo>
                      <a:cubicBezTo>
                        <a:pt x="4509" y="27648"/>
                        <a:pt x="2202" y="27273"/>
                        <a:pt x="0" y="26539"/>
                      </a:cubicBezTo>
                      <a:lnTo>
                        <a:pt x="6831" y="6048"/>
                      </a:lnTo>
                      <a:lnTo>
                        <a:pt x="27566" y="-1"/>
                      </a:lnTo>
                      <a:close/>
                    </a:path>
                  </a:pathLst>
                </a:custGeom>
                <a:solidFill>
                  <a:srgbClr val="E7EDED"/>
                </a:solidFill>
                <a:ln w="3175">
                  <a:solidFill>
                    <a:srgbClr val="6C8F93"/>
                  </a:solidFill>
                  <a:round/>
                  <a:headEnd/>
                  <a:tailEnd/>
                </a:ln>
              </p:spPr>
              <p:txBody>
                <a:bodyPr/>
                <a:lstStyle/>
                <a:p>
                  <a:endParaRPr lang="en-US"/>
                </a:p>
              </p:txBody>
            </p:sp>
            <p:sp>
              <p:nvSpPr>
                <p:cNvPr id="81058" name="Arc 175"/>
                <p:cNvSpPr>
                  <a:spLocks/>
                </p:cNvSpPr>
                <p:nvPr/>
              </p:nvSpPr>
              <p:spPr bwMode="auto">
                <a:xfrm>
                  <a:off x="820" y="2024"/>
                  <a:ext cx="10" cy="17"/>
                </a:xfrm>
                <a:custGeom>
                  <a:avLst/>
                  <a:gdLst>
                    <a:gd name="T0" fmla="*/ 0 w 21600"/>
                    <a:gd name="T1" fmla="*/ 0 h 41382"/>
                    <a:gd name="T2" fmla="*/ 0 w 21600"/>
                    <a:gd name="T3" fmla="*/ 0 h 41382"/>
                    <a:gd name="T4" fmla="*/ 0 w 21600"/>
                    <a:gd name="T5" fmla="*/ 0 h 41382"/>
                    <a:gd name="T6" fmla="*/ 0 60000 65536"/>
                    <a:gd name="T7" fmla="*/ 0 60000 65536"/>
                    <a:gd name="T8" fmla="*/ 0 60000 65536"/>
                    <a:gd name="T9" fmla="*/ 0 w 21600"/>
                    <a:gd name="T10" fmla="*/ 0 h 41382"/>
                    <a:gd name="T11" fmla="*/ 21600 w 21600"/>
                    <a:gd name="T12" fmla="*/ 41382 h 41382"/>
                  </a:gdLst>
                  <a:ahLst/>
                  <a:cxnLst>
                    <a:cxn ang="T6">
                      <a:pos x="T0" y="T1"/>
                    </a:cxn>
                    <a:cxn ang="T7">
                      <a:pos x="T2" y="T3"/>
                    </a:cxn>
                    <a:cxn ang="T8">
                      <a:pos x="T4" y="T5"/>
                    </a:cxn>
                  </a:cxnLst>
                  <a:rect l="T9" t="T10" r="T11" b="T12"/>
                  <a:pathLst>
                    <a:path w="21600" h="41382" fill="none" extrusionOk="0">
                      <a:moveTo>
                        <a:pt x="13091" y="41381"/>
                      </a:moveTo>
                      <a:cubicBezTo>
                        <a:pt x="5149" y="37977"/>
                        <a:pt x="0" y="30168"/>
                        <a:pt x="0" y="21528"/>
                      </a:cubicBezTo>
                      <a:cubicBezTo>
                        <a:pt x="-1" y="10281"/>
                        <a:pt x="8629" y="916"/>
                        <a:pt x="19838" y="-1"/>
                      </a:cubicBezTo>
                    </a:path>
                    <a:path w="21600" h="41382" stroke="0" extrusionOk="0">
                      <a:moveTo>
                        <a:pt x="13091" y="41381"/>
                      </a:moveTo>
                      <a:cubicBezTo>
                        <a:pt x="5149" y="37977"/>
                        <a:pt x="0" y="30168"/>
                        <a:pt x="0" y="21528"/>
                      </a:cubicBezTo>
                      <a:cubicBezTo>
                        <a:pt x="-1" y="10281"/>
                        <a:pt x="8629" y="916"/>
                        <a:pt x="19838" y="-1"/>
                      </a:cubicBezTo>
                      <a:lnTo>
                        <a:pt x="21600" y="21528"/>
                      </a:lnTo>
                      <a:lnTo>
                        <a:pt x="13091" y="4138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59" name="Arc 176"/>
                <p:cNvSpPr>
                  <a:spLocks/>
                </p:cNvSpPr>
                <p:nvPr/>
              </p:nvSpPr>
              <p:spPr bwMode="auto">
                <a:xfrm>
                  <a:off x="821" y="2025"/>
                  <a:ext cx="9" cy="15"/>
                </a:xfrm>
                <a:custGeom>
                  <a:avLst/>
                  <a:gdLst>
                    <a:gd name="T0" fmla="*/ 0 w 21600"/>
                    <a:gd name="T1" fmla="*/ 0 h 41421"/>
                    <a:gd name="T2" fmla="*/ 0 w 21600"/>
                    <a:gd name="T3" fmla="*/ 0 h 41421"/>
                    <a:gd name="T4" fmla="*/ 0 w 21600"/>
                    <a:gd name="T5" fmla="*/ 0 h 41421"/>
                    <a:gd name="T6" fmla="*/ 0 60000 65536"/>
                    <a:gd name="T7" fmla="*/ 0 60000 65536"/>
                    <a:gd name="T8" fmla="*/ 0 60000 65536"/>
                    <a:gd name="T9" fmla="*/ 0 w 21600"/>
                    <a:gd name="T10" fmla="*/ 0 h 41421"/>
                    <a:gd name="T11" fmla="*/ 21600 w 21600"/>
                    <a:gd name="T12" fmla="*/ 41421 h 41421"/>
                  </a:gdLst>
                  <a:ahLst/>
                  <a:cxnLst>
                    <a:cxn ang="T6">
                      <a:pos x="T0" y="T1"/>
                    </a:cxn>
                    <a:cxn ang="T7">
                      <a:pos x="T2" y="T3"/>
                    </a:cxn>
                    <a:cxn ang="T8">
                      <a:pos x="T4" y="T5"/>
                    </a:cxn>
                  </a:cxnLst>
                  <a:rect l="T9" t="T10" r="T11" b="T12"/>
                  <a:pathLst>
                    <a:path w="21600" h="41421" fill="none" extrusionOk="0">
                      <a:moveTo>
                        <a:pt x="13179" y="41421"/>
                      </a:moveTo>
                      <a:cubicBezTo>
                        <a:pt x="5190" y="38039"/>
                        <a:pt x="0" y="30205"/>
                        <a:pt x="0" y="21530"/>
                      </a:cubicBezTo>
                      <a:cubicBezTo>
                        <a:pt x="-1" y="10275"/>
                        <a:pt x="8641" y="906"/>
                        <a:pt x="19860" y="0"/>
                      </a:cubicBezTo>
                    </a:path>
                    <a:path w="21600" h="41421" stroke="0" extrusionOk="0">
                      <a:moveTo>
                        <a:pt x="13179" y="41421"/>
                      </a:moveTo>
                      <a:cubicBezTo>
                        <a:pt x="5190" y="38039"/>
                        <a:pt x="0" y="30205"/>
                        <a:pt x="0" y="21530"/>
                      </a:cubicBezTo>
                      <a:cubicBezTo>
                        <a:pt x="-1" y="10275"/>
                        <a:pt x="8641" y="906"/>
                        <a:pt x="19860" y="0"/>
                      </a:cubicBezTo>
                      <a:lnTo>
                        <a:pt x="21600" y="21530"/>
                      </a:lnTo>
                      <a:lnTo>
                        <a:pt x="13179" y="41421"/>
                      </a:lnTo>
                      <a:close/>
                    </a:path>
                  </a:pathLst>
                </a:custGeom>
                <a:solidFill>
                  <a:srgbClr val="E7EDED"/>
                </a:solidFill>
                <a:ln w="3175">
                  <a:solidFill>
                    <a:srgbClr val="6C8F93"/>
                  </a:solidFill>
                  <a:round/>
                  <a:headEnd/>
                  <a:tailEnd/>
                </a:ln>
              </p:spPr>
              <p:txBody>
                <a:bodyPr/>
                <a:lstStyle/>
                <a:p>
                  <a:endParaRPr lang="en-US"/>
                </a:p>
              </p:txBody>
            </p:sp>
            <p:sp>
              <p:nvSpPr>
                <p:cNvPr id="81060" name="Arc 177"/>
                <p:cNvSpPr>
                  <a:spLocks/>
                </p:cNvSpPr>
                <p:nvPr/>
              </p:nvSpPr>
              <p:spPr bwMode="auto">
                <a:xfrm>
                  <a:off x="849" y="2048"/>
                  <a:ext cx="42" cy="12"/>
                </a:xfrm>
                <a:custGeom>
                  <a:avLst/>
                  <a:gdLst>
                    <a:gd name="T0" fmla="*/ 0 w 39208"/>
                    <a:gd name="T1" fmla="*/ 0 h 21600"/>
                    <a:gd name="T2" fmla="*/ 0 w 39208"/>
                    <a:gd name="T3" fmla="*/ 0 h 21600"/>
                    <a:gd name="T4" fmla="*/ 0 w 39208"/>
                    <a:gd name="T5" fmla="*/ 0 h 21600"/>
                    <a:gd name="T6" fmla="*/ 0 60000 65536"/>
                    <a:gd name="T7" fmla="*/ 0 60000 65536"/>
                    <a:gd name="T8" fmla="*/ 0 60000 65536"/>
                    <a:gd name="T9" fmla="*/ 0 w 39208"/>
                    <a:gd name="T10" fmla="*/ 0 h 21600"/>
                    <a:gd name="T11" fmla="*/ 39208 w 39208"/>
                    <a:gd name="T12" fmla="*/ 21600 h 21600"/>
                  </a:gdLst>
                  <a:ahLst/>
                  <a:cxnLst>
                    <a:cxn ang="T6">
                      <a:pos x="T0" y="T1"/>
                    </a:cxn>
                    <a:cxn ang="T7">
                      <a:pos x="T2" y="T3"/>
                    </a:cxn>
                    <a:cxn ang="T8">
                      <a:pos x="T4" y="T5"/>
                    </a:cxn>
                  </a:cxnLst>
                  <a:rect l="T9" t="T10" r="T11" b="T12"/>
                  <a:pathLst>
                    <a:path w="39208" h="21600" fill="none" extrusionOk="0">
                      <a:moveTo>
                        <a:pt x="39208" y="11629"/>
                      </a:moveTo>
                      <a:cubicBezTo>
                        <a:pt x="35239" y="17840"/>
                        <a:pt x="28377" y="21599"/>
                        <a:pt x="21006" y="21600"/>
                      </a:cubicBezTo>
                      <a:cubicBezTo>
                        <a:pt x="11015" y="21600"/>
                        <a:pt x="2328" y="14748"/>
                        <a:pt x="0" y="5032"/>
                      </a:cubicBezTo>
                    </a:path>
                    <a:path w="39208" h="21600" stroke="0" extrusionOk="0">
                      <a:moveTo>
                        <a:pt x="39208" y="11629"/>
                      </a:moveTo>
                      <a:cubicBezTo>
                        <a:pt x="35239" y="17840"/>
                        <a:pt x="28377" y="21599"/>
                        <a:pt x="21006" y="21600"/>
                      </a:cubicBezTo>
                      <a:cubicBezTo>
                        <a:pt x="11015" y="21600"/>
                        <a:pt x="2328" y="14748"/>
                        <a:pt x="0" y="5032"/>
                      </a:cubicBezTo>
                      <a:lnTo>
                        <a:pt x="21006" y="0"/>
                      </a:lnTo>
                      <a:lnTo>
                        <a:pt x="39208" y="1162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61" name="Arc 178"/>
                <p:cNvSpPr>
                  <a:spLocks/>
                </p:cNvSpPr>
                <p:nvPr/>
              </p:nvSpPr>
              <p:spPr bwMode="auto">
                <a:xfrm>
                  <a:off x="850" y="2048"/>
                  <a:ext cx="40" cy="11"/>
                </a:xfrm>
                <a:custGeom>
                  <a:avLst/>
                  <a:gdLst>
                    <a:gd name="T0" fmla="*/ 0 w 38927"/>
                    <a:gd name="T1" fmla="*/ 0 h 21600"/>
                    <a:gd name="T2" fmla="*/ 0 w 38927"/>
                    <a:gd name="T3" fmla="*/ 0 h 21600"/>
                    <a:gd name="T4" fmla="*/ 0 w 38927"/>
                    <a:gd name="T5" fmla="*/ 0 h 21600"/>
                    <a:gd name="T6" fmla="*/ 0 60000 65536"/>
                    <a:gd name="T7" fmla="*/ 0 60000 65536"/>
                    <a:gd name="T8" fmla="*/ 0 60000 65536"/>
                    <a:gd name="T9" fmla="*/ 0 w 38927"/>
                    <a:gd name="T10" fmla="*/ 0 h 21600"/>
                    <a:gd name="T11" fmla="*/ 38927 w 38927"/>
                    <a:gd name="T12" fmla="*/ 21600 h 21600"/>
                  </a:gdLst>
                  <a:ahLst/>
                  <a:cxnLst>
                    <a:cxn ang="T6">
                      <a:pos x="T0" y="T1"/>
                    </a:cxn>
                    <a:cxn ang="T7">
                      <a:pos x="T2" y="T3"/>
                    </a:cxn>
                    <a:cxn ang="T8">
                      <a:pos x="T4" y="T5"/>
                    </a:cxn>
                  </a:cxnLst>
                  <a:rect l="T9" t="T10" r="T11" b="T12"/>
                  <a:pathLst>
                    <a:path w="38927" h="21600" fill="none" extrusionOk="0">
                      <a:moveTo>
                        <a:pt x="38926" y="11981"/>
                      </a:moveTo>
                      <a:cubicBezTo>
                        <a:pt x="34920" y="17990"/>
                        <a:pt x="28176" y="21599"/>
                        <a:pt x="20955" y="21600"/>
                      </a:cubicBezTo>
                      <a:cubicBezTo>
                        <a:pt x="11043" y="21600"/>
                        <a:pt x="2403" y="14854"/>
                        <a:pt x="-1" y="5239"/>
                      </a:cubicBezTo>
                    </a:path>
                    <a:path w="38927" h="21600" stroke="0" extrusionOk="0">
                      <a:moveTo>
                        <a:pt x="38926" y="11981"/>
                      </a:moveTo>
                      <a:cubicBezTo>
                        <a:pt x="34920" y="17990"/>
                        <a:pt x="28176" y="21599"/>
                        <a:pt x="20955" y="21600"/>
                      </a:cubicBezTo>
                      <a:cubicBezTo>
                        <a:pt x="11043" y="21600"/>
                        <a:pt x="2403" y="14854"/>
                        <a:pt x="-1" y="5239"/>
                      </a:cubicBezTo>
                      <a:lnTo>
                        <a:pt x="20955" y="0"/>
                      </a:lnTo>
                      <a:lnTo>
                        <a:pt x="38926" y="11981"/>
                      </a:lnTo>
                      <a:close/>
                    </a:path>
                  </a:pathLst>
                </a:custGeom>
                <a:solidFill>
                  <a:srgbClr val="E7EDED"/>
                </a:solidFill>
                <a:ln w="3175">
                  <a:solidFill>
                    <a:srgbClr val="6C8F93"/>
                  </a:solidFill>
                  <a:round/>
                  <a:headEnd/>
                  <a:tailEnd/>
                </a:ln>
              </p:spPr>
              <p:txBody>
                <a:bodyPr/>
                <a:lstStyle/>
                <a:p>
                  <a:endParaRPr lang="en-US"/>
                </a:p>
              </p:txBody>
            </p:sp>
          </p:grpSp>
        </p:grpSp>
      </p:grpSp>
      <p:grpSp>
        <p:nvGrpSpPr>
          <p:cNvPr id="80902" name="Group 356"/>
          <p:cNvGrpSpPr>
            <a:grpSpLocks/>
          </p:cNvGrpSpPr>
          <p:nvPr/>
        </p:nvGrpSpPr>
        <p:grpSpPr bwMode="auto">
          <a:xfrm>
            <a:off x="2138363" y="2636838"/>
            <a:ext cx="1803400" cy="1625600"/>
            <a:chOff x="1358" y="1894"/>
            <a:chExt cx="2981" cy="1793"/>
          </a:xfrm>
        </p:grpSpPr>
        <p:sp>
          <p:nvSpPr>
            <p:cNvPr id="81026" name="Oval 357"/>
            <p:cNvSpPr>
              <a:spLocks noChangeArrowheads="1"/>
            </p:cNvSpPr>
            <p:nvPr/>
          </p:nvSpPr>
          <p:spPr bwMode="auto">
            <a:xfrm>
              <a:off x="2376" y="1894"/>
              <a:ext cx="1299"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27" name="Oval 358"/>
            <p:cNvSpPr>
              <a:spLocks noChangeArrowheads="1"/>
            </p:cNvSpPr>
            <p:nvPr/>
          </p:nvSpPr>
          <p:spPr bwMode="auto">
            <a:xfrm>
              <a:off x="1662" y="2088"/>
              <a:ext cx="996"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28" name="Oval 359"/>
            <p:cNvSpPr>
              <a:spLocks noChangeArrowheads="1"/>
            </p:cNvSpPr>
            <p:nvPr/>
          </p:nvSpPr>
          <p:spPr bwMode="auto">
            <a:xfrm>
              <a:off x="1358" y="2535"/>
              <a:ext cx="672" cy="605"/>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29" name="Oval 360"/>
            <p:cNvSpPr>
              <a:spLocks noChangeArrowheads="1"/>
            </p:cNvSpPr>
            <p:nvPr/>
          </p:nvSpPr>
          <p:spPr bwMode="auto">
            <a:xfrm>
              <a:off x="1561" y="2801"/>
              <a:ext cx="1010" cy="656"/>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30" name="Oval 361"/>
            <p:cNvSpPr>
              <a:spLocks noChangeArrowheads="1"/>
            </p:cNvSpPr>
            <p:nvPr/>
          </p:nvSpPr>
          <p:spPr bwMode="auto">
            <a:xfrm>
              <a:off x="2275" y="2909"/>
              <a:ext cx="1509" cy="77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31" name="Oval 362"/>
            <p:cNvSpPr>
              <a:spLocks noChangeArrowheads="1"/>
            </p:cNvSpPr>
            <p:nvPr/>
          </p:nvSpPr>
          <p:spPr bwMode="auto">
            <a:xfrm>
              <a:off x="3235" y="2110"/>
              <a:ext cx="967" cy="583"/>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32" name="Oval 363"/>
            <p:cNvSpPr>
              <a:spLocks noChangeArrowheads="1"/>
            </p:cNvSpPr>
            <p:nvPr/>
          </p:nvSpPr>
          <p:spPr bwMode="auto">
            <a:xfrm>
              <a:off x="3379" y="2484"/>
              <a:ext cx="960" cy="584"/>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33" name="Oval 364"/>
            <p:cNvSpPr>
              <a:spLocks noChangeArrowheads="1"/>
            </p:cNvSpPr>
            <p:nvPr/>
          </p:nvSpPr>
          <p:spPr bwMode="auto">
            <a:xfrm>
              <a:off x="3293" y="2607"/>
              <a:ext cx="953"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34" name="Oval 365"/>
            <p:cNvSpPr>
              <a:spLocks noChangeArrowheads="1"/>
            </p:cNvSpPr>
            <p:nvPr/>
          </p:nvSpPr>
          <p:spPr bwMode="auto">
            <a:xfrm>
              <a:off x="1900" y="2319"/>
              <a:ext cx="1934"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80903" name="Group 366"/>
          <p:cNvGrpSpPr>
            <a:grpSpLocks/>
          </p:cNvGrpSpPr>
          <p:nvPr/>
        </p:nvGrpSpPr>
        <p:grpSpPr bwMode="auto">
          <a:xfrm>
            <a:off x="3868738" y="2730500"/>
            <a:ext cx="2414587" cy="1681163"/>
            <a:chOff x="1358" y="1894"/>
            <a:chExt cx="2981" cy="1793"/>
          </a:xfrm>
        </p:grpSpPr>
        <p:sp>
          <p:nvSpPr>
            <p:cNvPr id="81017" name="Oval 367"/>
            <p:cNvSpPr>
              <a:spLocks noChangeArrowheads="1"/>
            </p:cNvSpPr>
            <p:nvPr/>
          </p:nvSpPr>
          <p:spPr bwMode="auto">
            <a:xfrm>
              <a:off x="2376" y="1894"/>
              <a:ext cx="1299"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18" name="Oval 368"/>
            <p:cNvSpPr>
              <a:spLocks noChangeArrowheads="1"/>
            </p:cNvSpPr>
            <p:nvPr/>
          </p:nvSpPr>
          <p:spPr bwMode="auto">
            <a:xfrm>
              <a:off x="1662" y="2088"/>
              <a:ext cx="996"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19" name="Oval 369"/>
            <p:cNvSpPr>
              <a:spLocks noChangeArrowheads="1"/>
            </p:cNvSpPr>
            <p:nvPr/>
          </p:nvSpPr>
          <p:spPr bwMode="auto">
            <a:xfrm>
              <a:off x="1358" y="2535"/>
              <a:ext cx="672" cy="605"/>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20" name="Oval 370"/>
            <p:cNvSpPr>
              <a:spLocks noChangeArrowheads="1"/>
            </p:cNvSpPr>
            <p:nvPr/>
          </p:nvSpPr>
          <p:spPr bwMode="auto">
            <a:xfrm>
              <a:off x="1561" y="2801"/>
              <a:ext cx="1010" cy="656"/>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21" name="Oval 371"/>
            <p:cNvSpPr>
              <a:spLocks noChangeArrowheads="1"/>
            </p:cNvSpPr>
            <p:nvPr/>
          </p:nvSpPr>
          <p:spPr bwMode="auto">
            <a:xfrm>
              <a:off x="2275" y="2909"/>
              <a:ext cx="1509" cy="77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22" name="Oval 372"/>
            <p:cNvSpPr>
              <a:spLocks noChangeArrowheads="1"/>
            </p:cNvSpPr>
            <p:nvPr/>
          </p:nvSpPr>
          <p:spPr bwMode="auto">
            <a:xfrm>
              <a:off x="3235" y="2110"/>
              <a:ext cx="967" cy="583"/>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23" name="Oval 373"/>
            <p:cNvSpPr>
              <a:spLocks noChangeArrowheads="1"/>
            </p:cNvSpPr>
            <p:nvPr/>
          </p:nvSpPr>
          <p:spPr bwMode="auto">
            <a:xfrm>
              <a:off x="3379" y="2484"/>
              <a:ext cx="960" cy="584"/>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24" name="Oval 374"/>
            <p:cNvSpPr>
              <a:spLocks noChangeArrowheads="1"/>
            </p:cNvSpPr>
            <p:nvPr/>
          </p:nvSpPr>
          <p:spPr bwMode="auto">
            <a:xfrm>
              <a:off x="3293" y="2607"/>
              <a:ext cx="953"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1025" name="Oval 375"/>
            <p:cNvSpPr>
              <a:spLocks noChangeArrowheads="1"/>
            </p:cNvSpPr>
            <p:nvPr/>
          </p:nvSpPr>
          <p:spPr bwMode="auto">
            <a:xfrm>
              <a:off x="1900" y="2319"/>
              <a:ext cx="1934"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80904" name="Group 376"/>
          <p:cNvGrpSpPr>
            <a:grpSpLocks/>
          </p:cNvGrpSpPr>
          <p:nvPr/>
        </p:nvGrpSpPr>
        <p:grpSpPr bwMode="auto">
          <a:xfrm>
            <a:off x="3902075" y="2760663"/>
            <a:ext cx="2393950" cy="1709737"/>
            <a:chOff x="1358" y="1886"/>
            <a:chExt cx="2989" cy="1810"/>
          </a:xfrm>
        </p:grpSpPr>
        <p:sp>
          <p:nvSpPr>
            <p:cNvPr id="81001" name="Arc 377"/>
            <p:cNvSpPr>
              <a:spLocks/>
            </p:cNvSpPr>
            <p:nvPr/>
          </p:nvSpPr>
          <p:spPr bwMode="auto">
            <a:xfrm>
              <a:off x="2404" y="1886"/>
              <a:ext cx="1247" cy="375"/>
            </a:xfrm>
            <a:custGeom>
              <a:avLst/>
              <a:gdLst>
                <a:gd name="T0" fmla="*/ 0 w 40985"/>
                <a:gd name="T1" fmla="*/ 0 h 21600"/>
                <a:gd name="T2" fmla="*/ 0 w 40985"/>
                <a:gd name="T3" fmla="*/ 0 h 21600"/>
                <a:gd name="T4" fmla="*/ 0 w 40985"/>
                <a:gd name="T5" fmla="*/ 0 h 21600"/>
                <a:gd name="T6" fmla="*/ 0 60000 65536"/>
                <a:gd name="T7" fmla="*/ 0 60000 65536"/>
                <a:gd name="T8" fmla="*/ 0 60000 65536"/>
                <a:gd name="T9" fmla="*/ 0 w 40985"/>
                <a:gd name="T10" fmla="*/ 0 h 21600"/>
                <a:gd name="T11" fmla="*/ 40985 w 40985"/>
                <a:gd name="T12" fmla="*/ 21600 h 21600"/>
              </a:gdLst>
              <a:ahLst/>
              <a:cxnLst>
                <a:cxn ang="T6">
                  <a:pos x="T0" y="T1"/>
                </a:cxn>
                <a:cxn ang="T7">
                  <a:pos x="T2" y="T3"/>
                </a:cxn>
                <a:cxn ang="T8">
                  <a:pos x="T4" y="T5"/>
                </a:cxn>
              </a:cxnLst>
              <a:rect l="T9" t="T10" r="T11" b="T12"/>
              <a:pathLst>
                <a:path w="40985" h="21600" fill="none" extrusionOk="0">
                  <a:moveTo>
                    <a:pt x="0" y="15316"/>
                  </a:moveTo>
                  <a:cubicBezTo>
                    <a:pt x="2766" y="6218"/>
                    <a:pt x="11157" y="-1"/>
                    <a:pt x="20666" y="0"/>
                  </a:cubicBezTo>
                  <a:cubicBezTo>
                    <a:pt x="29769" y="0"/>
                    <a:pt x="37896" y="5708"/>
                    <a:pt x="40984" y="14272"/>
                  </a:cubicBezTo>
                </a:path>
                <a:path w="40985" h="21600" stroke="0" extrusionOk="0">
                  <a:moveTo>
                    <a:pt x="0" y="15316"/>
                  </a:moveTo>
                  <a:cubicBezTo>
                    <a:pt x="2766" y="6218"/>
                    <a:pt x="11157" y="-1"/>
                    <a:pt x="20666" y="0"/>
                  </a:cubicBezTo>
                  <a:cubicBezTo>
                    <a:pt x="29769" y="0"/>
                    <a:pt x="37896" y="5708"/>
                    <a:pt x="40984" y="14272"/>
                  </a:cubicBezTo>
                  <a:lnTo>
                    <a:pt x="20666" y="21600"/>
                  </a:lnTo>
                  <a:lnTo>
                    <a:pt x="0" y="15316"/>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02" name="Arc 378"/>
            <p:cNvSpPr>
              <a:spLocks/>
            </p:cNvSpPr>
            <p:nvPr/>
          </p:nvSpPr>
          <p:spPr bwMode="auto">
            <a:xfrm>
              <a:off x="2412" y="1893"/>
              <a:ext cx="1232" cy="368"/>
            </a:xfrm>
            <a:custGeom>
              <a:avLst/>
              <a:gdLst>
                <a:gd name="T0" fmla="*/ 0 w 40951"/>
                <a:gd name="T1" fmla="*/ 0 h 21600"/>
                <a:gd name="T2" fmla="*/ 0 w 40951"/>
                <a:gd name="T3" fmla="*/ 0 h 21600"/>
                <a:gd name="T4" fmla="*/ 0 w 40951"/>
                <a:gd name="T5" fmla="*/ 0 h 21600"/>
                <a:gd name="T6" fmla="*/ 0 60000 65536"/>
                <a:gd name="T7" fmla="*/ 0 60000 65536"/>
                <a:gd name="T8" fmla="*/ 0 60000 65536"/>
                <a:gd name="T9" fmla="*/ 0 w 40951"/>
                <a:gd name="T10" fmla="*/ 0 h 21600"/>
                <a:gd name="T11" fmla="*/ 40951 w 40951"/>
                <a:gd name="T12" fmla="*/ 21600 h 21600"/>
              </a:gdLst>
              <a:ahLst/>
              <a:cxnLst>
                <a:cxn ang="T6">
                  <a:pos x="T0" y="T1"/>
                </a:cxn>
                <a:cxn ang="T7">
                  <a:pos x="T2" y="T3"/>
                </a:cxn>
                <a:cxn ang="T8">
                  <a:pos x="T4" y="T5"/>
                </a:cxn>
              </a:cxnLst>
              <a:rect l="T9" t="T10" r="T11" b="T12"/>
              <a:pathLst>
                <a:path w="40951" h="21600" fill="none" extrusionOk="0">
                  <a:moveTo>
                    <a:pt x="-1" y="15268"/>
                  </a:moveTo>
                  <a:cubicBezTo>
                    <a:pt x="2781" y="6195"/>
                    <a:pt x="11160" y="-1"/>
                    <a:pt x="20651" y="0"/>
                  </a:cubicBezTo>
                  <a:cubicBezTo>
                    <a:pt x="29734" y="0"/>
                    <a:pt x="37847" y="5683"/>
                    <a:pt x="40951" y="14219"/>
                  </a:cubicBezTo>
                </a:path>
                <a:path w="40951" h="21600" stroke="0" extrusionOk="0">
                  <a:moveTo>
                    <a:pt x="-1" y="15268"/>
                  </a:moveTo>
                  <a:cubicBezTo>
                    <a:pt x="2781" y="6195"/>
                    <a:pt x="11160" y="-1"/>
                    <a:pt x="20651" y="0"/>
                  </a:cubicBezTo>
                  <a:cubicBezTo>
                    <a:pt x="29734" y="0"/>
                    <a:pt x="37847" y="5683"/>
                    <a:pt x="40951" y="14219"/>
                  </a:cubicBezTo>
                  <a:lnTo>
                    <a:pt x="20651" y="21600"/>
                  </a:lnTo>
                  <a:lnTo>
                    <a:pt x="-1" y="15268"/>
                  </a:lnTo>
                  <a:close/>
                </a:path>
              </a:pathLst>
            </a:custGeom>
            <a:solidFill>
              <a:srgbClr val="B6C7C9"/>
            </a:solidFill>
            <a:ln w="22225">
              <a:solidFill>
                <a:srgbClr val="6C8F93"/>
              </a:solidFill>
              <a:round/>
              <a:headEnd/>
              <a:tailEnd/>
            </a:ln>
          </p:spPr>
          <p:txBody>
            <a:bodyPr/>
            <a:lstStyle/>
            <a:p>
              <a:endParaRPr lang="en-US"/>
            </a:p>
          </p:txBody>
        </p:sp>
        <p:sp>
          <p:nvSpPr>
            <p:cNvPr id="81003" name="Arc 379"/>
            <p:cNvSpPr>
              <a:spLocks/>
            </p:cNvSpPr>
            <p:nvPr/>
          </p:nvSpPr>
          <p:spPr bwMode="auto">
            <a:xfrm>
              <a:off x="1662" y="2081"/>
              <a:ext cx="766" cy="446"/>
            </a:xfrm>
            <a:custGeom>
              <a:avLst/>
              <a:gdLst>
                <a:gd name="T0" fmla="*/ 0 w 33007"/>
                <a:gd name="T1" fmla="*/ 0 h 25698"/>
                <a:gd name="T2" fmla="*/ 0 w 33007"/>
                <a:gd name="T3" fmla="*/ 0 h 25698"/>
                <a:gd name="T4" fmla="*/ 0 w 33007"/>
                <a:gd name="T5" fmla="*/ 0 h 25698"/>
                <a:gd name="T6" fmla="*/ 0 60000 65536"/>
                <a:gd name="T7" fmla="*/ 0 60000 65536"/>
                <a:gd name="T8" fmla="*/ 0 60000 65536"/>
                <a:gd name="T9" fmla="*/ 0 w 33007"/>
                <a:gd name="T10" fmla="*/ 0 h 25698"/>
                <a:gd name="T11" fmla="*/ 33007 w 33007"/>
                <a:gd name="T12" fmla="*/ 25698 h 25698"/>
              </a:gdLst>
              <a:ahLst/>
              <a:cxnLst>
                <a:cxn ang="T6">
                  <a:pos x="T0" y="T1"/>
                </a:cxn>
                <a:cxn ang="T7">
                  <a:pos x="T2" y="T3"/>
                </a:cxn>
                <a:cxn ang="T8">
                  <a:pos x="T4" y="T5"/>
                </a:cxn>
              </a:cxnLst>
              <a:rect l="T9" t="T10" r="T11" b="T12"/>
              <a:pathLst>
                <a:path w="33007" h="25698" fill="none" extrusionOk="0">
                  <a:moveTo>
                    <a:pt x="392" y="25697"/>
                  </a:moveTo>
                  <a:cubicBezTo>
                    <a:pt x="131" y="24347"/>
                    <a:pt x="0" y="22975"/>
                    <a:pt x="0" y="21600"/>
                  </a:cubicBezTo>
                  <a:cubicBezTo>
                    <a:pt x="0" y="9670"/>
                    <a:pt x="9670" y="0"/>
                    <a:pt x="21600" y="0"/>
                  </a:cubicBezTo>
                  <a:cubicBezTo>
                    <a:pt x="25631" y="-1"/>
                    <a:pt x="29583" y="1128"/>
                    <a:pt x="33007" y="3257"/>
                  </a:cubicBezTo>
                </a:path>
                <a:path w="33007" h="25698" stroke="0" extrusionOk="0">
                  <a:moveTo>
                    <a:pt x="392" y="25697"/>
                  </a:moveTo>
                  <a:cubicBezTo>
                    <a:pt x="131" y="24347"/>
                    <a:pt x="0" y="22975"/>
                    <a:pt x="0" y="21600"/>
                  </a:cubicBezTo>
                  <a:cubicBezTo>
                    <a:pt x="0" y="9670"/>
                    <a:pt x="9670" y="0"/>
                    <a:pt x="21600" y="0"/>
                  </a:cubicBezTo>
                  <a:cubicBezTo>
                    <a:pt x="25631" y="-1"/>
                    <a:pt x="29583" y="1128"/>
                    <a:pt x="33007" y="3257"/>
                  </a:cubicBezTo>
                  <a:lnTo>
                    <a:pt x="21600" y="21600"/>
                  </a:lnTo>
                  <a:lnTo>
                    <a:pt x="392" y="256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04" name="Arc 380"/>
            <p:cNvSpPr>
              <a:spLocks/>
            </p:cNvSpPr>
            <p:nvPr/>
          </p:nvSpPr>
          <p:spPr bwMode="auto">
            <a:xfrm>
              <a:off x="1669" y="2088"/>
              <a:ext cx="755" cy="438"/>
            </a:xfrm>
            <a:custGeom>
              <a:avLst/>
              <a:gdLst>
                <a:gd name="T0" fmla="*/ 0 w 32968"/>
                <a:gd name="T1" fmla="*/ 0 h 25717"/>
                <a:gd name="T2" fmla="*/ 0 w 32968"/>
                <a:gd name="T3" fmla="*/ 0 h 25717"/>
                <a:gd name="T4" fmla="*/ 0 w 32968"/>
                <a:gd name="T5" fmla="*/ 0 h 25717"/>
                <a:gd name="T6" fmla="*/ 0 60000 65536"/>
                <a:gd name="T7" fmla="*/ 0 60000 65536"/>
                <a:gd name="T8" fmla="*/ 0 60000 65536"/>
                <a:gd name="T9" fmla="*/ 0 w 32968"/>
                <a:gd name="T10" fmla="*/ 0 h 25717"/>
                <a:gd name="T11" fmla="*/ 32968 w 32968"/>
                <a:gd name="T12" fmla="*/ 25717 h 25717"/>
              </a:gdLst>
              <a:ahLst/>
              <a:cxnLst>
                <a:cxn ang="T6">
                  <a:pos x="T0" y="T1"/>
                </a:cxn>
                <a:cxn ang="T7">
                  <a:pos x="T2" y="T3"/>
                </a:cxn>
                <a:cxn ang="T8">
                  <a:pos x="T4" y="T5"/>
                </a:cxn>
              </a:cxnLst>
              <a:rect l="T9" t="T10" r="T11" b="T12"/>
              <a:pathLst>
                <a:path w="32968" h="25717" fill="none" extrusionOk="0">
                  <a:moveTo>
                    <a:pt x="395" y="25717"/>
                  </a:moveTo>
                  <a:cubicBezTo>
                    <a:pt x="132" y="24360"/>
                    <a:pt x="0" y="22981"/>
                    <a:pt x="0" y="21600"/>
                  </a:cubicBezTo>
                  <a:cubicBezTo>
                    <a:pt x="0" y="9670"/>
                    <a:pt x="9670" y="0"/>
                    <a:pt x="21600" y="0"/>
                  </a:cubicBezTo>
                  <a:cubicBezTo>
                    <a:pt x="25616" y="-1"/>
                    <a:pt x="29552" y="1119"/>
                    <a:pt x="32967" y="3233"/>
                  </a:cubicBezTo>
                </a:path>
                <a:path w="32968" h="25717" stroke="0" extrusionOk="0">
                  <a:moveTo>
                    <a:pt x="395" y="25717"/>
                  </a:moveTo>
                  <a:cubicBezTo>
                    <a:pt x="132" y="24360"/>
                    <a:pt x="0" y="22981"/>
                    <a:pt x="0" y="21600"/>
                  </a:cubicBezTo>
                  <a:cubicBezTo>
                    <a:pt x="0" y="9670"/>
                    <a:pt x="9670" y="0"/>
                    <a:pt x="21600" y="0"/>
                  </a:cubicBezTo>
                  <a:cubicBezTo>
                    <a:pt x="25616" y="-1"/>
                    <a:pt x="29552" y="1119"/>
                    <a:pt x="32967" y="3233"/>
                  </a:cubicBezTo>
                  <a:lnTo>
                    <a:pt x="21600" y="21600"/>
                  </a:lnTo>
                  <a:lnTo>
                    <a:pt x="395" y="25717"/>
                  </a:lnTo>
                  <a:close/>
                </a:path>
              </a:pathLst>
            </a:custGeom>
            <a:solidFill>
              <a:srgbClr val="B6C7C9"/>
            </a:solidFill>
            <a:ln w="22225">
              <a:solidFill>
                <a:srgbClr val="6C8F93"/>
              </a:solidFill>
              <a:round/>
              <a:headEnd/>
              <a:tailEnd/>
            </a:ln>
          </p:spPr>
          <p:txBody>
            <a:bodyPr/>
            <a:lstStyle/>
            <a:p>
              <a:endParaRPr lang="en-US"/>
            </a:p>
          </p:txBody>
        </p:sp>
        <p:sp>
          <p:nvSpPr>
            <p:cNvPr id="81005" name="Arc 381"/>
            <p:cNvSpPr>
              <a:spLocks/>
            </p:cNvSpPr>
            <p:nvPr/>
          </p:nvSpPr>
          <p:spPr bwMode="auto">
            <a:xfrm>
              <a:off x="1553" y="3120"/>
              <a:ext cx="773" cy="345"/>
            </a:xfrm>
            <a:custGeom>
              <a:avLst/>
              <a:gdLst>
                <a:gd name="T0" fmla="*/ 0 w 32097"/>
                <a:gd name="T1" fmla="*/ 0 h 21984"/>
                <a:gd name="T2" fmla="*/ 0 w 32097"/>
                <a:gd name="T3" fmla="*/ 0 h 21984"/>
                <a:gd name="T4" fmla="*/ 0 w 32097"/>
                <a:gd name="T5" fmla="*/ 0 h 21984"/>
                <a:gd name="T6" fmla="*/ 0 60000 65536"/>
                <a:gd name="T7" fmla="*/ 0 60000 65536"/>
                <a:gd name="T8" fmla="*/ 0 60000 65536"/>
                <a:gd name="T9" fmla="*/ 0 w 32097"/>
                <a:gd name="T10" fmla="*/ 0 h 21984"/>
                <a:gd name="T11" fmla="*/ 32097 w 32097"/>
                <a:gd name="T12" fmla="*/ 21984 h 21984"/>
              </a:gdLst>
              <a:ahLst/>
              <a:cxnLst>
                <a:cxn ang="T6">
                  <a:pos x="T0" y="T1"/>
                </a:cxn>
                <a:cxn ang="T7">
                  <a:pos x="T2" y="T3"/>
                </a:cxn>
                <a:cxn ang="T8">
                  <a:pos x="T4" y="T5"/>
                </a:cxn>
              </a:cxnLst>
              <a:rect l="T9" t="T10" r="T11" b="T12"/>
              <a:pathLst>
                <a:path w="32097" h="21984" fill="none" extrusionOk="0">
                  <a:moveTo>
                    <a:pt x="32096" y="19261"/>
                  </a:moveTo>
                  <a:cubicBezTo>
                    <a:pt x="28886" y="21047"/>
                    <a:pt x="25273" y="21983"/>
                    <a:pt x="21600" y="21984"/>
                  </a:cubicBezTo>
                  <a:cubicBezTo>
                    <a:pt x="9670" y="21984"/>
                    <a:pt x="0" y="12313"/>
                    <a:pt x="0" y="384"/>
                  </a:cubicBezTo>
                  <a:cubicBezTo>
                    <a:pt x="-1" y="255"/>
                    <a:pt x="1" y="127"/>
                    <a:pt x="3" y="0"/>
                  </a:cubicBezTo>
                </a:path>
                <a:path w="32097" h="21984" stroke="0" extrusionOk="0">
                  <a:moveTo>
                    <a:pt x="32096" y="19261"/>
                  </a:moveTo>
                  <a:cubicBezTo>
                    <a:pt x="28886" y="21047"/>
                    <a:pt x="25273" y="21983"/>
                    <a:pt x="21600" y="21984"/>
                  </a:cubicBezTo>
                  <a:cubicBezTo>
                    <a:pt x="9670" y="21984"/>
                    <a:pt x="0" y="12313"/>
                    <a:pt x="0" y="384"/>
                  </a:cubicBezTo>
                  <a:cubicBezTo>
                    <a:pt x="-1" y="255"/>
                    <a:pt x="1" y="127"/>
                    <a:pt x="3" y="0"/>
                  </a:cubicBezTo>
                  <a:lnTo>
                    <a:pt x="21600" y="384"/>
                  </a:lnTo>
                  <a:lnTo>
                    <a:pt x="32096" y="19261"/>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06" name="Arc 382"/>
            <p:cNvSpPr>
              <a:spLocks/>
            </p:cNvSpPr>
            <p:nvPr/>
          </p:nvSpPr>
          <p:spPr bwMode="auto">
            <a:xfrm>
              <a:off x="1560" y="3120"/>
              <a:ext cx="761" cy="337"/>
            </a:xfrm>
            <a:custGeom>
              <a:avLst/>
              <a:gdLst>
                <a:gd name="T0" fmla="*/ 0 w 32039"/>
                <a:gd name="T1" fmla="*/ 0 h 21986"/>
                <a:gd name="T2" fmla="*/ 0 w 32039"/>
                <a:gd name="T3" fmla="*/ 0 h 21986"/>
                <a:gd name="T4" fmla="*/ 0 w 32039"/>
                <a:gd name="T5" fmla="*/ 0 h 21986"/>
                <a:gd name="T6" fmla="*/ 0 60000 65536"/>
                <a:gd name="T7" fmla="*/ 0 60000 65536"/>
                <a:gd name="T8" fmla="*/ 0 60000 65536"/>
                <a:gd name="T9" fmla="*/ 0 w 32039"/>
                <a:gd name="T10" fmla="*/ 0 h 21986"/>
                <a:gd name="T11" fmla="*/ 32039 w 32039"/>
                <a:gd name="T12" fmla="*/ 21986 h 21986"/>
              </a:gdLst>
              <a:ahLst/>
              <a:cxnLst>
                <a:cxn ang="T6">
                  <a:pos x="T0" y="T1"/>
                </a:cxn>
                <a:cxn ang="T7">
                  <a:pos x="T2" y="T3"/>
                </a:cxn>
                <a:cxn ang="T8">
                  <a:pos x="T4" y="T5"/>
                </a:cxn>
              </a:cxnLst>
              <a:rect l="T9" t="T10" r="T11" b="T12"/>
              <a:pathLst>
                <a:path w="32039" h="21986" fill="none" extrusionOk="0">
                  <a:moveTo>
                    <a:pt x="32038" y="19295"/>
                  </a:moveTo>
                  <a:cubicBezTo>
                    <a:pt x="28842" y="21060"/>
                    <a:pt x="25251" y="21985"/>
                    <a:pt x="21600" y="21986"/>
                  </a:cubicBezTo>
                  <a:cubicBezTo>
                    <a:pt x="9670" y="21986"/>
                    <a:pt x="0" y="12315"/>
                    <a:pt x="0" y="386"/>
                  </a:cubicBezTo>
                  <a:cubicBezTo>
                    <a:pt x="-1" y="257"/>
                    <a:pt x="1" y="128"/>
                    <a:pt x="3" y="0"/>
                  </a:cubicBezTo>
                </a:path>
                <a:path w="32039" h="21986" stroke="0" extrusionOk="0">
                  <a:moveTo>
                    <a:pt x="32038" y="19295"/>
                  </a:moveTo>
                  <a:cubicBezTo>
                    <a:pt x="28842" y="21060"/>
                    <a:pt x="25251" y="21985"/>
                    <a:pt x="21600" y="21986"/>
                  </a:cubicBezTo>
                  <a:cubicBezTo>
                    <a:pt x="9670" y="21986"/>
                    <a:pt x="0" y="12315"/>
                    <a:pt x="0" y="386"/>
                  </a:cubicBezTo>
                  <a:cubicBezTo>
                    <a:pt x="-1" y="257"/>
                    <a:pt x="1" y="128"/>
                    <a:pt x="3" y="0"/>
                  </a:cubicBezTo>
                  <a:lnTo>
                    <a:pt x="21600" y="386"/>
                  </a:lnTo>
                  <a:lnTo>
                    <a:pt x="32038" y="19295"/>
                  </a:lnTo>
                  <a:close/>
                </a:path>
              </a:pathLst>
            </a:custGeom>
            <a:solidFill>
              <a:srgbClr val="B6C7C9"/>
            </a:solidFill>
            <a:ln w="22225">
              <a:solidFill>
                <a:srgbClr val="6C8F93"/>
              </a:solidFill>
              <a:round/>
              <a:headEnd/>
              <a:tailEnd/>
            </a:ln>
          </p:spPr>
          <p:txBody>
            <a:bodyPr/>
            <a:lstStyle/>
            <a:p>
              <a:endParaRPr lang="en-US"/>
            </a:p>
          </p:txBody>
        </p:sp>
        <p:sp>
          <p:nvSpPr>
            <p:cNvPr id="81007" name="Arc 383"/>
            <p:cNvSpPr>
              <a:spLocks/>
            </p:cNvSpPr>
            <p:nvPr/>
          </p:nvSpPr>
          <p:spPr bwMode="auto">
            <a:xfrm>
              <a:off x="3626" y="2103"/>
              <a:ext cx="584" cy="427"/>
            </a:xfrm>
            <a:custGeom>
              <a:avLst/>
              <a:gdLst>
                <a:gd name="T0" fmla="*/ 0 w 26070"/>
                <a:gd name="T1" fmla="*/ 0 h 31631"/>
                <a:gd name="T2" fmla="*/ 0 w 26070"/>
                <a:gd name="T3" fmla="*/ 0 h 31631"/>
                <a:gd name="T4" fmla="*/ 0 w 26070"/>
                <a:gd name="T5" fmla="*/ 0 h 31631"/>
                <a:gd name="T6" fmla="*/ 0 60000 65536"/>
                <a:gd name="T7" fmla="*/ 0 60000 65536"/>
                <a:gd name="T8" fmla="*/ 0 60000 65536"/>
                <a:gd name="T9" fmla="*/ 0 w 26070"/>
                <a:gd name="T10" fmla="*/ 0 h 31631"/>
                <a:gd name="T11" fmla="*/ 26070 w 26070"/>
                <a:gd name="T12" fmla="*/ 31631 h 31631"/>
              </a:gdLst>
              <a:ahLst/>
              <a:cxnLst>
                <a:cxn ang="T6">
                  <a:pos x="T0" y="T1"/>
                </a:cxn>
                <a:cxn ang="T7">
                  <a:pos x="T2" y="T3"/>
                </a:cxn>
                <a:cxn ang="T8">
                  <a:pos x="T4" y="T5"/>
                </a:cxn>
              </a:cxnLst>
              <a:rect l="T9" t="T10" r="T11" b="T12"/>
              <a:pathLst>
                <a:path w="26070" h="31631" fill="none" extrusionOk="0">
                  <a:moveTo>
                    <a:pt x="-1" y="467"/>
                  </a:moveTo>
                  <a:cubicBezTo>
                    <a:pt x="1469" y="156"/>
                    <a:pt x="2967" y="-1"/>
                    <a:pt x="4470" y="0"/>
                  </a:cubicBezTo>
                  <a:cubicBezTo>
                    <a:pt x="16399" y="0"/>
                    <a:pt x="26070" y="9670"/>
                    <a:pt x="26070" y="21600"/>
                  </a:cubicBezTo>
                  <a:cubicBezTo>
                    <a:pt x="26070" y="25094"/>
                    <a:pt x="25222" y="28536"/>
                    <a:pt x="23599" y="31631"/>
                  </a:cubicBezTo>
                </a:path>
                <a:path w="26070" h="31631" stroke="0" extrusionOk="0">
                  <a:moveTo>
                    <a:pt x="-1" y="467"/>
                  </a:moveTo>
                  <a:cubicBezTo>
                    <a:pt x="1469" y="156"/>
                    <a:pt x="2967" y="-1"/>
                    <a:pt x="4470" y="0"/>
                  </a:cubicBezTo>
                  <a:cubicBezTo>
                    <a:pt x="16399" y="0"/>
                    <a:pt x="26070" y="9670"/>
                    <a:pt x="26070" y="21600"/>
                  </a:cubicBezTo>
                  <a:cubicBezTo>
                    <a:pt x="26070" y="25094"/>
                    <a:pt x="25222" y="28536"/>
                    <a:pt x="23599" y="31631"/>
                  </a:cubicBezTo>
                  <a:lnTo>
                    <a:pt x="4470" y="21600"/>
                  </a:lnTo>
                  <a:lnTo>
                    <a:pt x="-1" y="46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08" name="Arc 384"/>
            <p:cNvSpPr>
              <a:spLocks/>
            </p:cNvSpPr>
            <p:nvPr/>
          </p:nvSpPr>
          <p:spPr bwMode="auto">
            <a:xfrm>
              <a:off x="3628" y="2110"/>
              <a:ext cx="574" cy="418"/>
            </a:xfrm>
            <a:custGeom>
              <a:avLst/>
              <a:gdLst>
                <a:gd name="T0" fmla="*/ 0 w 26029"/>
                <a:gd name="T1" fmla="*/ 0 h 31708"/>
                <a:gd name="T2" fmla="*/ 0 w 26029"/>
                <a:gd name="T3" fmla="*/ 0 h 31708"/>
                <a:gd name="T4" fmla="*/ 0 w 26029"/>
                <a:gd name="T5" fmla="*/ 0 h 31708"/>
                <a:gd name="T6" fmla="*/ 0 60000 65536"/>
                <a:gd name="T7" fmla="*/ 0 60000 65536"/>
                <a:gd name="T8" fmla="*/ 0 60000 65536"/>
                <a:gd name="T9" fmla="*/ 0 w 26029"/>
                <a:gd name="T10" fmla="*/ 0 h 31708"/>
                <a:gd name="T11" fmla="*/ 26029 w 26029"/>
                <a:gd name="T12" fmla="*/ 31708 h 31708"/>
              </a:gdLst>
              <a:ahLst/>
              <a:cxnLst>
                <a:cxn ang="T6">
                  <a:pos x="T0" y="T1"/>
                </a:cxn>
                <a:cxn ang="T7">
                  <a:pos x="T2" y="T3"/>
                </a:cxn>
                <a:cxn ang="T8">
                  <a:pos x="T4" y="T5"/>
                </a:cxn>
              </a:cxnLst>
              <a:rect l="T9" t="T10" r="T11" b="T12"/>
              <a:pathLst>
                <a:path w="26029" h="31708" fill="none" extrusionOk="0">
                  <a:moveTo>
                    <a:pt x="-1" y="458"/>
                  </a:moveTo>
                  <a:cubicBezTo>
                    <a:pt x="1456" y="153"/>
                    <a:pt x="2940" y="-1"/>
                    <a:pt x="4429" y="0"/>
                  </a:cubicBezTo>
                  <a:cubicBezTo>
                    <a:pt x="16358" y="0"/>
                    <a:pt x="26029" y="9670"/>
                    <a:pt x="26029" y="21600"/>
                  </a:cubicBezTo>
                  <a:cubicBezTo>
                    <a:pt x="26029" y="25123"/>
                    <a:pt x="25166" y="28593"/>
                    <a:pt x="23517" y="31707"/>
                  </a:cubicBezTo>
                </a:path>
                <a:path w="26029" h="31708" stroke="0" extrusionOk="0">
                  <a:moveTo>
                    <a:pt x="-1" y="458"/>
                  </a:moveTo>
                  <a:cubicBezTo>
                    <a:pt x="1456" y="153"/>
                    <a:pt x="2940" y="-1"/>
                    <a:pt x="4429" y="0"/>
                  </a:cubicBezTo>
                  <a:cubicBezTo>
                    <a:pt x="16358" y="0"/>
                    <a:pt x="26029" y="9670"/>
                    <a:pt x="26029" y="21600"/>
                  </a:cubicBezTo>
                  <a:cubicBezTo>
                    <a:pt x="26029" y="25123"/>
                    <a:pt x="25166" y="28593"/>
                    <a:pt x="23517" y="31707"/>
                  </a:cubicBezTo>
                  <a:lnTo>
                    <a:pt x="4429" y="21600"/>
                  </a:lnTo>
                  <a:lnTo>
                    <a:pt x="-1" y="458"/>
                  </a:lnTo>
                  <a:close/>
                </a:path>
              </a:pathLst>
            </a:custGeom>
            <a:solidFill>
              <a:srgbClr val="B6C7C9"/>
            </a:solidFill>
            <a:ln w="22225">
              <a:solidFill>
                <a:srgbClr val="6C8F93"/>
              </a:solidFill>
              <a:round/>
              <a:headEnd/>
              <a:tailEnd/>
            </a:ln>
          </p:spPr>
          <p:txBody>
            <a:bodyPr/>
            <a:lstStyle/>
            <a:p>
              <a:endParaRPr lang="en-US"/>
            </a:p>
          </p:txBody>
        </p:sp>
        <p:sp>
          <p:nvSpPr>
            <p:cNvPr id="81009" name="Arc 385"/>
            <p:cNvSpPr>
              <a:spLocks/>
            </p:cNvSpPr>
            <p:nvPr/>
          </p:nvSpPr>
          <p:spPr bwMode="auto">
            <a:xfrm>
              <a:off x="3791" y="2534"/>
              <a:ext cx="556" cy="428"/>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583" y="0"/>
                  </a:moveTo>
                  <a:cubicBezTo>
                    <a:pt x="18654" y="4101"/>
                    <a:pt x="21600" y="10273"/>
                    <a:pt x="21600" y="16794"/>
                  </a:cubicBezTo>
                  <a:cubicBezTo>
                    <a:pt x="21600" y="21214"/>
                    <a:pt x="20243" y="25528"/>
                    <a:pt x="17714" y="29154"/>
                  </a:cubicBezTo>
                </a:path>
                <a:path w="21600" h="29154" stroke="0" extrusionOk="0">
                  <a:moveTo>
                    <a:pt x="13583" y="0"/>
                  </a:moveTo>
                  <a:cubicBezTo>
                    <a:pt x="18654" y="4101"/>
                    <a:pt x="21600" y="10273"/>
                    <a:pt x="21600" y="16794"/>
                  </a:cubicBezTo>
                  <a:cubicBezTo>
                    <a:pt x="21600" y="21214"/>
                    <a:pt x="20243" y="25528"/>
                    <a:pt x="17714" y="29154"/>
                  </a:cubicBezTo>
                  <a:lnTo>
                    <a:pt x="0" y="16794"/>
                  </a:lnTo>
                  <a:lnTo>
                    <a:pt x="13583"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10" name="Arc 386"/>
            <p:cNvSpPr>
              <a:spLocks/>
            </p:cNvSpPr>
            <p:nvPr/>
          </p:nvSpPr>
          <p:spPr bwMode="auto">
            <a:xfrm>
              <a:off x="3791" y="2538"/>
              <a:ext cx="549" cy="420"/>
            </a:xfrm>
            <a:custGeom>
              <a:avLst/>
              <a:gdLst>
                <a:gd name="T0" fmla="*/ 0 w 21600"/>
                <a:gd name="T1" fmla="*/ 0 h 29298"/>
                <a:gd name="T2" fmla="*/ 0 w 21600"/>
                <a:gd name="T3" fmla="*/ 0 h 29298"/>
                <a:gd name="T4" fmla="*/ 0 w 21600"/>
                <a:gd name="T5" fmla="*/ 0 h 29298"/>
                <a:gd name="T6" fmla="*/ 0 60000 65536"/>
                <a:gd name="T7" fmla="*/ 0 60000 65536"/>
                <a:gd name="T8" fmla="*/ 0 60000 65536"/>
                <a:gd name="T9" fmla="*/ 0 w 21600"/>
                <a:gd name="T10" fmla="*/ 0 h 29298"/>
                <a:gd name="T11" fmla="*/ 21600 w 21600"/>
                <a:gd name="T12" fmla="*/ 29298 h 29298"/>
              </a:gdLst>
              <a:ahLst/>
              <a:cxnLst>
                <a:cxn ang="T6">
                  <a:pos x="T0" y="T1"/>
                </a:cxn>
                <a:cxn ang="T7">
                  <a:pos x="T2" y="T3"/>
                </a:cxn>
                <a:cxn ang="T8">
                  <a:pos x="T4" y="T5"/>
                </a:cxn>
              </a:cxnLst>
              <a:rect l="T9" t="T10" r="T11" b="T12"/>
              <a:pathLst>
                <a:path w="21600" h="29298" fill="none" extrusionOk="0">
                  <a:moveTo>
                    <a:pt x="13504" y="0"/>
                  </a:moveTo>
                  <a:cubicBezTo>
                    <a:pt x="18621" y="4099"/>
                    <a:pt x="21600" y="10301"/>
                    <a:pt x="21600" y="16858"/>
                  </a:cubicBezTo>
                  <a:cubicBezTo>
                    <a:pt x="21600" y="21311"/>
                    <a:pt x="20223" y="25656"/>
                    <a:pt x="17658" y="29298"/>
                  </a:cubicBezTo>
                </a:path>
                <a:path w="21600" h="29298" stroke="0" extrusionOk="0">
                  <a:moveTo>
                    <a:pt x="13504" y="0"/>
                  </a:moveTo>
                  <a:cubicBezTo>
                    <a:pt x="18621" y="4099"/>
                    <a:pt x="21600" y="10301"/>
                    <a:pt x="21600" y="16858"/>
                  </a:cubicBezTo>
                  <a:cubicBezTo>
                    <a:pt x="21600" y="21311"/>
                    <a:pt x="20223" y="25656"/>
                    <a:pt x="17658" y="29298"/>
                  </a:cubicBezTo>
                  <a:lnTo>
                    <a:pt x="0" y="16858"/>
                  </a:lnTo>
                  <a:lnTo>
                    <a:pt x="13504" y="0"/>
                  </a:lnTo>
                  <a:close/>
                </a:path>
              </a:pathLst>
            </a:custGeom>
            <a:solidFill>
              <a:srgbClr val="B6C7C9"/>
            </a:solidFill>
            <a:ln w="22225">
              <a:solidFill>
                <a:srgbClr val="6C8F93"/>
              </a:solidFill>
              <a:round/>
              <a:headEnd/>
              <a:tailEnd/>
            </a:ln>
          </p:spPr>
          <p:txBody>
            <a:bodyPr/>
            <a:lstStyle/>
            <a:p>
              <a:endParaRPr lang="en-US"/>
            </a:p>
          </p:txBody>
        </p:sp>
        <p:sp>
          <p:nvSpPr>
            <p:cNvPr id="81011" name="Arc 387"/>
            <p:cNvSpPr>
              <a:spLocks/>
            </p:cNvSpPr>
            <p:nvPr/>
          </p:nvSpPr>
          <p:spPr bwMode="auto">
            <a:xfrm>
              <a:off x="3609" y="2973"/>
              <a:ext cx="651" cy="607"/>
            </a:xfrm>
            <a:custGeom>
              <a:avLst/>
              <a:gdLst>
                <a:gd name="T0" fmla="*/ 0 w 28655"/>
                <a:gd name="T1" fmla="*/ 0 h 27157"/>
                <a:gd name="T2" fmla="*/ 0 w 28655"/>
                <a:gd name="T3" fmla="*/ 0 h 27157"/>
                <a:gd name="T4" fmla="*/ 0 w 28655"/>
                <a:gd name="T5" fmla="*/ 0 h 27157"/>
                <a:gd name="T6" fmla="*/ 0 60000 65536"/>
                <a:gd name="T7" fmla="*/ 0 60000 65536"/>
                <a:gd name="T8" fmla="*/ 0 60000 65536"/>
                <a:gd name="T9" fmla="*/ 0 w 28655"/>
                <a:gd name="T10" fmla="*/ 0 h 27157"/>
                <a:gd name="T11" fmla="*/ 28655 w 28655"/>
                <a:gd name="T12" fmla="*/ 27157 h 27157"/>
              </a:gdLst>
              <a:ahLst/>
              <a:cxnLst>
                <a:cxn ang="T6">
                  <a:pos x="T0" y="T1"/>
                </a:cxn>
                <a:cxn ang="T7">
                  <a:pos x="T2" y="T3"/>
                </a:cxn>
                <a:cxn ang="T8">
                  <a:pos x="T4" y="T5"/>
                </a:cxn>
              </a:cxnLst>
              <a:rect l="T9" t="T10" r="T11" b="T12"/>
              <a:pathLst>
                <a:path w="28655" h="27157" fill="none" extrusionOk="0">
                  <a:moveTo>
                    <a:pt x="27927" y="0"/>
                  </a:moveTo>
                  <a:cubicBezTo>
                    <a:pt x="28410" y="1812"/>
                    <a:pt x="28655" y="3680"/>
                    <a:pt x="28655" y="5557"/>
                  </a:cubicBezTo>
                  <a:cubicBezTo>
                    <a:pt x="28655" y="17486"/>
                    <a:pt x="18984" y="27157"/>
                    <a:pt x="7055" y="27157"/>
                  </a:cubicBezTo>
                  <a:cubicBezTo>
                    <a:pt x="4653" y="27157"/>
                    <a:pt x="2269" y="26756"/>
                    <a:pt x="-1" y="25972"/>
                  </a:cubicBezTo>
                </a:path>
                <a:path w="28655" h="27157" stroke="0" extrusionOk="0">
                  <a:moveTo>
                    <a:pt x="27927" y="0"/>
                  </a:moveTo>
                  <a:cubicBezTo>
                    <a:pt x="28410" y="1812"/>
                    <a:pt x="28655" y="3680"/>
                    <a:pt x="28655" y="5557"/>
                  </a:cubicBezTo>
                  <a:cubicBezTo>
                    <a:pt x="28655" y="17486"/>
                    <a:pt x="18984" y="27157"/>
                    <a:pt x="7055" y="27157"/>
                  </a:cubicBezTo>
                  <a:cubicBezTo>
                    <a:pt x="4653" y="27157"/>
                    <a:pt x="2269" y="26756"/>
                    <a:pt x="-1" y="25972"/>
                  </a:cubicBezTo>
                  <a:lnTo>
                    <a:pt x="7055" y="5557"/>
                  </a:lnTo>
                  <a:lnTo>
                    <a:pt x="27927"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12" name="Arc 388"/>
            <p:cNvSpPr>
              <a:spLocks/>
            </p:cNvSpPr>
            <p:nvPr/>
          </p:nvSpPr>
          <p:spPr bwMode="auto">
            <a:xfrm>
              <a:off x="3611" y="2975"/>
              <a:ext cx="642" cy="598"/>
            </a:xfrm>
            <a:custGeom>
              <a:avLst/>
              <a:gdLst>
                <a:gd name="T0" fmla="*/ 0 w 28653"/>
                <a:gd name="T1" fmla="*/ 0 h 27158"/>
                <a:gd name="T2" fmla="*/ 0 w 28653"/>
                <a:gd name="T3" fmla="*/ 0 h 27158"/>
                <a:gd name="T4" fmla="*/ 0 w 28653"/>
                <a:gd name="T5" fmla="*/ 0 h 27158"/>
                <a:gd name="T6" fmla="*/ 0 60000 65536"/>
                <a:gd name="T7" fmla="*/ 0 60000 65536"/>
                <a:gd name="T8" fmla="*/ 0 60000 65536"/>
                <a:gd name="T9" fmla="*/ 0 w 28653"/>
                <a:gd name="T10" fmla="*/ 0 h 27158"/>
                <a:gd name="T11" fmla="*/ 28653 w 28653"/>
                <a:gd name="T12" fmla="*/ 27158 h 27158"/>
              </a:gdLst>
              <a:ahLst/>
              <a:cxnLst>
                <a:cxn ang="T6">
                  <a:pos x="T0" y="T1"/>
                </a:cxn>
                <a:cxn ang="T7">
                  <a:pos x="T2" y="T3"/>
                </a:cxn>
                <a:cxn ang="T8">
                  <a:pos x="T4" y="T5"/>
                </a:cxn>
              </a:cxnLst>
              <a:rect l="T9" t="T10" r="T11" b="T12"/>
              <a:pathLst>
                <a:path w="28653" h="27158" fill="none" extrusionOk="0">
                  <a:moveTo>
                    <a:pt x="27925" y="0"/>
                  </a:moveTo>
                  <a:cubicBezTo>
                    <a:pt x="28408" y="1813"/>
                    <a:pt x="28653" y="3681"/>
                    <a:pt x="28653" y="5558"/>
                  </a:cubicBezTo>
                  <a:cubicBezTo>
                    <a:pt x="28653" y="17487"/>
                    <a:pt x="18982" y="27158"/>
                    <a:pt x="7053" y="27158"/>
                  </a:cubicBezTo>
                  <a:cubicBezTo>
                    <a:pt x="4652" y="27158"/>
                    <a:pt x="2268" y="26757"/>
                    <a:pt x="-1" y="25974"/>
                  </a:cubicBezTo>
                </a:path>
                <a:path w="28653" h="27158" stroke="0" extrusionOk="0">
                  <a:moveTo>
                    <a:pt x="27925" y="0"/>
                  </a:moveTo>
                  <a:cubicBezTo>
                    <a:pt x="28408" y="1813"/>
                    <a:pt x="28653" y="3681"/>
                    <a:pt x="28653" y="5558"/>
                  </a:cubicBezTo>
                  <a:cubicBezTo>
                    <a:pt x="28653" y="17487"/>
                    <a:pt x="18982" y="27158"/>
                    <a:pt x="7053" y="27158"/>
                  </a:cubicBezTo>
                  <a:cubicBezTo>
                    <a:pt x="4652" y="27158"/>
                    <a:pt x="2268" y="26757"/>
                    <a:pt x="-1" y="25974"/>
                  </a:cubicBezTo>
                  <a:lnTo>
                    <a:pt x="7053" y="5558"/>
                  </a:lnTo>
                  <a:lnTo>
                    <a:pt x="27925" y="0"/>
                  </a:lnTo>
                  <a:close/>
                </a:path>
              </a:pathLst>
            </a:custGeom>
            <a:solidFill>
              <a:srgbClr val="B6C7C9"/>
            </a:solidFill>
            <a:ln w="22225">
              <a:solidFill>
                <a:srgbClr val="6C8F93"/>
              </a:solidFill>
              <a:round/>
              <a:headEnd/>
              <a:tailEnd/>
            </a:ln>
          </p:spPr>
          <p:txBody>
            <a:bodyPr/>
            <a:lstStyle/>
            <a:p>
              <a:endParaRPr lang="en-US"/>
            </a:p>
          </p:txBody>
        </p:sp>
        <p:sp>
          <p:nvSpPr>
            <p:cNvPr id="81013" name="Arc 389"/>
            <p:cNvSpPr>
              <a:spLocks/>
            </p:cNvSpPr>
            <p:nvPr/>
          </p:nvSpPr>
          <p:spPr bwMode="auto">
            <a:xfrm>
              <a:off x="1358" y="2529"/>
              <a:ext cx="354" cy="592"/>
            </a:xfrm>
            <a:custGeom>
              <a:avLst/>
              <a:gdLst>
                <a:gd name="T0" fmla="*/ 0 w 21600"/>
                <a:gd name="T1" fmla="*/ 0 h 41297"/>
                <a:gd name="T2" fmla="*/ 0 w 21600"/>
                <a:gd name="T3" fmla="*/ 0 h 41297"/>
                <a:gd name="T4" fmla="*/ 0 w 21600"/>
                <a:gd name="T5" fmla="*/ 0 h 41297"/>
                <a:gd name="T6" fmla="*/ 0 60000 65536"/>
                <a:gd name="T7" fmla="*/ 0 60000 65536"/>
                <a:gd name="T8" fmla="*/ 0 60000 65536"/>
                <a:gd name="T9" fmla="*/ 0 w 21600"/>
                <a:gd name="T10" fmla="*/ 0 h 41297"/>
                <a:gd name="T11" fmla="*/ 21600 w 21600"/>
                <a:gd name="T12" fmla="*/ 41297 h 41297"/>
              </a:gdLst>
              <a:ahLst/>
              <a:cxnLst>
                <a:cxn ang="T6">
                  <a:pos x="T0" y="T1"/>
                </a:cxn>
                <a:cxn ang="T7">
                  <a:pos x="T2" y="T3"/>
                </a:cxn>
                <a:cxn ang="T8">
                  <a:pos x="T4" y="T5"/>
                </a:cxn>
              </a:cxnLst>
              <a:rect l="T9" t="T10" r="T11" b="T12"/>
              <a:pathLst>
                <a:path w="21600" h="41297" fill="none" extrusionOk="0">
                  <a:moveTo>
                    <a:pt x="12844" y="41297"/>
                  </a:moveTo>
                  <a:cubicBezTo>
                    <a:pt x="5035" y="37834"/>
                    <a:pt x="0" y="30094"/>
                    <a:pt x="0" y="21551"/>
                  </a:cubicBezTo>
                  <a:cubicBezTo>
                    <a:pt x="-1" y="10187"/>
                    <a:pt x="8803" y="767"/>
                    <a:pt x="20141" y="0"/>
                  </a:cubicBezTo>
                </a:path>
                <a:path w="21600" h="41297" stroke="0" extrusionOk="0">
                  <a:moveTo>
                    <a:pt x="12844" y="41297"/>
                  </a:moveTo>
                  <a:cubicBezTo>
                    <a:pt x="5035" y="37834"/>
                    <a:pt x="0" y="30094"/>
                    <a:pt x="0" y="21551"/>
                  </a:cubicBezTo>
                  <a:cubicBezTo>
                    <a:pt x="-1" y="10187"/>
                    <a:pt x="8803" y="767"/>
                    <a:pt x="20141" y="0"/>
                  </a:cubicBezTo>
                  <a:lnTo>
                    <a:pt x="21600" y="21551"/>
                  </a:lnTo>
                  <a:lnTo>
                    <a:pt x="12844" y="412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14" name="Arc 390"/>
            <p:cNvSpPr>
              <a:spLocks/>
            </p:cNvSpPr>
            <p:nvPr/>
          </p:nvSpPr>
          <p:spPr bwMode="auto">
            <a:xfrm>
              <a:off x="1365" y="2536"/>
              <a:ext cx="347" cy="578"/>
            </a:xfrm>
            <a:custGeom>
              <a:avLst/>
              <a:gdLst>
                <a:gd name="T0" fmla="*/ 0 w 21600"/>
                <a:gd name="T1" fmla="*/ 0 h 41307"/>
                <a:gd name="T2" fmla="*/ 0 w 21600"/>
                <a:gd name="T3" fmla="*/ 0 h 41307"/>
                <a:gd name="T4" fmla="*/ 0 w 21600"/>
                <a:gd name="T5" fmla="*/ 0 h 41307"/>
                <a:gd name="T6" fmla="*/ 0 60000 65536"/>
                <a:gd name="T7" fmla="*/ 0 60000 65536"/>
                <a:gd name="T8" fmla="*/ 0 60000 65536"/>
                <a:gd name="T9" fmla="*/ 0 w 21600"/>
                <a:gd name="T10" fmla="*/ 0 h 41307"/>
                <a:gd name="T11" fmla="*/ 21600 w 21600"/>
                <a:gd name="T12" fmla="*/ 41307 h 41307"/>
              </a:gdLst>
              <a:ahLst/>
              <a:cxnLst>
                <a:cxn ang="T6">
                  <a:pos x="T0" y="T1"/>
                </a:cxn>
                <a:cxn ang="T7">
                  <a:pos x="T2" y="T3"/>
                </a:cxn>
                <a:cxn ang="T8">
                  <a:pos x="T4" y="T5"/>
                </a:cxn>
              </a:cxnLst>
              <a:rect l="T9" t="T10" r="T11" b="T12"/>
              <a:pathLst>
                <a:path w="21600" h="41307" fill="none" extrusionOk="0">
                  <a:moveTo>
                    <a:pt x="12867" y="41306"/>
                  </a:moveTo>
                  <a:cubicBezTo>
                    <a:pt x="5045" y="37849"/>
                    <a:pt x="0" y="30102"/>
                    <a:pt x="0" y="21551"/>
                  </a:cubicBezTo>
                  <a:cubicBezTo>
                    <a:pt x="-1" y="10186"/>
                    <a:pt x="8806" y="765"/>
                    <a:pt x="20145" y="-1"/>
                  </a:cubicBezTo>
                </a:path>
                <a:path w="21600" h="41307" stroke="0" extrusionOk="0">
                  <a:moveTo>
                    <a:pt x="12867" y="41306"/>
                  </a:moveTo>
                  <a:cubicBezTo>
                    <a:pt x="5045" y="37849"/>
                    <a:pt x="0" y="30102"/>
                    <a:pt x="0" y="21551"/>
                  </a:cubicBezTo>
                  <a:cubicBezTo>
                    <a:pt x="-1" y="10186"/>
                    <a:pt x="8806" y="765"/>
                    <a:pt x="20145" y="-1"/>
                  </a:cubicBezTo>
                  <a:lnTo>
                    <a:pt x="21600" y="21551"/>
                  </a:lnTo>
                  <a:lnTo>
                    <a:pt x="12867" y="41306"/>
                  </a:lnTo>
                  <a:close/>
                </a:path>
              </a:pathLst>
            </a:custGeom>
            <a:solidFill>
              <a:srgbClr val="B6C7C9"/>
            </a:solidFill>
            <a:ln w="22225">
              <a:solidFill>
                <a:srgbClr val="6C8F93"/>
              </a:solidFill>
              <a:round/>
              <a:headEnd/>
              <a:tailEnd/>
            </a:ln>
          </p:spPr>
          <p:txBody>
            <a:bodyPr/>
            <a:lstStyle/>
            <a:p>
              <a:endParaRPr lang="en-US"/>
            </a:p>
          </p:txBody>
        </p:sp>
        <p:sp>
          <p:nvSpPr>
            <p:cNvPr id="81015" name="Arc 391"/>
            <p:cNvSpPr>
              <a:spLocks/>
            </p:cNvSpPr>
            <p:nvPr/>
          </p:nvSpPr>
          <p:spPr bwMode="auto">
            <a:xfrm>
              <a:off x="2293" y="3335"/>
              <a:ext cx="1344" cy="361"/>
            </a:xfrm>
            <a:custGeom>
              <a:avLst/>
              <a:gdLst>
                <a:gd name="T0" fmla="*/ 0 w 39224"/>
                <a:gd name="T1" fmla="*/ 0 h 21600"/>
                <a:gd name="T2" fmla="*/ 0 w 39224"/>
                <a:gd name="T3" fmla="*/ 0 h 21600"/>
                <a:gd name="T4" fmla="*/ 0 w 39224"/>
                <a:gd name="T5" fmla="*/ 0 h 21600"/>
                <a:gd name="T6" fmla="*/ 0 60000 65536"/>
                <a:gd name="T7" fmla="*/ 0 60000 65536"/>
                <a:gd name="T8" fmla="*/ 0 60000 65536"/>
                <a:gd name="T9" fmla="*/ 0 w 39224"/>
                <a:gd name="T10" fmla="*/ 0 h 21600"/>
                <a:gd name="T11" fmla="*/ 39224 w 39224"/>
                <a:gd name="T12" fmla="*/ 21600 h 21600"/>
              </a:gdLst>
              <a:ahLst/>
              <a:cxnLst>
                <a:cxn ang="T6">
                  <a:pos x="T0" y="T1"/>
                </a:cxn>
                <a:cxn ang="T7">
                  <a:pos x="T2" y="T3"/>
                </a:cxn>
                <a:cxn ang="T8">
                  <a:pos x="T4" y="T5"/>
                </a:cxn>
              </a:cxnLst>
              <a:rect l="T9" t="T10" r="T11" b="T12"/>
              <a:pathLst>
                <a:path w="39224" h="21600" fill="none" extrusionOk="0">
                  <a:moveTo>
                    <a:pt x="39224" y="12019"/>
                  </a:moveTo>
                  <a:cubicBezTo>
                    <a:pt x="35214" y="18006"/>
                    <a:pt x="28483" y="21599"/>
                    <a:pt x="21277" y="21600"/>
                  </a:cubicBezTo>
                  <a:cubicBezTo>
                    <a:pt x="10782" y="21600"/>
                    <a:pt x="1807" y="14057"/>
                    <a:pt x="-1" y="3720"/>
                  </a:cubicBezTo>
                </a:path>
                <a:path w="39224" h="21600" stroke="0" extrusionOk="0">
                  <a:moveTo>
                    <a:pt x="39224" y="12019"/>
                  </a:moveTo>
                  <a:cubicBezTo>
                    <a:pt x="35214" y="18006"/>
                    <a:pt x="28483" y="21599"/>
                    <a:pt x="21277" y="21600"/>
                  </a:cubicBezTo>
                  <a:cubicBezTo>
                    <a:pt x="10782" y="21600"/>
                    <a:pt x="1807" y="14057"/>
                    <a:pt x="-1" y="3720"/>
                  </a:cubicBezTo>
                  <a:lnTo>
                    <a:pt x="21277" y="0"/>
                  </a:lnTo>
                  <a:lnTo>
                    <a:pt x="39224" y="12019"/>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16" name="Arc 392"/>
            <p:cNvSpPr>
              <a:spLocks/>
            </p:cNvSpPr>
            <p:nvPr/>
          </p:nvSpPr>
          <p:spPr bwMode="auto">
            <a:xfrm>
              <a:off x="2300" y="3335"/>
              <a:ext cx="1329" cy="354"/>
            </a:xfrm>
            <a:custGeom>
              <a:avLst/>
              <a:gdLst>
                <a:gd name="T0" fmla="*/ 0 w 39161"/>
                <a:gd name="T1" fmla="*/ 0 h 21600"/>
                <a:gd name="T2" fmla="*/ 0 w 39161"/>
                <a:gd name="T3" fmla="*/ 0 h 21600"/>
                <a:gd name="T4" fmla="*/ 0 w 39161"/>
                <a:gd name="T5" fmla="*/ 0 h 21600"/>
                <a:gd name="T6" fmla="*/ 0 60000 65536"/>
                <a:gd name="T7" fmla="*/ 0 60000 65536"/>
                <a:gd name="T8" fmla="*/ 0 60000 65536"/>
                <a:gd name="T9" fmla="*/ 0 w 39161"/>
                <a:gd name="T10" fmla="*/ 0 h 21600"/>
                <a:gd name="T11" fmla="*/ 39161 w 39161"/>
                <a:gd name="T12" fmla="*/ 21600 h 21600"/>
              </a:gdLst>
              <a:ahLst/>
              <a:cxnLst>
                <a:cxn ang="T6">
                  <a:pos x="T0" y="T1"/>
                </a:cxn>
                <a:cxn ang="T7">
                  <a:pos x="T2" y="T3"/>
                </a:cxn>
                <a:cxn ang="T8">
                  <a:pos x="T4" y="T5"/>
                </a:cxn>
              </a:cxnLst>
              <a:rect l="T9" t="T10" r="T11" b="T12"/>
              <a:pathLst>
                <a:path w="39161" h="21600" fill="none" extrusionOk="0">
                  <a:moveTo>
                    <a:pt x="39161" y="12103"/>
                  </a:moveTo>
                  <a:cubicBezTo>
                    <a:pt x="35143" y="18042"/>
                    <a:pt x="28441" y="21599"/>
                    <a:pt x="21271" y="21600"/>
                  </a:cubicBezTo>
                  <a:cubicBezTo>
                    <a:pt x="10790" y="21600"/>
                    <a:pt x="1822" y="14076"/>
                    <a:pt x="0" y="3755"/>
                  </a:cubicBezTo>
                </a:path>
                <a:path w="39161" h="21600" stroke="0" extrusionOk="0">
                  <a:moveTo>
                    <a:pt x="39161" y="12103"/>
                  </a:moveTo>
                  <a:cubicBezTo>
                    <a:pt x="35143" y="18042"/>
                    <a:pt x="28441" y="21599"/>
                    <a:pt x="21271" y="21600"/>
                  </a:cubicBezTo>
                  <a:cubicBezTo>
                    <a:pt x="10790" y="21600"/>
                    <a:pt x="1822" y="14076"/>
                    <a:pt x="0" y="3755"/>
                  </a:cubicBezTo>
                  <a:lnTo>
                    <a:pt x="21271" y="0"/>
                  </a:lnTo>
                  <a:lnTo>
                    <a:pt x="39161" y="12103"/>
                  </a:lnTo>
                  <a:close/>
                </a:path>
              </a:pathLst>
            </a:custGeom>
            <a:solidFill>
              <a:srgbClr val="B6C7C9"/>
            </a:solidFill>
            <a:ln w="22225">
              <a:solidFill>
                <a:srgbClr val="6C8F93"/>
              </a:solidFill>
              <a:round/>
              <a:headEnd/>
              <a:tailEnd/>
            </a:ln>
          </p:spPr>
          <p:txBody>
            <a:bodyPr/>
            <a:lstStyle/>
            <a:p>
              <a:endParaRPr lang="en-US"/>
            </a:p>
          </p:txBody>
        </p:sp>
      </p:grpSp>
      <p:grpSp>
        <p:nvGrpSpPr>
          <p:cNvPr id="80905" name="Group 393"/>
          <p:cNvGrpSpPr>
            <a:grpSpLocks/>
          </p:cNvGrpSpPr>
          <p:nvPr/>
        </p:nvGrpSpPr>
        <p:grpSpPr bwMode="auto">
          <a:xfrm>
            <a:off x="2138363" y="2636838"/>
            <a:ext cx="1803400" cy="1654175"/>
            <a:chOff x="1358" y="1886"/>
            <a:chExt cx="2989" cy="1810"/>
          </a:xfrm>
        </p:grpSpPr>
        <p:sp>
          <p:nvSpPr>
            <p:cNvPr id="80985" name="Arc 394"/>
            <p:cNvSpPr>
              <a:spLocks/>
            </p:cNvSpPr>
            <p:nvPr/>
          </p:nvSpPr>
          <p:spPr bwMode="auto">
            <a:xfrm>
              <a:off x="2404" y="1886"/>
              <a:ext cx="1247" cy="375"/>
            </a:xfrm>
            <a:custGeom>
              <a:avLst/>
              <a:gdLst>
                <a:gd name="T0" fmla="*/ 0 w 40985"/>
                <a:gd name="T1" fmla="*/ 0 h 21600"/>
                <a:gd name="T2" fmla="*/ 0 w 40985"/>
                <a:gd name="T3" fmla="*/ 0 h 21600"/>
                <a:gd name="T4" fmla="*/ 0 w 40985"/>
                <a:gd name="T5" fmla="*/ 0 h 21600"/>
                <a:gd name="T6" fmla="*/ 0 60000 65536"/>
                <a:gd name="T7" fmla="*/ 0 60000 65536"/>
                <a:gd name="T8" fmla="*/ 0 60000 65536"/>
                <a:gd name="T9" fmla="*/ 0 w 40985"/>
                <a:gd name="T10" fmla="*/ 0 h 21600"/>
                <a:gd name="T11" fmla="*/ 40985 w 40985"/>
                <a:gd name="T12" fmla="*/ 21600 h 21600"/>
              </a:gdLst>
              <a:ahLst/>
              <a:cxnLst>
                <a:cxn ang="T6">
                  <a:pos x="T0" y="T1"/>
                </a:cxn>
                <a:cxn ang="T7">
                  <a:pos x="T2" y="T3"/>
                </a:cxn>
                <a:cxn ang="T8">
                  <a:pos x="T4" y="T5"/>
                </a:cxn>
              </a:cxnLst>
              <a:rect l="T9" t="T10" r="T11" b="T12"/>
              <a:pathLst>
                <a:path w="40985" h="21600" fill="none" extrusionOk="0">
                  <a:moveTo>
                    <a:pt x="0" y="15316"/>
                  </a:moveTo>
                  <a:cubicBezTo>
                    <a:pt x="2766" y="6218"/>
                    <a:pt x="11157" y="-1"/>
                    <a:pt x="20666" y="0"/>
                  </a:cubicBezTo>
                  <a:cubicBezTo>
                    <a:pt x="29769" y="0"/>
                    <a:pt x="37896" y="5708"/>
                    <a:pt x="40984" y="14272"/>
                  </a:cubicBezTo>
                </a:path>
                <a:path w="40985" h="21600" stroke="0" extrusionOk="0">
                  <a:moveTo>
                    <a:pt x="0" y="15316"/>
                  </a:moveTo>
                  <a:cubicBezTo>
                    <a:pt x="2766" y="6218"/>
                    <a:pt x="11157" y="-1"/>
                    <a:pt x="20666" y="0"/>
                  </a:cubicBezTo>
                  <a:cubicBezTo>
                    <a:pt x="29769" y="0"/>
                    <a:pt x="37896" y="5708"/>
                    <a:pt x="40984" y="14272"/>
                  </a:cubicBezTo>
                  <a:lnTo>
                    <a:pt x="20666" y="21600"/>
                  </a:lnTo>
                  <a:lnTo>
                    <a:pt x="0" y="15316"/>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86" name="Arc 395"/>
            <p:cNvSpPr>
              <a:spLocks/>
            </p:cNvSpPr>
            <p:nvPr/>
          </p:nvSpPr>
          <p:spPr bwMode="auto">
            <a:xfrm>
              <a:off x="2412" y="1893"/>
              <a:ext cx="1232" cy="368"/>
            </a:xfrm>
            <a:custGeom>
              <a:avLst/>
              <a:gdLst>
                <a:gd name="T0" fmla="*/ 0 w 40951"/>
                <a:gd name="T1" fmla="*/ 0 h 21600"/>
                <a:gd name="T2" fmla="*/ 0 w 40951"/>
                <a:gd name="T3" fmla="*/ 0 h 21600"/>
                <a:gd name="T4" fmla="*/ 0 w 40951"/>
                <a:gd name="T5" fmla="*/ 0 h 21600"/>
                <a:gd name="T6" fmla="*/ 0 60000 65536"/>
                <a:gd name="T7" fmla="*/ 0 60000 65536"/>
                <a:gd name="T8" fmla="*/ 0 60000 65536"/>
                <a:gd name="T9" fmla="*/ 0 w 40951"/>
                <a:gd name="T10" fmla="*/ 0 h 21600"/>
                <a:gd name="T11" fmla="*/ 40951 w 40951"/>
                <a:gd name="T12" fmla="*/ 21600 h 21600"/>
              </a:gdLst>
              <a:ahLst/>
              <a:cxnLst>
                <a:cxn ang="T6">
                  <a:pos x="T0" y="T1"/>
                </a:cxn>
                <a:cxn ang="T7">
                  <a:pos x="T2" y="T3"/>
                </a:cxn>
                <a:cxn ang="T8">
                  <a:pos x="T4" y="T5"/>
                </a:cxn>
              </a:cxnLst>
              <a:rect l="T9" t="T10" r="T11" b="T12"/>
              <a:pathLst>
                <a:path w="40951" h="21600" fill="none" extrusionOk="0">
                  <a:moveTo>
                    <a:pt x="-1" y="15268"/>
                  </a:moveTo>
                  <a:cubicBezTo>
                    <a:pt x="2781" y="6195"/>
                    <a:pt x="11160" y="-1"/>
                    <a:pt x="20651" y="0"/>
                  </a:cubicBezTo>
                  <a:cubicBezTo>
                    <a:pt x="29734" y="0"/>
                    <a:pt x="37847" y="5683"/>
                    <a:pt x="40951" y="14219"/>
                  </a:cubicBezTo>
                </a:path>
                <a:path w="40951" h="21600" stroke="0" extrusionOk="0">
                  <a:moveTo>
                    <a:pt x="-1" y="15268"/>
                  </a:moveTo>
                  <a:cubicBezTo>
                    <a:pt x="2781" y="6195"/>
                    <a:pt x="11160" y="-1"/>
                    <a:pt x="20651" y="0"/>
                  </a:cubicBezTo>
                  <a:cubicBezTo>
                    <a:pt x="29734" y="0"/>
                    <a:pt x="37847" y="5683"/>
                    <a:pt x="40951" y="14219"/>
                  </a:cubicBezTo>
                  <a:lnTo>
                    <a:pt x="20651" y="21600"/>
                  </a:lnTo>
                  <a:lnTo>
                    <a:pt x="-1" y="15268"/>
                  </a:lnTo>
                  <a:close/>
                </a:path>
              </a:pathLst>
            </a:custGeom>
            <a:solidFill>
              <a:srgbClr val="B6C7C9"/>
            </a:solidFill>
            <a:ln w="22225">
              <a:solidFill>
                <a:srgbClr val="6C8F93"/>
              </a:solidFill>
              <a:round/>
              <a:headEnd/>
              <a:tailEnd/>
            </a:ln>
          </p:spPr>
          <p:txBody>
            <a:bodyPr/>
            <a:lstStyle/>
            <a:p>
              <a:endParaRPr lang="en-US"/>
            </a:p>
          </p:txBody>
        </p:sp>
        <p:sp>
          <p:nvSpPr>
            <p:cNvPr id="80987" name="Arc 396"/>
            <p:cNvSpPr>
              <a:spLocks/>
            </p:cNvSpPr>
            <p:nvPr/>
          </p:nvSpPr>
          <p:spPr bwMode="auto">
            <a:xfrm>
              <a:off x="1662" y="2081"/>
              <a:ext cx="766" cy="446"/>
            </a:xfrm>
            <a:custGeom>
              <a:avLst/>
              <a:gdLst>
                <a:gd name="T0" fmla="*/ 0 w 33007"/>
                <a:gd name="T1" fmla="*/ 0 h 25698"/>
                <a:gd name="T2" fmla="*/ 0 w 33007"/>
                <a:gd name="T3" fmla="*/ 0 h 25698"/>
                <a:gd name="T4" fmla="*/ 0 w 33007"/>
                <a:gd name="T5" fmla="*/ 0 h 25698"/>
                <a:gd name="T6" fmla="*/ 0 60000 65536"/>
                <a:gd name="T7" fmla="*/ 0 60000 65536"/>
                <a:gd name="T8" fmla="*/ 0 60000 65536"/>
                <a:gd name="T9" fmla="*/ 0 w 33007"/>
                <a:gd name="T10" fmla="*/ 0 h 25698"/>
                <a:gd name="T11" fmla="*/ 33007 w 33007"/>
                <a:gd name="T12" fmla="*/ 25698 h 25698"/>
              </a:gdLst>
              <a:ahLst/>
              <a:cxnLst>
                <a:cxn ang="T6">
                  <a:pos x="T0" y="T1"/>
                </a:cxn>
                <a:cxn ang="T7">
                  <a:pos x="T2" y="T3"/>
                </a:cxn>
                <a:cxn ang="T8">
                  <a:pos x="T4" y="T5"/>
                </a:cxn>
              </a:cxnLst>
              <a:rect l="T9" t="T10" r="T11" b="T12"/>
              <a:pathLst>
                <a:path w="33007" h="25698" fill="none" extrusionOk="0">
                  <a:moveTo>
                    <a:pt x="392" y="25697"/>
                  </a:moveTo>
                  <a:cubicBezTo>
                    <a:pt x="131" y="24347"/>
                    <a:pt x="0" y="22975"/>
                    <a:pt x="0" y="21600"/>
                  </a:cubicBezTo>
                  <a:cubicBezTo>
                    <a:pt x="0" y="9670"/>
                    <a:pt x="9670" y="0"/>
                    <a:pt x="21600" y="0"/>
                  </a:cubicBezTo>
                  <a:cubicBezTo>
                    <a:pt x="25631" y="-1"/>
                    <a:pt x="29583" y="1128"/>
                    <a:pt x="33007" y="3257"/>
                  </a:cubicBezTo>
                </a:path>
                <a:path w="33007" h="25698" stroke="0" extrusionOk="0">
                  <a:moveTo>
                    <a:pt x="392" y="25697"/>
                  </a:moveTo>
                  <a:cubicBezTo>
                    <a:pt x="131" y="24347"/>
                    <a:pt x="0" y="22975"/>
                    <a:pt x="0" y="21600"/>
                  </a:cubicBezTo>
                  <a:cubicBezTo>
                    <a:pt x="0" y="9670"/>
                    <a:pt x="9670" y="0"/>
                    <a:pt x="21600" y="0"/>
                  </a:cubicBezTo>
                  <a:cubicBezTo>
                    <a:pt x="25631" y="-1"/>
                    <a:pt x="29583" y="1128"/>
                    <a:pt x="33007" y="3257"/>
                  </a:cubicBezTo>
                  <a:lnTo>
                    <a:pt x="21600" y="21600"/>
                  </a:lnTo>
                  <a:lnTo>
                    <a:pt x="392" y="256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88" name="Arc 397"/>
            <p:cNvSpPr>
              <a:spLocks/>
            </p:cNvSpPr>
            <p:nvPr/>
          </p:nvSpPr>
          <p:spPr bwMode="auto">
            <a:xfrm>
              <a:off x="1669" y="2088"/>
              <a:ext cx="755" cy="438"/>
            </a:xfrm>
            <a:custGeom>
              <a:avLst/>
              <a:gdLst>
                <a:gd name="T0" fmla="*/ 0 w 32968"/>
                <a:gd name="T1" fmla="*/ 0 h 25717"/>
                <a:gd name="T2" fmla="*/ 0 w 32968"/>
                <a:gd name="T3" fmla="*/ 0 h 25717"/>
                <a:gd name="T4" fmla="*/ 0 w 32968"/>
                <a:gd name="T5" fmla="*/ 0 h 25717"/>
                <a:gd name="T6" fmla="*/ 0 60000 65536"/>
                <a:gd name="T7" fmla="*/ 0 60000 65536"/>
                <a:gd name="T8" fmla="*/ 0 60000 65536"/>
                <a:gd name="T9" fmla="*/ 0 w 32968"/>
                <a:gd name="T10" fmla="*/ 0 h 25717"/>
                <a:gd name="T11" fmla="*/ 32968 w 32968"/>
                <a:gd name="T12" fmla="*/ 25717 h 25717"/>
              </a:gdLst>
              <a:ahLst/>
              <a:cxnLst>
                <a:cxn ang="T6">
                  <a:pos x="T0" y="T1"/>
                </a:cxn>
                <a:cxn ang="T7">
                  <a:pos x="T2" y="T3"/>
                </a:cxn>
                <a:cxn ang="T8">
                  <a:pos x="T4" y="T5"/>
                </a:cxn>
              </a:cxnLst>
              <a:rect l="T9" t="T10" r="T11" b="T12"/>
              <a:pathLst>
                <a:path w="32968" h="25717" fill="none" extrusionOk="0">
                  <a:moveTo>
                    <a:pt x="395" y="25717"/>
                  </a:moveTo>
                  <a:cubicBezTo>
                    <a:pt x="132" y="24360"/>
                    <a:pt x="0" y="22981"/>
                    <a:pt x="0" y="21600"/>
                  </a:cubicBezTo>
                  <a:cubicBezTo>
                    <a:pt x="0" y="9670"/>
                    <a:pt x="9670" y="0"/>
                    <a:pt x="21600" y="0"/>
                  </a:cubicBezTo>
                  <a:cubicBezTo>
                    <a:pt x="25616" y="-1"/>
                    <a:pt x="29552" y="1119"/>
                    <a:pt x="32967" y="3233"/>
                  </a:cubicBezTo>
                </a:path>
                <a:path w="32968" h="25717" stroke="0" extrusionOk="0">
                  <a:moveTo>
                    <a:pt x="395" y="25717"/>
                  </a:moveTo>
                  <a:cubicBezTo>
                    <a:pt x="132" y="24360"/>
                    <a:pt x="0" y="22981"/>
                    <a:pt x="0" y="21600"/>
                  </a:cubicBezTo>
                  <a:cubicBezTo>
                    <a:pt x="0" y="9670"/>
                    <a:pt x="9670" y="0"/>
                    <a:pt x="21600" y="0"/>
                  </a:cubicBezTo>
                  <a:cubicBezTo>
                    <a:pt x="25616" y="-1"/>
                    <a:pt x="29552" y="1119"/>
                    <a:pt x="32967" y="3233"/>
                  </a:cubicBezTo>
                  <a:lnTo>
                    <a:pt x="21600" y="21600"/>
                  </a:lnTo>
                  <a:lnTo>
                    <a:pt x="395" y="25717"/>
                  </a:lnTo>
                  <a:close/>
                </a:path>
              </a:pathLst>
            </a:custGeom>
            <a:solidFill>
              <a:srgbClr val="B6C7C9"/>
            </a:solidFill>
            <a:ln w="22225">
              <a:solidFill>
                <a:srgbClr val="6C8F93"/>
              </a:solidFill>
              <a:round/>
              <a:headEnd/>
              <a:tailEnd/>
            </a:ln>
          </p:spPr>
          <p:txBody>
            <a:bodyPr/>
            <a:lstStyle/>
            <a:p>
              <a:endParaRPr lang="en-US"/>
            </a:p>
          </p:txBody>
        </p:sp>
        <p:sp>
          <p:nvSpPr>
            <p:cNvPr id="80989" name="Arc 398"/>
            <p:cNvSpPr>
              <a:spLocks/>
            </p:cNvSpPr>
            <p:nvPr/>
          </p:nvSpPr>
          <p:spPr bwMode="auto">
            <a:xfrm>
              <a:off x="1553" y="3120"/>
              <a:ext cx="773" cy="345"/>
            </a:xfrm>
            <a:custGeom>
              <a:avLst/>
              <a:gdLst>
                <a:gd name="T0" fmla="*/ 0 w 32097"/>
                <a:gd name="T1" fmla="*/ 0 h 21984"/>
                <a:gd name="T2" fmla="*/ 0 w 32097"/>
                <a:gd name="T3" fmla="*/ 0 h 21984"/>
                <a:gd name="T4" fmla="*/ 0 w 32097"/>
                <a:gd name="T5" fmla="*/ 0 h 21984"/>
                <a:gd name="T6" fmla="*/ 0 60000 65536"/>
                <a:gd name="T7" fmla="*/ 0 60000 65536"/>
                <a:gd name="T8" fmla="*/ 0 60000 65536"/>
                <a:gd name="T9" fmla="*/ 0 w 32097"/>
                <a:gd name="T10" fmla="*/ 0 h 21984"/>
                <a:gd name="T11" fmla="*/ 32097 w 32097"/>
                <a:gd name="T12" fmla="*/ 21984 h 21984"/>
              </a:gdLst>
              <a:ahLst/>
              <a:cxnLst>
                <a:cxn ang="T6">
                  <a:pos x="T0" y="T1"/>
                </a:cxn>
                <a:cxn ang="T7">
                  <a:pos x="T2" y="T3"/>
                </a:cxn>
                <a:cxn ang="T8">
                  <a:pos x="T4" y="T5"/>
                </a:cxn>
              </a:cxnLst>
              <a:rect l="T9" t="T10" r="T11" b="T12"/>
              <a:pathLst>
                <a:path w="32097" h="21984" fill="none" extrusionOk="0">
                  <a:moveTo>
                    <a:pt x="32096" y="19261"/>
                  </a:moveTo>
                  <a:cubicBezTo>
                    <a:pt x="28886" y="21047"/>
                    <a:pt x="25273" y="21983"/>
                    <a:pt x="21600" y="21984"/>
                  </a:cubicBezTo>
                  <a:cubicBezTo>
                    <a:pt x="9670" y="21984"/>
                    <a:pt x="0" y="12313"/>
                    <a:pt x="0" y="384"/>
                  </a:cubicBezTo>
                  <a:cubicBezTo>
                    <a:pt x="-1" y="255"/>
                    <a:pt x="1" y="127"/>
                    <a:pt x="3" y="0"/>
                  </a:cubicBezTo>
                </a:path>
                <a:path w="32097" h="21984" stroke="0" extrusionOk="0">
                  <a:moveTo>
                    <a:pt x="32096" y="19261"/>
                  </a:moveTo>
                  <a:cubicBezTo>
                    <a:pt x="28886" y="21047"/>
                    <a:pt x="25273" y="21983"/>
                    <a:pt x="21600" y="21984"/>
                  </a:cubicBezTo>
                  <a:cubicBezTo>
                    <a:pt x="9670" y="21984"/>
                    <a:pt x="0" y="12313"/>
                    <a:pt x="0" y="384"/>
                  </a:cubicBezTo>
                  <a:cubicBezTo>
                    <a:pt x="-1" y="255"/>
                    <a:pt x="1" y="127"/>
                    <a:pt x="3" y="0"/>
                  </a:cubicBezTo>
                  <a:lnTo>
                    <a:pt x="21600" y="384"/>
                  </a:lnTo>
                  <a:lnTo>
                    <a:pt x="32096" y="19261"/>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90" name="Arc 399"/>
            <p:cNvSpPr>
              <a:spLocks/>
            </p:cNvSpPr>
            <p:nvPr/>
          </p:nvSpPr>
          <p:spPr bwMode="auto">
            <a:xfrm>
              <a:off x="1560" y="3120"/>
              <a:ext cx="761" cy="337"/>
            </a:xfrm>
            <a:custGeom>
              <a:avLst/>
              <a:gdLst>
                <a:gd name="T0" fmla="*/ 0 w 32039"/>
                <a:gd name="T1" fmla="*/ 0 h 21986"/>
                <a:gd name="T2" fmla="*/ 0 w 32039"/>
                <a:gd name="T3" fmla="*/ 0 h 21986"/>
                <a:gd name="T4" fmla="*/ 0 w 32039"/>
                <a:gd name="T5" fmla="*/ 0 h 21986"/>
                <a:gd name="T6" fmla="*/ 0 60000 65536"/>
                <a:gd name="T7" fmla="*/ 0 60000 65536"/>
                <a:gd name="T8" fmla="*/ 0 60000 65536"/>
                <a:gd name="T9" fmla="*/ 0 w 32039"/>
                <a:gd name="T10" fmla="*/ 0 h 21986"/>
                <a:gd name="T11" fmla="*/ 32039 w 32039"/>
                <a:gd name="T12" fmla="*/ 21986 h 21986"/>
              </a:gdLst>
              <a:ahLst/>
              <a:cxnLst>
                <a:cxn ang="T6">
                  <a:pos x="T0" y="T1"/>
                </a:cxn>
                <a:cxn ang="T7">
                  <a:pos x="T2" y="T3"/>
                </a:cxn>
                <a:cxn ang="T8">
                  <a:pos x="T4" y="T5"/>
                </a:cxn>
              </a:cxnLst>
              <a:rect l="T9" t="T10" r="T11" b="T12"/>
              <a:pathLst>
                <a:path w="32039" h="21986" fill="none" extrusionOk="0">
                  <a:moveTo>
                    <a:pt x="32038" y="19295"/>
                  </a:moveTo>
                  <a:cubicBezTo>
                    <a:pt x="28842" y="21060"/>
                    <a:pt x="25251" y="21985"/>
                    <a:pt x="21600" y="21986"/>
                  </a:cubicBezTo>
                  <a:cubicBezTo>
                    <a:pt x="9670" y="21986"/>
                    <a:pt x="0" y="12315"/>
                    <a:pt x="0" y="386"/>
                  </a:cubicBezTo>
                  <a:cubicBezTo>
                    <a:pt x="-1" y="257"/>
                    <a:pt x="1" y="128"/>
                    <a:pt x="3" y="0"/>
                  </a:cubicBezTo>
                </a:path>
                <a:path w="32039" h="21986" stroke="0" extrusionOk="0">
                  <a:moveTo>
                    <a:pt x="32038" y="19295"/>
                  </a:moveTo>
                  <a:cubicBezTo>
                    <a:pt x="28842" y="21060"/>
                    <a:pt x="25251" y="21985"/>
                    <a:pt x="21600" y="21986"/>
                  </a:cubicBezTo>
                  <a:cubicBezTo>
                    <a:pt x="9670" y="21986"/>
                    <a:pt x="0" y="12315"/>
                    <a:pt x="0" y="386"/>
                  </a:cubicBezTo>
                  <a:cubicBezTo>
                    <a:pt x="-1" y="257"/>
                    <a:pt x="1" y="128"/>
                    <a:pt x="3" y="0"/>
                  </a:cubicBezTo>
                  <a:lnTo>
                    <a:pt x="21600" y="386"/>
                  </a:lnTo>
                  <a:lnTo>
                    <a:pt x="32038" y="19295"/>
                  </a:lnTo>
                  <a:close/>
                </a:path>
              </a:pathLst>
            </a:custGeom>
            <a:solidFill>
              <a:srgbClr val="B6C7C9"/>
            </a:solidFill>
            <a:ln w="22225">
              <a:solidFill>
                <a:srgbClr val="6C8F93"/>
              </a:solidFill>
              <a:round/>
              <a:headEnd/>
              <a:tailEnd/>
            </a:ln>
          </p:spPr>
          <p:txBody>
            <a:bodyPr/>
            <a:lstStyle/>
            <a:p>
              <a:endParaRPr lang="en-US"/>
            </a:p>
          </p:txBody>
        </p:sp>
        <p:sp>
          <p:nvSpPr>
            <p:cNvPr id="80991" name="Arc 400"/>
            <p:cNvSpPr>
              <a:spLocks/>
            </p:cNvSpPr>
            <p:nvPr/>
          </p:nvSpPr>
          <p:spPr bwMode="auto">
            <a:xfrm>
              <a:off x="3626" y="2103"/>
              <a:ext cx="584" cy="427"/>
            </a:xfrm>
            <a:custGeom>
              <a:avLst/>
              <a:gdLst>
                <a:gd name="T0" fmla="*/ 0 w 26070"/>
                <a:gd name="T1" fmla="*/ 0 h 31631"/>
                <a:gd name="T2" fmla="*/ 0 w 26070"/>
                <a:gd name="T3" fmla="*/ 0 h 31631"/>
                <a:gd name="T4" fmla="*/ 0 w 26070"/>
                <a:gd name="T5" fmla="*/ 0 h 31631"/>
                <a:gd name="T6" fmla="*/ 0 60000 65536"/>
                <a:gd name="T7" fmla="*/ 0 60000 65536"/>
                <a:gd name="T8" fmla="*/ 0 60000 65536"/>
                <a:gd name="T9" fmla="*/ 0 w 26070"/>
                <a:gd name="T10" fmla="*/ 0 h 31631"/>
                <a:gd name="T11" fmla="*/ 26070 w 26070"/>
                <a:gd name="T12" fmla="*/ 31631 h 31631"/>
              </a:gdLst>
              <a:ahLst/>
              <a:cxnLst>
                <a:cxn ang="T6">
                  <a:pos x="T0" y="T1"/>
                </a:cxn>
                <a:cxn ang="T7">
                  <a:pos x="T2" y="T3"/>
                </a:cxn>
                <a:cxn ang="T8">
                  <a:pos x="T4" y="T5"/>
                </a:cxn>
              </a:cxnLst>
              <a:rect l="T9" t="T10" r="T11" b="T12"/>
              <a:pathLst>
                <a:path w="26070" h="31631" fill="none" extrusionOk="0">
                  <a:moveTo>
                    <a:pt x="-1" y="467"/>
                  </a:moveTo>
                  <a:cubicBezTo>
                    <a:pt x="1469" y="156"/>
                    <a:pt x="2967" y="-1"/>
                    <a:pt x="4470" y="0"/>
                  </a:cubicBezTo>
                  <a:cubicBezTo>
                    <a:pt x="16399" y="0"/>
                    <a:pt x="26070" y="9670"/>
                    <a:pt x="26070" y="21600"/>
                  </a:cubicBezTo>
                  <a:cubicBezTo>
                    <a:pt x="26070" y="25094"/>
                    <a:pt x="25222" y="28536"/>
                    <a:pt x="23599" y="31631"/>
                  </a:cubicBezTo>
                </a:path>
                <a:path w="26070" h="31631" stroke="0" extrusionOk="0">
                  <a:moveTo>
                    <a:pt x="-1" y="467"/>
                  </a:moveTo>
                  <a:cubicBezTo>
                    <a:pt x="1469" y="156"/>
                    <a:pt x="2967" y="-1"/>
                    <a:pt x="4470" y="0"/>
                  </a:cubicBezTo>
                  <a:cubicBezTo>
                    <a:pt x="16399" y="0"/>
                    <a:pt x="26070" y="9670"/>
                    <a:pt x="26070" y="21600"/>
                  </a:cubicBezTo>
                  <a:cubicBezTo>
                    <a:pt x="26070" y="25094"/>
                    <a:pt x="25222" y="28536"/>
                    <a:pt x="23599" y="31631"/>
                  </a:cubicBezTo>
                  <a:lnTo>
                    <a:pt x="4470" y="21600"/>
                  </a:lnTo>
                  <a:lnTo>
                    <a:pt x="-1" y="46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92" name="Arc 401"/>
            <p:cNvSpPr>
              <a:spLocks/>
            </p:cNvSpPr>
            <p:nvPr/>
          </p:nvSpPr>
          <p:spPr bwMode="auto">
            <a:xfrm>
              <a:off x="3628" y="2110"/>
              <a:ext cx="574" cy="418"/>
            </a:xfrm>
            <a:custGeom>
              <a:avLst/>
              <a:gdLst>
                <a:gd name="T0" fmla="*/ 0 w 26029"/>
                <a:gd name="T1" fmla="*/ 0 h 31708"/>
                <a:gd name="T2" fmla="*/ 0 w 26029"/>
                <a:gd name="T3" fmla="*/ 0 h 31708"/>
                <a:gd name="T4" fmla="*/ 0 w 26029"/>
                <a:gd name="T5" fmla="*/ 0 h 31708"/>
                <a:gd name="T6" fmla="*/ 0 60000 65536"/>
                <a:gd name="T7" fmla="*/ 0 60000 65536"/>
                <a:gd name="T8" fmla="*/ 0 60000 65536"/>
                <a:gd name="T9" fmla="*/ 0 w 26029"/>
                <a:gd name="T10" fmla="*/ 0 h 31708"/>
                <a:gd name="T11" fmla="*/ 26029 w 26029"/>
                <a:gd name="T12" fmla="*/ 31708 h 31708"/>
              </a:gdLst>
              <a:ahLst/>
              <a:cxnLst>
                <a:cxn ang="T6">
                  <a:pos x="T0" y="T1"/>
                </a:cxn>
                <a:cxn ang="T7">
                  <a:pos x="T2" y="T3"/>
                </a:cxn>
                <a:cxn ang="T8">
                  <a:pos x="T4" y="T5"/>
                </a:cxn>
              </a:cxnLst>
              <a:rect l="T9" t="T10" r="T11" b="T12"/>
              <a:pathLst>
                <a:path w="26029" h="31708" fill="none" extrusionOk="0">
                  <a:moveTo>
                    <a:pt x="-1" y="458"/>
                  </a:moveTo>
                  <a:cubicBezTo>
                    <a:pt x="1456" y="153"/>
                    <a:pt x="2940" y="-1"/>
                    <a:pt x="4429" y="0"/>
                  </a:cubicBezTo>
                  <a:cubicBezTo>
                    <a:pt x="16358" y="0"/>
                    <a:pt x="26029" y="9670"/>
                    <a:pt x="26029" y="21600"/>
                  </a:cubicBezTo>
                  <a:cubicBezTo>
                    <a:pt x="26029" y="25123"/>
                    <a:pt x="25166" y="28593"/>
                    <a:pt x="23517" y="31707"/>
                  </a:cubicBezTo>
                </a:path>
                <a:path w="26029" h="31708" stroke="0" extrusionOk="0">
                  <a:moveTo>
                    <a:pt x="-1" y="458"/>
                  </a:moveTo>
                  <a:cubicBezTo>
                    <a:pt x="1456" y="153"/>
                    <a:pt x="2940" y="-1"/>
                    <a:pt x="4429" y="0"/>
                  </a:cubicBezTo>
                  <a:cubicBezTo>
                    <a:pt x="16358" y="0"/>
                    <a:pt x="26029" y="9670"/>
                    <a:pt x="26029" y="21600"/>
                  </a:cubicBezTo>
                  <a:cubicBezTo>
                    <a:pt x="26029" y="25123"/>
                    <a:pt x="25166" y="28593"/>
                    <a:pt x="23517" y="31707"/>
                  </a:cubicBezTo>
                  <a:lnTo>
                    <a:pt x="4429" y="21600"/>
                  </a:lnTo>
                  <a:lnTo>
                    <a:pt x="-1" y="458"/>
                  </a:lnTo>
                  <a:close/>
                </a:path>
              </a:pathLst>
            </a:custGeom>
            <a:solidFill>
              <a:srgbClr val="B6C7C9"/>
            </a:solidFill>
            <a:ln w="22225">
              <a:solidFill>
                <a:srgbClr val="6C8F93"/>
              </a:solidFill>
              <a:round/>
              <a:headEnd/>
              <a:tailEnd/>
            </a:ln>
          </p:spPr>
          <p:txBody>
            <a:bodyPr/>
            <a:lstStyle/>
            <a:p>
              <a:endParaRPr lang="en-US"/>
            </a:p>
          </p:txBody>
        </p:sp>
        <p:sp>
          <p:nvSpPr>
            <p:cNvPr id="80993" name="Arc 402"/>
            <p:cNvSpPr>
              <a:spLocks/>
            </p:cNvSpPr>
            <p:nvPr/>
          </p:nvSpPr>
          <p:spPr bwMode="auto">
            <a:xfrm>
              <a:off x="3791" y="2534"/>
              <a:ext cx="556" cy="428"/>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583" y="0"/>
                  </a:moveTo>
                  <a:cubicBezTo>
                    <a:pt x="18654" y="4101"/>
                    <a:pt x="21600" y="10273"/>
                    <a:pt x="21600" y="16794"/>
                  </a:cubicBezTo>
                  <a:cubicBezTo>
                    <a:pt x="21600" y="21214"/>
                    <a:pt x="20243" y="25528"/>
                    <a:pt x="17714" y="29154"/>
                  </a:cubicBezTo>
                </a:path>
                <a:path w="21600" h="29154" stroke="0" extrusionOk="0">
                  <a:moveTo>
                    <a:pt x="13583" y="0"/>
                  </a:moveTo>
                  <a:cubicBezTo>
                    <a:pt x="18654" y="4101"/>
                    <a:pt x="21600" y="10273"/>
                    <a:pt x="21600" y="16794"/>
                  </a:cubicBezTo>
                  <a:cubicBezTo>
                    <a:pt x="21600" y="21214"/>
                    <a:pt x="20243" y="25528"/>
                    <a:pt x="17714" y="29154"/>
                  </a:cubicBezTo>
                  <a:lnTo>
                    <a:pt x="0" y="16794"/>
                  </a:lnTo>
                  <a:lnTo>
                    <a:pt x="13583"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94" name="Arc 403"/>
            <p:cNvSpPr>
              <a:spLocks/>
            </p:cNvSpPr>
            <p:nvPr/>
          </p:nvSpPr>
          <p:spPr bwMode="auto">
            <a:xfrm>
              <a:off x="3791" y="2538"/>
              <a:ext cx="549" cy="420"/>
            </a:xfrm>
            <a:custGeom>
              <a:avLst/>
              <a:gdLst>
                <a:gd name="T0" fmla="*/ 0 w 21600"/>
                <a:gd name="T1" fmla="*/ 0 h 29298"/>
                <a:gd name="T2" fmla="*/ 0 w 21600"/>
                <a:gd name="T3" fmla="*/ 0 h 29298"/>
                <a:gd name="T4" fmla="*/ 0 w 21600"/>
                <a:gd name="T5" fmla="*/ 0 h 29298"/>
                <a:gd name="T6" fmla="*/ 0 60000 65536"/>
                <a:gd name="T7" fmla="*/ 0 60000 65536"/>
                <a:gd name="T8" fmla="*/ 0 60000 65536"/>
                <a:gd name="T9" fmla="*/ 0 w 21600"/>
                <a:gd name="T10" fmla="*/ 0 h 29298"/>
                <a:gd name="T11" fmla="*/ 21600 w 21600"/>
                <a:gd name="T12" fmla="*/ 29298 h 29298"/>
              </a:gdLst>
              <a:ahLst/>
              <a:cxnLst>
                <a:cxn ang="T6">
                  <a:pos x="T0" y="T1"/>
                </a:cxn>
                <a:cxn ang="T7">
                  <a:pos x="T2" y="T3"/>
                </a:cxn>
                <a:cxn ang="T8">
                  <a:pos x="T4" y="T5"/>
                </a:cxn>
              </a:cxnLst>
              <a:rect l="T9" t="T10" r="T11" b="T12"/>
              <a:pathLst>
                <a:path w="21600" h="29298" fill="none" extrusionOk="0">
                  <a:moveTo>
                    <a:pt x="13504" y="0"/>
                  </a:moveTo>
                  <a:cubicBezTo>
                    <a:pt x="18621" y="4099"/>
                    <a:pt x="21600" y="10301"/>
                    <a:pt x="21600" y="16858"/>
                  </a:cubicBezTo>
                  <a:cubicBezTo>
                    <a:pt x="21600" y="21311"/>
                    <a:pt x="20223" y="25656"/>
                    <a:pt x="17658" y="29298"/>
                  </a:cubicBezTo>
                </a:path>
                <a:path w="21600" h="29298" stroke="0" extrusionOk="0">
                  <a:moveTo>
                    <a:pt x="13504" y="0"/>
                  </a:moveTo>
                  <a:cubicBezTo>
                    <a:pt x="18621" y="4099"/>
                    <a:pt x="21600" y="10301"/>
                    <a:pt x="21600" y="16858"/>
                  </a:cubicBezTo>
                  <a:cubicBezTo>
                    <a:pt x="21600" y="21311"/>
                    <a:pt x="20223" y="25656"/>
                    <a:pt x="17658" y="29298"/>
                  </a:cubicBezTo>
                  <a:lnTo>
                    <a:pt x="0" y="16858"/>
                  </a:lnTo>
                  <a:lnTo>
                    <a:pt x="13504" y="0"/>
                  </a:lnTo>
                  <a:close/>
                </a:path>
              </a:pathLst>
            </a:custGeom>
            <a:solidFill>
              <a:srgbClr val="B6C7C9"/>
            </a:solidFill>
            <a:ln w="22225">
              <a:solidFill>
                <a:srgbClr val="6C8F93"/>
              </a:solidFill>
              <a:round/>
              <a:headEnd/>
              <a:tailEnd/>
            </a:ln>
          </p:spPr>
          <p:txBody>
            <a:bodyPr/>
            <a:lstStyle/>
            <a:p>
              <a:endParaRPr lang="en-US"/>
            </a:p>
          </p:txBody>
        </p:sp>
        <p:sp>
          <p:nvSpPr>
            <p:cNvPr id="80995" name="Arc 404"/>
            <p:cNvSpPr>
              <a:spLocks/>
            </p:cNvSpPr>
            <p:nvPr/>
          </p:nvSpPr>
          <p:spPr bwMode="auto">
            <a:xfrm>
              <a:off x="3609" y="2973"/>
              <a:ext cx="651" cy="607"/>
            </a:xfrm>
            <a:custGeom>
              <a:avLst/>
              <a:gdLst>
                <a:gd name="T0" fmla="*/ 0 w 28655"/>
                <a:gd name="T1" fmla="*/ 0 h 27157"/>
                <a:gd name="T2" fmla="*/ 0 w 28655"/>
                <a:gd name="T3" fmla="*/ 0 h 27157"/>
                <a:gd name="T4" fmla="*/ 0 w 28655"/>
                <a:gd name="T5" fmla="*/ 0 h 27157"/>
                <a:gd name="T6" fmla="*/ 0 60000 65536"/>
                <a:gd name="T7" fmla="*/ 0 60000 65536"/>
                <a:gd name="T8" fmla="*/ 0 60000 65536"/>
                <a:gd name="T9" fmla="*/ 0 w 28655"/>
                <a:gd name="T10" fmla="*/ 0 h 27157"/>
                <a:gd name="T11" fmla="*/ 28655 w 28655"/>
                <a:gd name="T12" fmla="*/ 27157 h 27157"/>
              </a:gdLst>
              <a:ahLst/>
              <a:cxnLst>
                <a:cxn ang="T6">
                  <a:pos x="T0" y="T1"/>
                </a:cxn>
                <a:cxn ang="T7">
                  <a:pos x="T2" y="T3"/>
                </a:cxn>
                <a:cxn ang="T8">
                  <a:pos x="T4" y="T5"/>
                </a:cxn>
              </a:cxnLst>
              <a:rect l="T9" t="T10" r="T11" b="T12"/>
              <a:pathLst>
                <a:path w="28655" h="27157" fill="none" extrusionOk="0">
                  <a:moveTo>
                    <a:pt x="27927" y="0"/>
                  </a:moveTo>
                  <a:cubicBezTo>
                    <a:pt x="28410" y="1812"/>
                    <a:pt x="28655" y="3680"/>
                    <a:pt x="28655" y="5557"/>
                  </a:cubicBezTo>
                  <a:cubicBezTo>
                    <a:pt x="28655" y="17486"/>
                    <a:pt x="18984" y="27157"/>
                    <a:pt x="7055" y="27157"/>
                  </a:cubicBezTo>
                  <a:cubicBezTo>
                    <a:pt x="4653" y="27157"/>
                    <a:pt x="2269" y="26756"/>
                    <a:pt x="-1" y="25972"/>
                  </a:cubicBezTo>
                </a:path>
                <a:path w="28655" h="27157" stroke="0" extrusionOk="0">
                  <a:moveTo>
                    <a:pt x="27927" y="0"/>
                  </a:moveTo>
                  <a:cubicBezTo>
                    <a:pt x="28410" y="1812"/>
                    <a:pt x="28655" y="3680"/>
                    <a:pt x="28655" y="5557"/>
                  </a:cubicBezTo>
                  <a:cubicBezTo>
                    <a:pt x="28655" y="17486"/>
                    <a:pt x="18984" y="27157"/>
                    <a:pt x="7055" y="27157"/>
                  </a:cubicBezTo>
                  <a:cubicBezTo>
                    <a:pt x="4653" y="27157"/>
                    <a:pt x="2269" y="26756"/>
                    <a:pt x="-1" y="25972"/>
                  </a:cubicBezTo>
                  <a:lnTo>
                    <a:pt x="7055" y="5557"/>
                  </a:lnTo>
                  <a:lnTo>
                    <a:pt x="27927"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96" name="Arc 405"/>
            <p:cNvSpPr>
              <a:spLocks/>
            </p:cNvSpPr>
            <p:nvPr/>
          </p:nvSpPr>
          <p:spPr bwMode="auto">
            <a:xfrm>
              <a:off x="3611" y="2975"/>
              <a:ext cx="642" cy="598"/>
            </a:xfrm>
            <a:custGeom>
              <a:avLst/>
              <a:gdLst>
                <a:gd name="T0" fmla="*/ 0 w 28653"/>
                <a:gd name="T1" fmla="*/ 0 h 27158"/>
                <a:gd name="T2" fmla="*/ 0 w 28653"/>
                <a:gd name="T3" fmla="*/ 0 h 27158"/>
                <a:gd name="T4" fmla="*/ 0 w 28653"/>
                <a:gd name="T5" fmla="*/ 0 h 27158"/>
                <a:gd name="T6" fmla="*/ 0 60000 65536"/>
                <a:gd name="T7" fmla="*/ 0 60000 65536"/>
                <a:gd name="T8" fmla="*/ 0 60000 65536"/>
                <a:gd name="T9" fmla="*/ 0 w 28653"/>
                <a:gd name="T10" fmla="*/ 0 h 27158"/>
                <a:gd name="T11" fmla="*/ 28653 w 28653"/>
                <a:gd name="T12" fmla="*/ 27158 h 27158"/>
              </a:gdLst>
              <a:ahLst/>
              <a:cxnLst>
                <a:cxn ang="T6">
                  <a:pos x="T0" y="T1"/>
                </a:cxn>
                <a:cxn ang="T7">
                  <a:pos x="T2" y="T3"/>
                </a:cxn>
                <a:cxn ang="T8">
                  <a:pos x="T4" y="T5"/>
                </a:cxn>
              </a:cxnLst>
              <a:rect l="T9" t="T10" r="T11" b="T12"/>
              <a:pathLst>
                <a:path w="28653" h="27158" fill="none" extrusionOk="0">
                  <a:moveTo>
                    <a:pt x="27925" y="0"/>
                  </a:moveTo>
                  <a:cubicBezTo>
                    <a:pt x="28408" y="1813"/>
                    <a:pt x="28653" y="3681"/>
                    <a:pt x="28653" y="5558"/>
                  </a:cubicBezTo>
                  <a:cubicBezTo>
                    <a:pt x="28653" y="17487"/>
                    <a:pt x="18982" y="27158"/>
                    <a:pt x="7053" y="27158"/>
                  </a:cubicBezTo>
                  <a:cubicBezTo>
                    <a:pt x="4652" y="27158"/>
                    <a:pt x="2268" y="26757"/>
                    <a:pt x="-1" y="25974"/>
                  </a:cubicBezTo>
                </a:path>
                <a:path w="28653" h="27158" stroke="0" extrusionOk="0">
                  <a:moveTo>
                    <a:pt x="27925" y="0"/>
                  </a:moveTo>
                  <a:cubicBezTo>
                    <a:pt x="28408" y="1813"/>
                    <a:pt x="28653" y="3681"/>
                    <a:pt x="28653" y="5558"/>
                  </a:cubicBezTo>
                  <a:cubicBezTo>
                    <a:pt x="28653" y="17487"/>
                    <a:pt x="18982" y="27158"/>
                    <a:pt x="7053" y="27158"/>
                  </a:cubicBezTo>
                  <a:cubicBezTo>
                    <a:pt x="4652" y="27158"/>
                    <a:pt x="2268" y="26757"/>
                    <a:pt x="-1" y="25974"/>
                  </a:cubicBezTo>
                  <a:lnTo>
                    <a:pt x="7053" y="5558"/>
                  </a:lnTo>
                  <a:lnTo>
                    <a:pt x="27925" y="0"/>
                  </a:lnTo>
                  <a:close/>
                </a:path>
              </a:pathLst>
            </a:custGeom>
            <a:solidFill>
              <a:srgbClr val="B6C7C9"/>
            </a:solidFill>
            <a:ln w="22225">
              <a:solidFill>
                <a:srgbClr val="6C8F93"/>
              </a:solidFill>
              <a:round/>
              <a:headEnd/>
              <a:tailEnd/>
            </a:ln>
          </p:spPr>
          <p:txBody>
            <a:bodyPr/>
            <a:lstStyle/>
            <a:p>
              <a:endParaRPr lang="en-US"/>
            </a:p>
          </p:txBody>
        </p:sp>
        <p:sp>
          <p:nvSpPr>
            <p:cNvPr id="80997" name="Arc 406"/>
            <p:cNvSpPr>
              <a:spLocks/>
            </p:cNvSpPr>
            <p:nvPr/>
          </p:nvSpPr>
          <p:spPr bwMode="auto">
            <a:xfrm>
              <a:off x="1358" y="2529"/>
              <a:ext cx="354" cy="592"/>
            </a:xfrm>
            <a:custGeom>
              <a:avLst/>
              <a:gdLst>
                <a:gd name="T0" fmla="*/ 0 w 21600"/>
                <a:gd name="T1" fmla="*/ 0 h 41297"/>
                <a:gd name="T2" fmla="*/ 0 w 21600"/>
                <a:gd name="T3" fmla="*/ 0 h 41297"/>
                <a:gd name="T4" fmla="*/ 0 w 21600"/>
                <a:gd name="T5" fmla="*/ 0 h 41297"/>
                <a:gd name="T6" fmla="*/ 0 60000 65536"/>
                <a:gd name="T7" fmla="*/ 0 60000 65536"/>
                <a:gd name="T8" fmla="*/ 0 60000 65536"/>
                <a:gd name="T9" fmla="*/ 0 w 21600"/>
                <a:gd name="T10" fmla="*/ 0 h 41297"/>
                <a:gd name="T11" fmla="*/ 21600 w 21600"/>
                <a:gd name="T12" fmla="*/ 41297 h 41297"/>
              </a:gdLst>
              <a:ahLst/>
              <a:cxnLst>
                <a:cxn ang="T6">
                  <a:pos x="T0" y="T1"/>
                </a:cxn>
                <a:cxn ang="T7">
                  <a:pos x="T2" y="T3"/>
                </a:cxn>
                <a:cxn ang="T8">
                  <a:pos x="T4" y="T5"/>
                </a:cxn>
              </a:cxnLst>
              <a:rect l="T9" t="T10" r="T11" b="T12"/>
              <a:pathLst>
                <a:path w="21600" h="41297" fill="none" extrusionOk="0">
                  <a:moveTo>
                    <a:pt x="12844" y="41297"/>
                  </a:moveTo>
                  <a:cubicBezTo>
                    <a:pt x="5035" y="37834"/>
                    <a:pt x="0" y="30094"/>
                    <a:pt x="0" y="21551"/>
                  </a:cubicBezTo>
                  <a:cubicBezTo>
                    <a:pt x="-1" y="10187"/>
                    <a:pt x="8803" y="767"/>
                    <a:pt x="20141" y="0"/>
                  </a:cubicBezTo>
                </a:path>
                <a:path w="21600" h="41297" stroke="0" extrusionOk="0">
                  <a:moveTo>
                    <a:pt x="12844" y="41297"/>
                  </a:moveTo>
                  <a:cubicBezTo>
                    <a:pt x="5035" y="37834"/>
                    <a:pt x="0" y="30094"/>
                    <a:pt x="0" y="21551"/>
                  </a:cubicBezTo>
                  <a:cubicBezTo>
                    <a:pt x="-1" y="10187"/>
                    <a:pt x="8803" y="767"/>
                    <a:pt x="20141" y="0"/>
                  </a:cubicBezTo>
                  <a:lnTo>
                    <a:pt x="21600" y="21551"/>
                  </a:lnTo>
                  <a:lnTo>
                    <a:pt x="12844" y="412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98" name="Arc 407"/>
            <p:cNvSpPr>
              <a:spLocks/>
            </p:cNvSpPr>
            <p:nvPr/>
          </p:nvSpPr>
          <p:spPr bwMode="auto">
            <a:xfrm>
              <a:off x="1365" y="2536"/>
              <a:ext cx="347" cy="578"/>
            </a:xfrm>
            <a:custGeom>
              <a:avLst/>
              <a:gdLst>
                <a:gd name="T0" fmla="*/ 0 w 21600"/>
                <a:gd name="T1" fmla="*/ 0 h 41307"/>
                <a:gd name="T2" fmla="*/ 0 w 21600"/>
                <a:gd name="T3" fmla="*/ 0 h 41307"/>
                <a:gd name="T4" fmla="*/ 0 w 21600"/>
                <a:gd name="T5" fmla="*/ 0 h 41307"/>
                <a:gd name="T6" fmla="*/ 0 60000 65536"/>
                <a:gd name="T7" fmla="*/ 0 60000 65536"/>
                <a:gd name="T8" fmla="*/ 0 60000 65536"/>
                <a:gd name="T9" fmla="*/ 0 w 21600"/>
                <a:gd name="T10" fmla="*/ 0 h 41307"/>
                <a:gd name="T11" fmla="*/ 21600 w 21600"/>
                <a:gd name="T12" fmla="*/ 41307 h 41307"/>
              </a:gdLst>
              <a:ahLst/>
              <a:cxnLst>
                <a:cxn ang="T6">
                  <a:pos x="T0" y="T1"/>
                </a:cxn>
                <a:cxn ang="T7">
                  <a:pos x="T2" y="T3"/>
                </a:cxn>
                <a:cxn ang="T8">
                  <a:pos x="T4" y="T5"/>
                </a:cxn>
              </a:cxnLst>
              <a:rect l="T9" t="T10" r="T11" b="T12"/>
              <a:pathLst>
                <a:path w="21600" h="41307" fill="none" extrusionOk="0">
                  <a:moveTo>
                    <a:pt x="12867" y="41306"/>
                  </a:moveTo>
                  <a:cubicBezTo>
                    <a:pt x="5045" y="37849"/>
                    <a:pt x="0" y="30102"/>
                    <a:pt x="0" y="21551"/>
                  </a:cubicBezTo>
                  <a:cubicBezTo>
                    <a:pt x="-1" y="10186"/>
                    <a:pt x="8806" y="765"/>
                    <a:pt x="20145" y="-1"/>
                  </a:cubicBezTo>
                </a:path>
                <a:path w="21600" h="41307" stroke="0" extrusionOk="0">
                  <a:moveTo>
                    <a:pt x="12867" y="41306"/>
                  </a:moveTo>
                  <a:cubicBezTo>
                    <a:pt x="5045" y="37849"/>
                    <a:pt x="0" y="30102"/>
                    <a:pt x="0" y="21551"/>
                  </a:cubicBezTo>
                  <a:cubicBezTo>
                    <a:pt x="-1" y="10186"/>
                    <a:pt x="8806" y="765"/>
                    <a:pt x="20145" y="-1"/>
                  </a:cubicBezTo>
                  <a:lnTo>
                    <a:pt x="21600" y="21551"/>
                  </a:lnTo>
                  <a:lnTo>
                    <a:pt x="12867" y="41306"/>
                  </a:lnTo>
                  <a:close/>
                </a:path>
              </a:pathLst>
            </a:custGeom>
            <a:solidFill>
              <a:srgbClr val="B6C7C9"/>
            </a:solidFill>
            <a:ln w="22225">
              <a:solidFill>
                <a:srgbClr val="6C8F93"/>
              </a:solidFill>
              <a:round/>
              <a:headEnd/>
              <a:tailEnd/>
            </a:ln>
          </p:spPr>
          <p:txBody>
            <a:bodyPr/>
            <a:lstStyle/>
            <a:p>
              <a:endParaRPr lang="en-US"/>
            </a:p>
          </p:txBody>
        </p:sp>
        <p:sp>
          <p:nvSpPr>
            <p:cNvPr id="80999" name="Arc 408"/>
            <p:cNvSpPr>
              <a:spLocks/>
            </p:cNvSpPr>
            <p:nvPr/>
          </p:nvSpPr>
          <p:spPr bwMode="auto">
            <a:xfrm>
              <a:off x="2293" y="3335"/>
              <a:ext cx="1344" cy="361"/>
            </a:xfrm>
            <a:custGeom>
              <a:avLst/>
              <a:gdLst>
                <a:gd name="T0" fmla="*/ 0 w 39224"/>
                <a:gd name="T1" fmla="*/ 0 h 21600"/>
                <a:gd name="T2" fmla="*/ 0 w 39224"/>
                <a:gd name="T3" fmla="*/ 0 h 21600"/>
                <a:gd name="T4" fmla="*/ 0 w 39224"/>
                <a:gd name="T5" fmla="*/ 0 h 21600"/>
                <a:gd name="T6" fmla="*/ 0 60000 65536"/>
                <a:gd name="T7" fmla="*/ 0 60000 65536"/>
                <a:gd name="T8" fmla="*/ 0 60000 65536"/>
                <a:gd name="T9" fmla="*/ 0 w 39224"/>
                <a:gd name="T10" fmla="*/ 0 h 21600"/>
                <a:gd name="T11" fmla="*/ 39224 w 39224"/>
                <a:gd name="T12" fmla="*/ 21600 h 21600"/>
              </a:gdLst>
              <a:ahLst/>
              <a:cxnLst>
                <a:cxn ang="T6">
                  <a:pos x="T0" y="T1"/>
                </a:cxn>
                <a:cxn ang="T7">
                  <a:pos x="T2" y="T3"/>
                </a:cxn>
                <a:cxn ang="T8">
                  <a:pos x="T4" y="T5"/>
                </a:cxn>
              </a:cxnLst>
              <a:rect l="T9" t="T10" r="T11" b="T12"/>
              <a:pathLst>
                <a:path w="39224" h="21600" fill="none" extrusionOk="0">
                  <a:moveTo>
                    <a:pt x="39224" y="12019"/>
                  </a:moveTo>
                  <a:cubicBezTo>
                    <a:pt x="35214" y="18006"/>
                    <a:pt x="28483" y="21599"/>
                    <a:pt x="21277" y="21600"/>
                  </a:cubicBezTo>
                  <a:cubicBezTo>
                    <a:pt x="10782" y="21600"/>
                    <a:pt x="1807" y="14057"/>
                    <a:pt x="-1" y="3720"/>
                  </a:cubicBezTo>
                </a:path>
                <a:path w="39224" h="21600" stroke="0" extrusionOk="0">
                  <a:moveTo>
                    <a:pt x="39224" y="12019"/>
                  </a:moveTo>
                  <a:cubicBezTo>
                    <a:pt x="35214" y="18006"/>
                    <a:pt x="28483" y="21599"/>
                    <a:pt x="21277" y="21600"/>
                  </a:cubicBezTo>
                  <a:cubicBezTo>
                    <a:pt x="10782" y="21600"/>
                    <a:pt x="1807" y="14057"/>
                    <a:pt x="-1" y="3720"/>
                  </a:cubicBezTo>
                  <a:lnTo>
                    <a:pt x="21277" y="0"/>
                  </a:lnTo>
                  <a:lnTo>
                    <a:pt x="39224" y="12019"/>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00" name="Arc 409"/>
            <p:cNvSpPr>
              <a:spLocks/>
            </p:cNvSpPr>
            <p:nvPr/>
          </p:nvSpPr>
          <p:spPr bwMode="auto">
            <a:xfrm>
              <a:off x="2300" y="3335"/>
              <a:ext cx="1329" cy="354"/>
            </a:xfrm>
            <a:custGeom>
              <a:avLst/>
              <a:gdLst>
                <a:gd name="T0" fmla="*/ 0 w 39161"/>
                <a:gd name="T1" fmla="*/ 0 h 21600"/>
                <a:gd name="T2" fmla="*/ 0 w 39161"/>
                <a:gd name="T3" fmla="*/ 0 h 21600"/>
                <a:gd name="T4" fmla="*/ 0 w 39161"/>
                <a:gd name="T5" fmla="*/ 0 h 21600"/>
                <a:gd name="T6" fmla="*/ 0 60000 65536"/>
                <a:gd name="T7" fmla="*/ 0 60000 65536"/>
                <a:gd name="T8" fmla="*/ 0 60000 65536"/>
                <a:gd name="T9" fmla="*/ 0 w 39161"/>
                <a:gd name="T10" fmla="*/ 0 h 21600"/>
                <a:gd name="T11" fmla="*/ 39161 w 39161"/>
                <a:gd name="T12" fmla="*/ 21600 h 21600"/>
              </a:gdLst>
              <a:ahLst/>
              <a:cxnLst>
                <a:cxn ang="T6">
                  <a:pos x="T0" y="T1"/>
                </a:cxn>
                <a:cxn ang="T7">
                  <a:pos x="T2" y="T3"/>
                </a:cxn>
                <a:cxn ang="T8">
                  <a:pos x="T4" y="T5"/>
                </a:cxn>
              </a:cxnLst>
              <a:rect l="T9" t="T10" r="T11" b="T12"/>
              <a:pathLst>
                <a:path w="39161" h="21600" fill="none" extrusionOk="0">
                  <a:moveTo>
                    <a:pt x="39161" y="12103"/>
                  </a:moveTo>
                  <a:cubicBezTo>
                    <a:pt x="35143" y="18042"/>
                    <a:pt x="28441" y="21599"/>
                    <a:pt x="21271" y="21600"/>
                  </a:cubicBezTo>
                  <a:cubicBezTo>
                    <a:pt x="10790" y="21600"/>
                    <a:pt x="1822" y="14076"/>
                    <a:pt x="0" y="3755"/>
                  </a:cubicBezTo>
                </a:path>
                <a:path w="39161" h="21600" stroke="0" extrusionOk="0">
                  <a:moveTo>
                    <a:pt x="39161" y="12103"/>
                  </a:moveTo>
                  <a:cubicBezTo>
                    <a:pt x="35143" y="18042"/>
                    <a:pt x="28441" y="21599"/>
                    <a:pt x="21271" y="21600"/>
                  </a:cubicBezTo>
                  <a:cubicBezTo>
                    <a:pt x="10790" y="21600"/>
                    <a:pt x="1822" y="14076"/>
                    <a:pt x="0" y="3755"/>
                  </a:cubicBezTo>
                  <a:lnTo>
                    <a:pt x="21271" y="0"/>
                  </a:lnTo>
                  <a:lnTo>
                    <a:pt x="39161" y="12103"/>
                  </a:lnTo>
                  <a:close/>
                </a:path>
              </a:pathLst>
            </a:custGeom>
            <a:solidFill>
              <a:srgbClr val="B6C7C9"/>
            </a:solidFill>
            <a:ln w="22225">
              <a:solidFill>
                <a:srgbClr val="6C8F93"/>
              </a:solidFill>
              <a:round/>
              <a:headEnd/>
              <a:tailEnd/>
            </a:ln>
          </p:spPr>
          <p:txBody>
            <a:bodyPr/>
            <a:lstStyle/>
            <a:p>
              <a:endParaRPr lang="en-US"/>
            </a:p>
          </p:txBody>
        </p:sp>
      </p:grpSp>
      <p:sp>
        <p:nvSpPr>
          <p:cNvPr id="66970" name="Line 410"/>
          <p:cNvSpPr>
            <a:spLocks noChangeShapeType="1"/>
          </p:cNvSpPr>
          <p:nvPr/>
        </p:nvSpPr>
        <p:spPr bwMode="auto">
          <a:xfrm>
            <a:off x="2451100" y="2911475"/>
            <a:ext cx="280988" cy="496888"/>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71" name="Line 411"/>
          <p:cNvSpPr>
            <a:spLocks noChangeShapeType="1"/>
          </p:cNvSpPr>
          <p:nvPr/>
        </p:nvSpPr>
        <p:spPr bwMode="auto">
          <a:xfrm flipH="1">
            <a:off x="2778125" y="3187700"/>
            <a:ext cx="609600" cy="220663"/>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72" name="Line 412"/>
          <p:cNvSpPr>
            <a:spLocks noChangeShapeType="1"/>
          </p:cNvSpPr>
          <p:nvPr/>
        </p:nvSpPr>
        <p:spPr bwMode="auto">
          <a:xfrm flipH="1" flipV="1">
            <a:off x="2732088" y="3463925"/>
            <a:ext cx="420687" cy="441325"/>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73" name="Line 413"/>
          <p:cNvSpPr>
            <a:spLocks noChangeShapeType="1"/>
          </p:cNvSpPr>
          <p:nvPr/>
        </p:nvSpPr>
        <p:spPr bwMode="auto">
          <a:xfrm flipH="1" flipV="1">
            <a:off x="3433763" y="3187700"/>
            <a:ext cx="511175" cy="153988"/>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74" name="Line 414"/>
          <p:cNvSpPr>
            <a:spLocks noChangeShapeType="1"/>
          </p:cNvSpPr>
          <p:nvPr/>
        </p:nvSpPr>
        <p:spPr bwMode="auto">
          <a:xfrm flipH="1">
            <a:off x="3152775" y="3417888"/>
            <a:ext cx="792163" cy="431800"/>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75" name="Line 415"/>
          <p:cNvSpPr>
            <a:spLocks noChangeShapeType="1"/>
          </p:cNvSpPr>
          <p:nvPr/>
        </p:nvSpPr>
        <p:spPr bwMode="auto">
          <a:xfrm flipH="1">
            <a:off x="4117975" y="3116263"/>
            <a:ext cx="1030288" cy="112712"/>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76" name="Line 416"/>
          <p:cNvSpPr>
            <a:spLocks noChangeShapeType="1"/>
          </p:cNvSpPr>
          <p:nvPr/>
        </p:nvSpPr>
        <p:spPr bwMode="auto">
          <a:xfrm flipH="1" flipV="1">
            <a:off x="4164013" y="3228975"/>
            <a:ext cx="374650" cy="661988"/>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77" name="Line 417"/>
          <p:cNvSpPr>
            <a:spLocks noChangeShapeType="1"/>
          </p:cNvSpPr>
          <p:nvPr/>
        </p:nvSpPr>
        <p:spPr bwMode="auto">
          <a:xfrm flipH="1" flipV="1">
            <a:off x="4164013" y="3171825"/>
            <a:ext cx="563562" cy="330200"/>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78" name="Line 418"/>
          <p:cNvSpPr>
            <a:spLocks noChangeShapeType="1"/>
          </p:cNvSpPr>
          <p:nvPr/>
        </p:nvSpPr>
        <p:spPr bwMode="auto">
          <a:xfrm flipH="1" flipV="1">
            <a:off x="4727575" y="3502025"/>
            <a:ext cx="1123950" cy="55563"/>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79" name="Line 419"/>
          <p:cNvSpPr>
            <a:spLocks noChangeShapeType="1"/>
          </p:cNvSpPr>
          <p:nvPr/>
        </p:nvSpPr>
        <p:spPr bwMode="auto">
          <a:xfrm flipH="1" flipV="1">
            <a:off x="5194300" y="3116263"/>
            <a:ext cx="515938" cy="166687"/>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80" name="Line 420"/>
          <p:cNvSpPr>
            <a:spLocks noChangeShapeType="1"/>
          </p:cNvSpPr>
          <p:nvPr/>
        </p:nvSpPr>
        <p:spPr bwMode="auto">
          <a:xfrm flipH="1">
            <a:off x="4538663" y="3944938"/>
            <a:ext cx="1030287" cy="0"/>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81" name="Line 421"/>
          <p:cNvSpPr>
            <a:spLocks noChangeShapeType="1"/>
          </p:cNvSpPr>
          <p:nvPr/>
        </p:nvSpPr>
        <p:spPr bwMode="auto">
          <a:xfrm flipV="1">
            <a:off x="5616575" y="3557588"/>
            <a:ext cx="280988" cy="387350"/>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82" name="Line 422"/>
          <p:cNvSpPr>
            <a:spLocks noChangeShapeType="1"/>
          </p:cNvSpPr>
          <p:nvPr/>
        </p:nvSpPr>
        <p:spPr bwMode="auto">
          <a:xfrm flipH="1" flipV="1">
            <a:off x="5756275" y="3282950"/>
            <a:ext cx="141288" cy="274638"/>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983" name="Line 423"/>
          <p:cNvSpPr>
            <a:spLocks noChangeShapeType="1"/>
          </p:cNvSpPr>
          <p:nvPr/>
        </p:nvSpPr>
        <p:spPr bwMode="auto">
          <a:xfrm flipH="1">
            <a:off x="5700713" y="3798888"/>
            <a:ext cx="457200" cy="230187"/>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80920" name="Picture 424"/>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25675" y="2800350"/>
            <a:ext cx="3651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6985" name="Line 425"/>
          <p:cNvSpPr>
            <a:spLocks noChangeShapeType="1"/>
          </p:cNvSpPr>
          <p:nvPr/>
        </p:nvSpPr>
        <p:spPr bwMode="auto">
          <a:xfrm flipV="1">
            <a:off x="2122488" y="3463925"/>
            <a:ext cx="609600" cy="165100"/>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80922" name="Picture 426"/>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546350" y="3330575"/>
            <a:ext cx="3651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0923" name="Picture 427"/>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09925" y="3090863"/>
            <a:ext cx="365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0924" name="Picture 428"/>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965450" y="3806825"/>
            <a:ext cx="3683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0925" name="Picture 429"/>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375150" y="3840163"/>
            <a:ext cx="3937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0926" name="Picture 430"/>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92625" y="3392488"/>
            <a:ext cx="3921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0927" name="Picture 431"/>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895850" y="3019425"/>
            <a:ext cx="39211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0928" name="Picture 432"/>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503863" y="3167063"/>
            <a:ext cx="3937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0929" name="Picture 433"/>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348288" y="3884613"/>
            <a:ext cx="393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0930" name="Picture 434"/>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632450" y="3479800"/>
            <a:ext cx="392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0931" name="Text Box 435"/>
          <p:cNvSpPr txBox="1">
            <a:spLocks noChangeArrowheads="1"/>
          </p:cNvSpPr>
          <p:nvPr/>
        </p:nvSpPr>
        <p:spPr bwMode="auto">
          <a:xfrm>
            <a:off x="4616450" y="2173288"/>
            <a:ext cx="1470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557" tIns="45781" rIns="91557" bIns="45781">
            <a:spAutoFit/>
          </a:bodyPr>
          <a:lstStyle>
            <a:lvl1pPr defTabSz="915988">
              <a:defRPr sz="500">
                <a:solidFill>
                  <a:schemeClr val="tx1"/>
                </a:solidFill>
                <a:latin typeface="Times New Roman" charset="0"/>
                <a:ea typeface="ＭＳ Ｐゴシック" charset="-128"/>
              </a:defRPr>
            </a:lvl1pPr>
            <a:lvl2pPr marL="742950" indent="-285750" defTabSz="915988">
              <a:defRPr sz="500">
                <a:solidFill>
                  <a:schemeClr val="tx1"/>
                </a:solidFill>
                <a:latin typeface="Times New Roman" charset="0"/>
                <a:ea typeface="ＭＳ Ｐゴシック" charset="-128"/>
              </a:defRPr>
            </a:lvl2pPr>
            <a:lvl3pPr marL="1143000" indent="-228600" defTabSz="915988">
              <a:defRPr sz="500">
                <a:solidFill>
                  <a:schemeClr val="tx1"/>
                </a:solidFill>
                <a:latin typeface="Times New Roman" charset="0"/>
                <a:ea typeface="ＭＳ Ｐゴシック" charset="-128"/>
              </a:defRPr>
            </a:lvl3pPr>
            <a:lvl4pPr marL="1600200" indent="-228600" defTabSz="915988">
              <a:defRPr sz="500">
                <a:solidFill>
                  <a:schemeClr val="tx1"/>
                </a:solidFill>
                <a:latin typeface="Times New Roman" charset="0"/>
                <a:ea typeface="ＭＳ Ｐゴシック" charset="-128"/>
              </a:defRPr>
            </a:lvl4pPr>
            <a:lvl5pPr marL="2057400" indent="-228600" defTabSz="915988">
              <a:defRPr sz="500">
                <a:solidFill>
                  <a:schemeClr val="tx1"/>
                </a:solidFill>
                <a:latin typeface="Times New Roman"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9pPr>
          </a:lstStyle>
          <a:p>
            <a:pPr algn="l"/>
            <a:r>
              <a:rPr lang="en-US" altLang="x-none" sz="1600">
                <a:latin typeface="Arial" charset="0"/>
              </a:rPr>
              <a:t>Backbone</a:t>
            </a:r>
            <a:r>
              <a:rPr lang="en-US" altLang="zh-CN" sz="1600">
                <a:latin typeface="Arial" charset="0"/>
              </a:rPr>
              <a:t> ISP</a:t>
            </a:r>
            <a:endParaRPr lang="en-US" altLang="x-none" sz="1600">
              <a:latin typeface="Arial" charset="0"/>
            </a:endParaRPr>
          </a:p>
        </p:txBody>
      </p:sp>
      <p:sp>
        <p:nvSpPr>
          <p:cNvPr id="80932" name="Text Box 436"/>
          <p:cNvSpPr txBox="1">
            <a:spLocks noChangeArrowheads="1"/>
          </p:cNvSpPr>
          <p:nvPr/>
        </p:nvSpPr>
        <p:spPr bwMode="auto">
          <a:xfrm>
            <a:off x="2941638" y="2200275"/>
            <a:ext cx="471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557" tIns="45781" rIns="91557" bIns="45781">
            <a:spAutoFit/>
          </a:bodyPr>
          <a:lstStyle>
            <a:lvl1pPr defTabSz="915988">
              <a:defRPr sz="500">
                <a:solidFill>
                  <a:schemeClr val="tx1"/>
                </a:solidFill>
                <a:latin typeface="Times New Roman" charset="0"/>
                <a:ea typeface="ＭＳ Ｐゴシック" charset="-128"/>
              </a:defRPr>
            </a:lvl1pPr>
            <a:lvl2pPr marL="742950" indent="-285750" defTabSz="915988">
              <a:defRPr sz="500">
                <a:solidFill>
                  <a:schemeClr val="tx1"/>
                </a:solidFill>
                <a:latin typeface="Times New Roman" charset="0"/>
                <a:ea typeface="ＭＳ Ｐゴシック" charset="-128"/>
              </a:defRPr>
            </a:lvl2pPr>
            <a:lvl3pPr marL="1143000" indent="-228600" defTabSz="915988">
              <a:defRPr sz="500">
                <a:solidFill>
                  <a:schemeClr val="tx1"/>
                </a:solidFill>
                <a:latin typeface="Times New Roman" charset="0"/>
                <a:ea typeface="ＭＳ Ｐゴシック" charset="-128"/>
              </a:defRPr>
            </a:lvl3pPr>
            <a:lvl4pPr marL="1600200" indent="-228600" defTabSz="915988">
              <a:defRPr sz="500">
                <a:solidFill>
                  <a:schemeClr val="tx1"/>
                </a:solidFill>
                <a:latin typeface="Times New Roman" charset="0"/>
                <a:ea typeface="ＭＳ Ｐゴシック" charset="-128"/>
              </a:defRPr>
            </a:lvl4pPr>
            <a:lvl5pPr marL="2057400" indent="-228600" defTabSz="915988">
              <a:defRPr sz="500">
                <a:solidFill>
                  <a:schemeClr val="tx1"/>
                </a:solidFill>
                <a:latin typeface="Times New Roman"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400">
                <a:latin typeface="Arial" charset="0"/>
              </a:rPr>
              <a:t>ISP</a:t>
            </a:r>
          </a:p>
        </p:txBody>
      </p:sp>
      <p:pic>
        <p:nvPicPr>
          <p:cNvPr id="80933" name="Picture 438"/>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868738" y="3189288"/>
            <a:ext cx="3651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80934" name="Group 439"/>
          <p:cNvGrpSpPr>
            <a:grpSpLocks/>
          </p:cNvGrpSpPr>
          <p:nvPr/>
        </p:nvGrpSpPr>
        <p:grpSpPr bwMode="auto">
          <a:xfrm>
            <a:off x="6310313" y="2654300"/>
            <a:ext cx="1803400" cy="1627188"/>
            <a:chOff x="1358" y="1894"/>
            <a:chExt cx="2981" cy="1793"/>
          </a:xfrm>
        </p:grpSpPr>
        <p:sp>
          <p:nvSpPr>
            <p:cNvPr id="80976" name="Oval 440"/>
            <p:cNvSpPr>
              <a:spLocks noChangeArrowheads="1"/>
            </p:cNvSpPr>
            <p:nvPr/>
          </p:nvSpPr>
          <p:spPr bwMode="auto">
            <a:xfrm>
              <a:off x="2376" y="1894"/>
              <a:ext cx="1299"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0977" name="Oval 441"/>
            <p:cNvSpPr>
              <a:spLocks noChangeArrowheads="1"/>
            </p:cNvSpPr>
            <p:nvPr/>
          </p:nvSpPr>
          <p:spPr bwMode="auto">
            <a:xfrm>
              <a:off x="1662" y="2088"/>
              <a:ext cx="996"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0978" name="Oval 442"/>
            <p:cNvSpPr>
              <a:spLocks noChangeArrowheads="1"/>
            </p:cNvSpPr>
            <p:nvPr/>
          </p:nvSpPr>
          <p:spPr bwMode="auto">
            <a:xfrm>
              <a:off x="1358" y="2535"/>
              <a:ext cx="672" cy="605"/>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0979" name="Oval 443"/>
            <p:cNvSpPr>
              <a:spLocks noChangeArrowheads="1"/>
            </p:cNvSpPr>
            <p:nvPr/>
          </p:nvSpPr>
          <p:spPr bwMode="auto">
            <a:xfrm>
              <a:off x="1561" y="2801"/>
              <a:ext cx="1010" cy="656"/>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0980" name="Oval 444"/>
            <p:cNvSpPr>
              <a:spLocks noChangeArrowheads="1"/>
            </p:cNvSpPr>
            <p:nvPr/>
          </p:nvSpPr>
          <p:spPr bwMode="auto">
            <a:xfrm>
              <a:off x="2275" y="2909"/>
              <a:ext cx="1509" cy="77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0981" name="Oval 445"/>
            <p:cNvSpPr>
              <a:spLocks noChangeArrowheads="1"/>
            </p:cNvSpPr>
            <p:nvPr/>
          </p:nvSpPr>
          <p:spPr bwMode="auto">
            <a:xfrm>
              <a:off x="3235" y="2110"/>
              <a:ext cx="967" cy="583"/>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0982" name="Oval 446"/>
            <p:cNvSpPr>
              <a:spLocks noChangeArrowheads="1"/>
            </p:cNvSpPr>
            <p:nvPr/>
          </p:nvSpPr>
          <p:spPr bwMode="auto">
            <a:xfrm>
              <a:off x="3379" y="2484"/>
              <a:ext cx="960" cy="584"/>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0983" name="Oval 447"/>
            <p:cNvSpPr>
              <a:spLocks noChangeArrowheads="1"/>
            </p:cNvSpPr>
            <p:nvPr/>
          </p:nvSpPr>
          <p:spPr bwMode="auto">
            <a:xfrm>
              <a:off x="3293" y="2607"/>
              <a:ext cx="953"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80984" name="Oval 448"/>
            <p:cNvSpPr>
              <a:spLocks noChangeArrowheads="1"/>
            </p:cNvSpPr>
            <p:nvPr/>
          </p:nvSpPr>
          <p:spPr bwMode="auto">
            <a:xfrm>
              <a:off x="1900" y="2319"/>
              <a:ext cx="1934"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80935" name="Group 449"/>
          <p:cNvGrpSpPr>
            <a:grpSpLocks/>
          </p:cNvGrpSpPr>
          <p:nvPr/>
        </p:nvGrpSpPr>
        <p:grpSpPr bwMode="auto">
          <a:xfrm>
            <a:off x="6310313" y="2654300"/>
            <a:ext cx="1803400" cy="1655763"/>
            <a:chOff x="1358" y="1886"/>
            <a:chExt cx="2989" cy="1810"/>
          </a:xfrm>
        </p:grpSpPr>
        <p:sp>
          <p:nvSpPr>
            <p:cNvPr id="80960" name="Arc 450"/>
            <p:cNvSpPr>
              <a:spLocks/>
            </p:cNvSpPr>
            <p:nvPr/>
          </p:nvSpPr>
          <p:spPr bwMode="auto">
            <a:xfrm>
              <a:off x="2404" y="1886"/>
              <a:ext cx="1247" cy="375"/>
            </a:xfrm>
            <a:custGeom>
              <a:avLst/>
              <a:gdLst>
                <a:gd name="T0" fmla="*/ 0 w 40985"/>
                <a:gd name="T1" fmla="*/ 0 h 21600"/>
                <a:gd name="T2" fmla="*/ 0 w 40985"/>
                <a:gd name="T3" fmla="*/ 0 h 21600"/>
                <a:gd name="T4" fmla="*/ 0 w 40985"/>
                <a:gd name="T5" fmla="*/ 0 h 21600"/>
                <a:gd name="T6" fmla="*/ 0 60000 65536"/>
                <a:gd name="T7" fmla="*/ 0 60000 65536"/>
                <a:gd name="T8" fmla="*/ 0 60000 65536"/>
                <a:gd name="T9" fmla="*/ 0 w 40985"/>
                <a:gd name="T10" fmla="*/ 0 h 21600"/>
                <a:gd name="T11" fmla="*/ 40985 w 40985"/>
                <a:gd name="T12" fmla="*/ 21600 h 21600"/>
              </a:gdLst>
              <a:ahLst/>
              <a:cxnLst>
                <a:cxn ang="T6">
                  <a:pos x="T0" y="T1"/>
                </a:cxn>
                <a:cxn ang="T7">
                  <a:pos x="T2" y="T3"/>
                </a:cxn>
                <a:cxn ang="T8">
                  <a:pos x="T4" y="T5"/>
                </a:cxn>
              </a:cxnLst>
              <a:rect l="T9" t="T10" r="T11" b="T12"/>
              <a:pathLst>
                <a:path w="40985" h="21600" fill="none" extrusionOk="0">
                  <a:moveTo>
                    <a:pt x="0" y="15316"/>
                  </a:moveTo>
                  <a:cubicBezTo>
                    <a:pt x="2766" y="6218"/>
                    <a:pt x="11157" y="-1"/>
                    <a:pt x="20666" y="0"/>
                  </a:cubicBezTo>
                  <a:cubicBezTo>
                    <a:pt x="29769" y="0"/>
                    <a:pt x="37896" y="5708"/>
                    <a:pt x="40984" y="14272"/>
                  </a:cubicBezTo>
                </a:path>
                <a:path w="40985" h="21600" stroke="0" extrusionOk="0">
                  <a:moveTo>
                    <a:pt x="0" y="15316"/>
                  </a:moveTo>
                  <a:cubicBezTo>
                    <a:pt x="2766" y="6218"/>
                    <a:pt x="11157" y="-1"/>
                    <a:pt x="20666" y="0"/>
                  </a:cubicBezTo>
                  <a:cubicBezTo>
                    <a:pt x="29769" y="0"/>
                    <a:pt x="37896" y="5708"/>
                    <a:pt x="40984" y="14272"/>
                  </a:cubicBezTo>
                  <a:lnTo>
                    <a:pt x="20666" y="21600"/>
                  </a:lnTo>
                  <a:lnTo>
                    <a:pt x="0" y="15316"/>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61" name="Arc 451"/>
            <p:cNvSpPr>
              <a:spLocks/>
            </p:cNvSpPr>
            <p:nvPr/>
          </p:nvSpPr>
          <p:spPr bwMode="auto">
            <a:xfrm>
              <a:off x="2412" y="1893"/>
              <a:ext cx="1232" cy="368"/>
            </a:xfrm>
            <a:custGeom>
              <a:avLst/>
              <a:gdLst>
                <a:gd name="T0" fmla="*/ 0 w 40951"/>
                <a:gd name="T1" fmla="*/ 0 h 21600"/>
                <a:gd name="T2" fmla="*/ 0 w 40951"/>
                <a:gd name="T3" fmla="*/ 0 h 21600"/>
                <a:gd name="T4" fmla="*/ 0 w 40951"/>
                <a:gd name="T5" fmla="*/ 0 h 21600"/>
                <a:gd name="T6" fmla="*/ 0 60000 65536"/>
                <a:gd name="T7" fmla="*/ 0 60000 65536"/>
                <a:gd name="T8" fmla="*/ 0 60000 65536"/>
                <a:gd name="T9" fmla="*/ 0 w 40951"/>
                <a:gd name="T10" fmla="*/ 0 h 21600"/>
                <a:gd name="T11" fmla="*/ 40951 w 40951"/>
                <a:gd name="T12" fmla="*/ 21600 h 21600"/>
              </a:gdLst>
              <a:ahLst/>
              <a:cxnLst>
                <a:cxn ang="T6">
                  <a:pos x="T0" y="T1"/>
                </a:cxn>
                <a:cxn ang="T7">
                  <a:pos x="T2" y="T3"/>
                </a:cxn>
                <a:cxn ang="T8">
                  <a:pos x="T4" y="T5"/>
                </a:cxn>
              </a:cxnLst>
              <a:rect l="T9" t="T10" r="T11" b="T12"/>
              <a:pathLst>
                <a:path w="40951" h="21600" fill="none" extrusionOk="0">
                  <a:moveTo>
                    <a:pt x="-1" y="15268"/>
                  </a:moveTo>
                  <a:cubicBezTo>
                    <a:pt x="2781" y="6195"/>
                    <a:pt x="11160" y="-1"/>
                    <a:pt x="20651" y="0"/>
                  </a:cubicBezTo>
                  <a:cubicBezTo>
                    <a:pt x="29734" y="0"/>
                    <a:pt x="37847" y="5683"/>
                    <a:pt x="40951" y="14219"/>
                  </a:cubicBezTo>
                </a:path>
                <a:path w="40951" h="21600" stroke="0" extrusionOk="0">
                  <a:moveTo>
                    <a:pt x="-1" y="15268"/>
                  </a:moveTo>
                  <a:cubicBezTo>
                    <a:pt x="2781" y="6195"/>
                    <a:pt x="11160" y="-1"/>
                    <a:pt x="20651" y="0"/>
                  </a:cubicBezTo>
                  <a:cubicBezTo>
                    <a:pt x="29734" y="0"/>
                    <a:pt x="37847" y="5683"/>
                    <a:pt x="40951" y="14219"/>
                  </a:cubicBezTo>
                  <a:lnTo>
                    <a:pt x="20651" y="21600"/>
                  </a:lnTo>
                  <a:lnTo>
                    <a:pt x="-1" y="15268"/>
                  </a:lnTo>
                  <a:close/>
                </a:path>
              </a:pathLst>
            </a:custGeom>
            <a:solidFill>
              <a:srgbClr val="B6C7C9"/>
            </a:solidFill>
            <a:ln w="22225">
              <a:solidFill>
                <a:srgbClr val="6C8F93"/>
              </a:solidFill>
              <a:round/>
              <a:headEnd/>
              <a:tailEnd/>
            </a:ln>
          </p:spPr>
          <p:txBody>
            <a:bodyPr/>
            <a:lstStyle/>
            <a:p>
              <a:endParaRPr lang="en-US"/>
            </a:p>
          </p:txBody>
        </p:sp>
        <p:sp>
          <p:nvSpPr>
            <p:cNvPr id="80962" name="Arc 452"/>
            <p:cNvSpPr>
              <a:spLocks/>
            </p:cNvSpPr>
            <p:nvPr/>
          </p:nvSpPr>
          <p:spPr bwMode="auto">
            <a:xfrm>
              <a:off x="1662" y="2081"/>
              <a:ext cx="766" cy="446"/>
            </a:xfrm>
            <a:custGeom>
              <a:avLst/>
              <a:gdLst>
                <a:gd name="T0" fmla="*/ 0 w 33007"/>
                <a:gd name="T1" fmla="*/ 0 h 25698"/>
                <a:gd name="T2" fmla="*/ 0 w 33007"/>
                <a:gd name="T3" fmla="*/ 0 h 25698"/>
                <a:gd name="T4" fmla="*/ 0 w 33007"/>
                <a:gd name="T5" fmla="*/ 0 h 25698"/>
                <a:gd name="T6" fmla="*/ 0 60000 65536"/>
                <a:gd name="T7" fmla="*/ 0 60000 65536"/>
                <a:gd name="T8" fmla="*/ 0 60000 65536"/>
                <a:gd name="T9" fmla="*/ 0 w 33007"/>
                <a:gd name="T10" fmla="*/ 0 h 25698"/>
                <a:gd name="T11" fmla="*/ 33007 w 33007"/>
                <a:gd name="T12" fmla="*/ 25698 h 25698"/>
              </a:gdLst>
              <a:ahLst/>
              <a:cxnLst>
                <a:cxn ang="T6">
                  <a:pos x="T0" y="T1"/>
                </a:cxn>
                <a:cxn ang="T7">
                  <a:pos x="T2" y="T3"/>
                </a:cxn>
                <a:cxn ang="T8">
                  <a:pos x="T4" y="T5"/>
                </a:cxn>
              </a:cxnLst>
              <a:rect l="T9" t="T10" r="T11" b="T12"/>
              <a:pathLst>
                <a:path w="33007" h="25698" fill="none" extrusionOk="0">
                  <a:moveTo>
                    <a:pt x="392" y="25697"/>
                  </a:moveTo>
                  <a:cubicBezTo>
                    <a:pt x="131" y="24347"/>
                    <a:pt x="0" y="22975"/>
                    <a:pt x="0" y="21600"/>
                  </a:cubicBezTo>
                  <a:cubicBezTo>
                    <a:pt x="0" y="9670"/>
                    <a:pt x="9670" y="0"/>
                    <a:pt x="21600" y="0"/>
                  </a:cubicBezTo>
                  <a:cubicBezTo>
                    <a:pt x="25631" y="-1"/>
                    <a:pt x="29583" y="1128"/>
                    <a:pt x="33007" y="3257"/>
                  </a:cubicBezTo>
                </a:path>
                <a:path w="33007" h="25698" stroke="0" extrusionOk="0">
                  <a:moveTo>
                    <a:pt x="392" y="25697"/>
                  </a:moveTo>
                  <a:cubicBezTo>
                    <a:pt x="131" y="24347"/>
                    <a:pt x="0" y="22975"/>
                    <a:pt x="0" y="21600"/>
                  </a:cubicBezTo>
                  <a:cubicBezTo>
                    <a:pt x="0" y="9670"/>
                    <a:pt x="9670" y="0"/>
                    <a:pt x="21600" y="0"/>
                  </a:cubicBezTo>
                  <a:cubicBezTo>
                    <a:pt x="25631" y="-1"/>
                    <a:pt x="29583" y="1128"/>
                    <a:pt x="33007" y="3257"/>
                  </a:cubicBezTo>
                  <a:lnTo>
                    <a:pt x="21600" y="21600"/>
                  </a:lnTo>
                  <a:lnTo>
                    <a:pt x="392" y="256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63" name="Arc 453"/>
            <p:cNvSpPr>
              <a:spLocks/>
            </p:cNvSpPr>
            <p:nvPr/>
          </p:nvSpPr>
          <p:spPr bwMode="auto">
            <a:xfrm>
              <a:off x="1669" y="2088"/>
              <a:ext cx="755" cy="438"/>
            </a:xfrm>
            <a:custGeom>
              <a:avLst/>
              <a:gdLst>
                <a:gd name="T0" fmla="*/ 0 w 32968"/>
                <a:gd name="T1" fmla="*/ 0 h 25717"/>
                <a:gd name="T2" fmla="*/ 0 w 32968"/>
                <a:gd name="T3" fmla="*/ 0 h 25717"/>
                <a:gd name="T4" fmla="*/ 0 w 32968"/>
                <a:gd name="T5" fmla="*/ 0 h 25717"/>
                <a:gd name="T6" fmla="*/ 0 60000 65536"/>
                <a:gd name="T7" fmla="*/ 0 60000 65536"/>
                <a:gd name="T8" fmla="*/ 0 60000 65536"/>
                <a:gd name="T9" fmla="*/ 0 w 32968"/>
                <a:gd name="T10" fmla="*/ 0 h 25717"/>
                <a:gd name="T11" fmla="*/ 32968 w 32968"/>
                <a:gd name="T12" fmla="*/ 25717 h 25717"/>
              </a:gdLst>
              <a:ahLst/>
              <a:cxnLst>
                <a:cxn ang="T6">
                  <a:pos x="T0" y="T1"/>
                </a:cxn>
                <a:cxn ang="T7">
                  <a:pos x="T2" y="T3"/>
                </a:cxn>
                <a:cxn ang="T8">
                  <a:pos x="T4" y="T5"/>
                </a:cxn>
              </a:cxnLst>
              <a:rect l="T9" t="T10" r="T11" b="T12"/>
              <a:pathLst>
                <a:path w="32968" h="25717" fill="none" extrusionOk="0">
                  <a:moveTo>
                    <a:pt x="395" y="25717"/>
                  </a:moveTo>
                  <a:cubicBezTo>
                    <a:pt x="132" y="24360"/>
                    <a:pt x="0" y="22981"/>
                    <a:pt x="0" y="21600"/>
                  </a:cubicBezTo>
                  <a:cubicBezTo>
                    <a:pt x="0" y="9670"/>
                    <a:pt x="9670" y="0"/>
                    <a:pt x="21600" y="0"/>
                  </a:cubicBezTo>
                  <a:cubicBezTo>
                    <a:pt x="25616" y="-1"/>
                    <a:pt x="29552" y="1119"/>
                    <a:pt x="32967" y="3233"/>
                  </a:cubicBezTo>
                </a:path>
                <a:path w="32968" h="25717" stroke="0" extrusionOk="0">
                  <a:moveTo>
                    <a:pt x="395" y="25717"/>
                  </a:moveTo>
                  <a:cubicBezTo>
                    <a:pt x="132" y="24360"/>
                    <a:pt x="0" y="22981"/>
                    <a:pt x="0" y="21600"/>
                  </a:cubicBezTo>
                  <a:cubicBezTo>
                    <a:pt x="0" y="9670"/>
                    <a:pt x="9670" y="0"/>
                    <a:pt x="21600" y="0"/>
                  </a:cubicBezTo>
                  <a:cubicBezTo>
                    <a:pt x="25616" y="-1"/>
                    <a:pt x="29552" y="1119"/>
                    <a:pt x="32967" y="3233"/>
                  </a:cubicBezTo>
                  <a:lnTo>
                    <a:pt x="21600" y="21600"/>
                  </a:lnTo>
                  <a:lnTo>
                    <a:pt x="395" y="25717"/>
                  </a:lnTo>
                  <a:close/>
                </a:path>
              </a:pathLst>
            </a:custGeom>
            <a:solidFill>
              <a:srgbClr val="B6C7C9"/>
            </a:solidFill>
            <a:ln w="22225">
              <a:solidFill>
                <a:srgbClr val="6C8F93"/>
              </a:solidFill>
              <a:round/>
              <a:headEnd/>
              <a:tailEnd/>
            </a:ln>
          </p:spPr>
          <p:txBody>
            <a:bodyPr/>
            <a:lstStyle/>
            <a:p>
              <a:endParaRPr lang="en-US"/>
            </a:p>
          </p:txBody>
        </p:sp>
        <p:sp>
          <p:nvSpPr>
            <p:cNvPr id="80964" name="Arc 454"/>
            <p:cNvSpPr>
              <a:spLocks/>
            </p:cNvSpPr>
            <p:nvPr/>
          </p:nvSpPr>
          <p:spPr bwMode="auto">
            <a:xfrm>
              <a:off x="1553" y="3120"/>
              <a:ext cx="773" cy="345"/>
            </a:xfrm>
            <a:custGeom>
              <a:avLst/>
              <a:gdLst>
                <a:gd name="T0" fmla="*/ 0 w 32097"/>
                <a:gd name="T1" fmla="*/ 0 h 21984"/>
                <a:gd name="T2" fmla="*/ 0 w 32097"/>
                <a:gd name="T3" fmla="*/ 0 h 21984"/>
                <a:gd name="T4" fmla="*/ 0 w 32097"/>
                <a:gd name="T5" fmla="*/ 0 h 21984"/>
                <a:gd name="T6" fmla="*/ 0 60000 65536"/>
                <a:gd name="T7" fmla="*/ 0 60000 65536"/>
                <a:gd name="T8" fmla="*/ 0 60000 65536"/>
                <a:gd name="T9" fmla="*/ 0 w 32097"/>
                <a:gd name="T10" fmla="*/ 0 h 21984"/>
                <a:gd name="T11" fmla="*/ 32097 w 32097"/>
                <a:gd name="T12" fmla="*/ 21984 h 21984"/>
              </a:gdLst>
              <a:ahLst/>
              <a:cxnLst>
                <a:cxn ang="T6">
                  <a:pos x="T0" y="T1"/>
                </a:cxn>
                <a:cxn ang="T7">
                  <a:pos x="T2" y="T3"/>
                </a:cxn>
                <a:cxn ang="T8">
                  <a:pos x="T4" y="T5"/>
                </a:cxn>
              </a:cxnLst>
              <a:rect l="T9" t="T10" r="T11" b="T12"/>
              <a:pathLst>
                <a:path w="32097" h="21984" fill="none" extrusionOk="0">
                  <a:moveTo>
                    <a:pt x="32096" y="19261"/>
                  </a:moveTo>
                  <a:cubicBezTo>
                    <a:pt x="28886" y="21047"/>
                    <a:pt x="25273" y="21983"/>
                    <a:pt x="21600" y="21984"/>
                  </a:cubicBezTo>
                  <a:cubicBezTo>
                    <a:pt x="9670" y="21984"/>
                    <a:pt x="0" y="12313"/>
                    <a:pt x="0" y="384"/>
                  </a:cubicBezTo>
                  <a:cubicBezTo>
                    <a:pt x="-1" y="255"/>
                    <a:pt x="1" y="127"/>
                    <a:pt x="3" y="0"/>
                  </a:cubicBezTo>
                </a:path>
                <a:path w="32097" h="21984" stroke="0" extrusionOk="0">
                  <a:moveTo>
                    <a:pt x="32096" y="19261"/>
                  </a:moveTo>
                  <a:cubicBezTo>
                    <a:pt x="28886" y="21047"/>
                    <a:pt x="25273" y="21983"/>
                    <a:pt x="21600" y="21984"/>
                  </a:cubicBezTo>
                  <a:cubicBezTo>
                    <a:pt x="9670" y="21984"/>
                    <a:pt x="0" y="12313"/>
                    <a:pt x="0" y="384"/>
                  </a:cubicBezTo>
                  <a:cubicBezTo>
                    <a:pt x="-1" y="255"/>
                    <a:pt x="1" y="127"/>
                    <a:pt x="3" y="0"/>
                  </a:cubicBezTo>
                  <a:lnTo>
                    <a:pt x="21600" y="384"/>
                  </a:lnTo>
                  <a:lnTo>
                    <a:pt x="32096" y="19261"/>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65" name="Arc 455"/>
            <p:cNvSpPr>
              <a:spLocks/>
            </p:cNvSpPr>
            <p:nvPr/>
          </p:nvSpPr>
          <p:spPr bwMode="auto">
            <a:xfrm>
              <a:off x="1560" y="3120"/>
              <a:ext cx="761" cy="337"/>
            </a:xfrm>
            <a:custGeom>
              <a:avLst/>
              <a:gdLst>
                <a:gd name="T0" fmla="*/ 0 w 32039"/>
                <a:gd name="T1" fmla="*/ 0 h 21986"/>
                <a:gd name="T2" fmla="*/ 0 w 32039"/>
                <a:gd name="T3" fmla="*/ 0 h 21986"/>
                <a:gd name="T4" fmla="*/ 0 w 32039"/>
                <a:gd name="T5" fmla="*/ 0 h 21986"/>
                <a:gd name="T6" fmla="*/ 0 60000 65536"/>
                <a:gd name="T7" fmla="*/ 0 60000 65536"/>
                <a:gd name="T8" fmla="*/ 0 60000 65536"/>
                <a:gd name="T9" fmla="*/ 0 w 32039"/>
                <a:gd name="T10" fmla="*/ 0 h 21986"/>
                <a:gd name="T11" fmla="*/ 32039 w 32039"/>
                <a:gd name="T12" fmla="*/ 21986 h 21986"/>
              </a:gdLst>
              <a:ahLst/>
              <a:cxnLst>
                <a:cxn ang="T6">
                  <a:pos x="T0" y="T1"/>
                </a:cxn>
                <a:cxn ang="T7">
                  <a:pos x="T2" y="T3"/>
                </a:cxn>
                <a:cxn ang="T8">
                  <a:pos x="T4" y="T5"/>
                </a:cxn>
              </a:cxnLst>
              <a:rect l="T9" t="T10" r="T11" b="T12"/>
              <a:pathLst>
                <a:path w="32039" h="21986" fill="none" extrusionOk="0">
                  <a:moveTo>
                    <a:pt x="32038" y="19295"/>
                  </a:moveTo>
                  <a:cubicBezTo>
                    <a:pt x="28842" y="21060"/>
                    <a:pt x="25251" y="21985"/>
                    <a:pt x="21600" y="21986"/>
                  </a:cubicBezTo>
                  <a:cubicBezTo>
                    <a:pt x="9670" y="21986"/>
                    <a:pt x="0" y="12315"/>
                    <a:pt x="0" y="386"/>
                  </a:cubicBezTo>
                  <a:cubicBezTo>
                    <a:pt x="-1" y="257"/>
                    <a:pt x="1" y="128"/>
                    <a:pt x="3" y="0"/>
                  </a:cubicBezTo>
                </a:path>
                <a:path w="32039" h="21986" stroke="0" extrusionOk="0">
                  <a:moveTo>
                    <a:pt x="32038" y="19295"/>
                  </a:moveTo>
                  <a:cubicBezTo>
                    <a:pt x="28842" y="21060"/>
                    <a:pt x="25251" y="21985"/>
                    <a:pt x="21600" y="21986"/>
                  </a:cubicBezTo>
                  <a:cubicBezTo>
                    <a:pt x="9670" y="21986"/>
                    <a:pt x="0" y="12315"/>
                    <a:pt x="0" y="386"/>
                  </a:cubicBezTo>
                  <a:cubicBezTo>
                    <a:pt x="-1" y="257"/>
                    <a:pt x="1" y="128"/>
                    <a:pt x="3" y="0"/>
                  </a:cubicBezTo>
                  <a:lnTo>
                    <a:pt x="21600" y="386"/>
                  </a:lnTo>
                  <a:lnTo>
                    <a:pt x="32038" y="19295"/>
                  </a:lnTo>
                  <a:close/>
                </a:path>
              </a:pathLst>
            </a:custGeom>
            <a:solidFill>
              <a:srgbClr val="B6C7C9"/>
            </a:solidFill>
            <a:ln w="22225">
              <a:solidFill>
                <a:srgbClr val="6C8F93"/>
              </a:solidFill>
              <a:round/>
              <a:headEnd/>
              <a:tailEnd/>
            </a:ln>
          </p:spPr>
          <p:txBody>
            <a:bodyPr/>
            <a:lstStyle/>
            <a:p>
              <a:endParaRPr lang="en-US"/>
            </a:p>
          </p:txBody>
        </p:sp>
        <p:sp>
          <p:nvSpPr>
            <p:cNvPr id="80966" name="Arc 456"/>
            <p:cNvSpPr>
              <a:spLocks/>
            </p:cNvSpPr>
            <p:nvPr/>
          </p:nvSpPr>
          <p:spPr bwMode="auto">
            <a:xfrm>
              <a:off x="3626" y="2103"/>
              <a:ext cx="584" cy="427"/>
            </a:xfrm>
            <a:custGeom>
              <a:avLst/>
              <a:gdLst>
                <a:gd name="T0" fmla="*/ 0 w 26070"/>
                <a:gd name="T1" fmla="*/ 0 h 31631"/>
                <a:gd name="T2" fmla="*/ 0 w 26070"/>
                <a:gd name="T3" fmla="*/ 0 h 31631"/>
                <a:gd name="T4" fmla="*/ 0 w 26070"/>
                <a:gd name="T5" fmla="*/ 0 h 31631"/>
                <a:gd name="T6" fmla="*/ 0 60000 65536"/>
                <a:gd name="T7" fmla="*/ 0 60000 65536"/>
                <a:gd name="T8" fmla="*/ 0 60000 65536"/>
                <a:gd name="T9" fmla="*/ 0 w 26070"/>
                <a:gd name="T10" fmla="*/ 0 h 31631"/>
                <a:gd name="T11" fmla="*/ 26070 w 26070"/>
                <a:gd name="T12" fmla="*/ 31631 h 31631"/>
              </a:gdLst>
              <a:ahLst/>
              <a:cxnLst>
                <a:cxn ang="T6">
                  <a:pos x="T0" y="T1"/>
                </a:cxn>
                <a:cxn ang="T7">
                  <a:pos x="T2" y="T3"/>
                </a:cxn>
                <a:cxn ang="T8">
                  <a:pos x="T4" y="T5"/>
                </a:cxn>
              </a:cxnLst>
              <a:rect l="T9" t="T10" r="T11" b="T12"/>
              <a:pathLst>
                <a:path w="26070" h="31631" fill="none" extrusionOk="0">
                  <a:moveTo>
                    <a:pt x="-1" y="467"/>
                  </a:moveTo>
                  <a:cubicBezTo>
                    <a:pt x="1469" y="156"/>
                    <a:pt x="2967" y="-1"/>
                    <a:pt x="4470" y="0"/>
                  </a:cubicBezTo>
                  <a:cubicBezTo>
                    <a:pt x="16399" y="0"/>
                    <a:pt x="26070" y="9670"/>
                    <a:pt x="26070" y="21600"/>
                  </a:cubicBezTo>
                  <a:cubicBezTo>
                    <a:pt x="26070" y="25094"/>
                    <a:pt x="25222" y="28536"/>
                    <a:pt x="23599" y="31631"/>
                  </a:cubicBezTo>
                </a:path>
                <a:path w="26070" h="31631" stroke="0" extrusionOk="0">
                  <a:moveTo>
                    <a:pt x="-1" y="467"/>
                  </a:moveTo>
                  <a:cubicBezTo>
                    <a:pt x="1469" y="156"/>
                    <a:pt x="2967" y="-1"/>
                    <a:pt x="4470" y="0"/>
                  </a:cubicBezTo>
                  <a:cubicBezTo>
                    <a:pt x="16399" y="0"/>
                    <a:pt x="26070" y="9670"/>
                    <a:pt x="26070" y="21600"/>
                  </a:cubicBezTo>
                  <a:cubicBezTo>
                    <a:pt x="26070" y="25094"/>
                    <a:pt x="25222" y="28536"/>
                    <a:pt x="23599" y="31631"/>
                  </a:cubicBezTo>
                  <a:lnTo>
                    <a:pt x="4470" y="21600"/>
                  </a:lnTo>
                  <a:lnTo>
                    <a:pt x="-1" y="46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67" name="Arc 457"/>
            <p:cNvSpPr>
              <a:spLocks/>
            </p:cNvSpPr>
            <p:nvPr/>
          </p:nvSpPr>
          <p:spPr bwMode="auto">
            <a:xfrm>
              <a:off x="3628" y="2110"/>
              <a:ext cx="574" cy="418"/>
            </a:xfrm>
            <a:custGeom>
              <a:avLst/>
              <a:gdLst>
                <a:gd name="T0" fmla="*/ 0 w 26029"/>
                <a:gd name="T1" fmla="*/ 0 h 31708"/>
                <a:gd name="T2" fmla="*/ 0 w 26029"/>
                <a:gd name="T3" fmla="*/ 0 h 31708"/>
                <a:gd name="T4" fmla="*/ 0 w 26029"/>
                <a:gd name="T5" fmla="*/ 0 h 31708"/>
                <a:gd name="T6" fmla="*/ 0 60000 65536"/>
                <a:gd name="T7" fmla="*/ 0 60000 65536"/>
                <a:gd name="T8" fmla="*/ 0 60000 65536"/>
                <a:gd name="T9" fmla="*/ 0 w 26029"/>
                <a:gd name="T10" fmla="*/ 0 h 31708"/>
                <a:gd name="T11" fmla="*/ 26029 w 26029"/>
                <a:gd name="T12" fmla="*/ 31708 h 31708"/>
              </a:gdLst>
              <a:ahLst/>
              <a:cxnLst>
                <a:cxn ang="T6">
                  <a:pos x="T0" y="T1"/>
                </a:cxn>
                <a:cxn ang="T7">
                  <a:pos x="T2" y="T3"/>
                </a:cxn>
                <a:cxn ang="T8">
                  <a:pos x="T4" y="T5"/>
                </a:cxn>
              </a:cxnLst>
              <a:rect l="T9" t="T10" r="T11" b="T12"/>
              <a:pathLst>
                <a:path w="26029" h="31708" fill="none" extrusionOk="0">
                  <a:moveTo>
                    <a:pt x="-1" y="458"/>
                  </a:moveTo>
                  <a:cubicBezTo>
                    <a:pt x="1456" y="153"/>
                    <a:pt x="2940" y="-1"/>
                    <a:pt x="4429" y="0"/>
                  </a:cubicBezTo>
                  <a:cubicBezTo>
                    <a:pt x="16358" y="0"/>
                    <a:pt x="26029" y="9670"/>
                    <a:pt x="26029" y="21600"/>
                  </a:cubicBezTo>
                  <a:cubicBezTo>
                    <a:pt x="26029" y="25123"/>
                    <a:pt x="25166" y="28593"/>
                    <a:pt x="23517" y="31707"/>
                  </a:cubicBezTo>
                </a:path>
                <a:path w="26029" h="31708" stroke="0" extrusionOk="0">
                  <a:moveTo>
                    <a:pt x="-1" y="458"/>
                  </a:moveTo>
                  <a:cubicBezTo>
                    <a:pt x="1456" y="153"/>
                    <a:pt x="2940" y="-1"/>
                    <a:pt x="4429" y="0"/>
                  </a:cubicBezTo>
                  <a:cubicBezTo>
                    <a:pt x="16358" y="0"/>
                    <a:pt x="26029" y="9670"/>
                    <a:pt x="26029" y="21600"/>
                  </a:cubicBezTo>
                  <a:cubicBezTo>
                    <a:pt x="26029" y="25123"/>
                    <a:pt x="25166" y="28593"/>
                    <a:pt x="23517" y="31707"/>
                  </a:cubicBezTo>
                  <a:lnTo>
                    <a:pt x="4429" y="21600"/>
                  </a:lnTo>
                  <a:lnTo>
                    <a:pt x="-1" y="458"/>
                  </a:lnTo>
                  <a:close/>
                </a:path>
              </a:pathLst>
            </a:custGeom>
            <a:solidFill>
              <a:srgbClr val="B6C7C9"/>
            </a:solidFill>
            <a:ln w="22225">
              <a:solidFill>
                <a:srgbClr val="6C8F93"/>
              </a:solidFill>
              <a:round/>
              <a:headEnd/>
              <a:tailEnd/>
            </a:ln>
          </p:spPr>
          <p:txBody>
            <a:bodyPr/>
            <a:lstStyle/>
            <a:p>
              <a:endParaRPr lang="en-US"/>
            </a:p>
          </p:txBody>
        </p:sp>
        <p:sp>
          <p:nvSpPr>
            <p:cNvPr id="80968" name="Arc 458"/>
            <p:cNvSpPr>
              <a:spLocks/>
            </p:cNvSpPr>
            <p:nvPr/>
          </p:nvSpPr>
          <p:spPr bwMode="auto">
            <a:xfrm>
              <a:off x="3791" y="2534"/>
              <a:ext cx="556" cy="428"/>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583" y="0"/>
                  </a:moveTo>
                  <a:cubicBezTo>
                    <a:pt x="18654" y="4101"/>
                    <a:pt x="21600" y="10273"/>
                    <a:pt x="21600" y="16794"/>
                  </a:cubicBezTo>
                  <a:cubicBezTo>
                    <a:pt x="21600" y="21214"/>
                    <a:pt x="20243" y="25528"/>
                    <a:pt x="17714" y="29154"/>
                  </a:cubicBezTo>
                </a:path>
                <a:path w="21600" h="29154" stroke="0" extrusionOk="0">
                  <a:moveTo>
                    <a:pt x="13583" y="0"/>
                  </a:moveTo>
                  <a:cubicBezTo>
                    <a:pt x="18654" y="4101"/>
                    <a:pt x="21600" y="10273"/>
                    <a:pt x="21600" y="16794"/>
                  </a:cubicBezTo>
                  <a:cubicBezTo>
                    <a:pt x="21600" y="21214"/>
                    <a:pt x="20243" y="25528"/>
                    <a:pt x="17714" y="29154"/>
                  </a:cubicBezTo>
                  <a:lnTo>
                    <a:pt x="0" y="16794"/>
                  </a:lnTo>
                  <a:lnTo>
                    <a:pt x="13583"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69" name="Arc 459"/>
            <p:cNvSpPr>
              <a:spLocks/>
            </p:cNvSpPr>
            <p:nvPr/>
          </p:nvSpPr>
          <p:spPr bwMode="auto">
            <a:xfrm>
              <a:off x="3791" y="2538"/>
              <a:ext cx="549" cy="420"/>
            </a:xfrm>
            <a:custGeom>
              <a:avLst/>
              <a:gdLst>
                <a:gd name="T0" fmla="*/ 0 w 21600"/>
                <a:gd name="T1" fmla="*/ 0 h 29298"/>
                <a:gd name="T2" fmla="*/ 0 w 21600"/>
                <a:gd name="T3" fmla="*/ 0 h 29298"/>
                <a:gd name="T4" fmla="*/ 0 w 21600"/>
                <a:gd name="T5" fmla="*/ 0 h 29298"/>
                <a:gd name="T6" fmla="*/ 0 60000 65536"/>
                <a:gd name="T7" fmla="*/ 0 60000 65536"/>
                <a:gd name="T8" fmla="*/ 0 60000 65536"/>
                <a:gd name="T9" fmla="*/ 0 w 21600"/>
                <a:gd name="T10" fmla="*/ 0 h 29298"/>
                <a:gd name="T11" fmla="*/ 21600 w 21600"/>
                <a:gd name="T12" fmla="*/ 29298 h 29298"/>
              </a:gdLst>
              <a:ahLst/>
              <a:cxnLst>
                <a:cxn ang="T6">
                  <a:pos x="T0" y="T1"/>
                </a:cxn>
                <a:cxn ang="T7">
                  <a:pos x="T2" y="T3"/>
                </a:cxn>
                <a:cxn ang="T8">
                  <a:pos x="T4" y="T5"/>
                </a:cxn>
              </a:cxnLst>
              <a:rect l="T9" t="T10" r="T11" b="T12"/>
              <a:pathLst>
                <a:path w="21600" h="29298" fill="none" extrusionOk="0">
                  <a:moveTo>
                    <a:pt x="13504" y="0"/>
                  </a:moveTo>
                  <a:cubicBezTo>
                    <a:pt x="18621" y="4099"/>
                    <a:pt x="21600" y="10301"/>
                    <a:pt x="21600" y="16858"/>
                  </a:cubicBezTo>
                  <a:cubicBezTo>
                    <a:pt x="21600" y="21311"/>
                    <a:pt x="20223" y="25656"/>
                    <a:pt x="17658" y="29298"/>
                  </a:cubicBezTo>
                </a:path>
                <a:path w="21600" h="29298" stroke="0" extrusionOk="0">
                  <a:moveTo>
                    <a:pt x="13504" y="0"/>
                  </a:moveTo>
                  <a:cubicBezTo>
                    <a:pt x="18621" y="4099"/>
                    <a:pt x="21600" y="10301"/>
                    <a:pt x="21600" y="16858"/>
                  </a:cubicBezTo>
                  <a:cubicBezTo>
                    <a:pt x="21600" y="21311"/>
                    <a:pt x="20223" y="25656"/>
                    <a:pt x="17658" y="29298"/>
                  </a:cubicBezTo>
                  <a:lnTo>
                    <a:pt x="0" y="16858"/>
                  </a:lnTo>
                  <a:lnTo>
                    <a:pt x="13504" y="0"/>
                  </a:lnTo>
                  <a:close/>
                </a:path>
              </a:pathLst>
            </a:custGeom>
            <a:solidFill>
              <a:srgbClr val="B6C7C9"/>
            </a:solidFill>
            <a:ln w="22225">
              <a:solidFill>
                <a:srgbClr val="6C8F93"/>
              </a:solidFill>
              <a:round/>
              <a:headEnd/>
              <a:tailEnd/>
            </a:ln>
          </p:spPr>
          <p:txBody>
            <a:bodyPr/>
            <a:lstStyle/>
            <a:p>
              <a:endParaRPr lang="en-US"/>
            </a:p>
          </p:txBody>
        </p:sp>
        <p:sp>
          <p:nvSpPr>
            <p:cNvPr id="80970" name="Arc 460"/>
            <p:cNvSpPr>
              <a:spLocks/>
            </p:cNvSpPr>
            <p:nvPr/>
          </p:nvSpPr>
          <p:spPr bwMode="auto">
            <a:xfrm>
              <a:off x="3609" y="2973"/>
              <a:ext cx="651" cy="607"/>
            </a:xfrm>
            <a:custGeom>
              <a:avLst/>
              <a:gdLst>
                <a:gd name="T0" fmla="*/ 0 w 28655"/>
                <a:gd name="T1" fmla="*/ 0 h 27157"/>
                <a:gd name="T2" fmla="*/ 0 w 28655"/>
                <a:gd name="T3" fmla="*/ 0 h 27157"/>
                <a:gd name="T4" fmla="*/ 0 w 28655"/>
                <a:gd name="T5" fmla="*/ 0 h 27157"/>
                <a:gd name="T6" fmla="*/ 0 60000 65536"/>
                <a:gd name="T7" fmla="*/ 0 60000 65536"/>
                <a:gd name="T8" fmla="*/ 0 60000 65536"/>
                <a:gd name="T9" fmla="*/ 0 w 28655"/>
                <a:gd name="T10" fmla="*/ 0 h 27157"/>
                <a:gd name="T11" fmla="*/ 28655 w 28655"/>
                <a:gd name="T12" fmla="*/ 27157 h 27157"/>
              </a:gdLst>
              <a:ahLst/>
              <a:cxnLst>
                <a:cxn ang="T6">
                  <a:pos x="T0" y="T1"/>
                </a:cxn>
                <a:cxn ang="T7">
                  <a:pos x="T2" y="T3"/>
                </a:cxn>
                <a:cxn ang="T8">
                  <a:pos x="T4" y="T5"/>
                </a:cxn>
              </a:cxnLst>
              <a:rect l="T9" t="T10" r="T11" b="T12"/>
              <a:pathLst>
                <a:path w="28655" h="27157" fill="none" extrusionOk="0">
                  <a:moveTo>
                    <a:pt x="27927" y="0"/>
                  </a:moveTo>
                  <a:cubicBezTo>
                    <a:pt x="28410" y="1812"/>
                    <a:pt x="28655" y="3680"/>
                    <a:pt x="28655" y="5557"/>
                  </a:cubicBezTo>
                  <a:cubicBezTo>
                    <a:pt x="28655" y="17486"/>
                    <a:pt x="18984" y="27157"/>
                    <a:pt x="7055" y="27157"/>
                  </a:cubicBezTo>
                  <a:cubicBezTo>
                    <a:pt x="4653" y="27157"/>
                    <a:pt x="2269" y="26756"/>
                    <a:pt x="-1" y="25972"/>
                  </a:cubicBezTo>
                </a:path>
                <a:path w="28655" h="27157" stroke="0" extrusionOk="0">
                  <a:moveTo>
                    <a:pt x="27927" y="0"/>
                  </a:moveTo>
                  <a:cubicBezTo>
                    <a:pt x="28410" y="1812"/>
                    <a:pt x="28655" y="3680"/>
                    <a:pt x="28655" y="5557"/>
                  </a:cubicBezTo>
                  <a:cubicBezTo>
                    <a:pt x="28655" y="17486"/>
                    <a:pt x="18984" y="27157"/>
                    <a:pt x="7055" y="27157"/>
                  </a:cubicBezTo>
                  <a:cubicBezTo>
                    <a:pt x="4653" y="27157"/>
                    <a:pt x="2269" y="26756"/>
                    <a:pt x="-1" y="25972"/>
                  </a:cubicBezTo>
                  <a:lnTo>
                    <a:pt x="7055" y="5557"/>
                  </a:lnTo>
                  <a:lnTo>
                    <a:pt x="27927"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71" name="Arc 461"/>
            <p:cNvSpPr>
              <a:spLocks/>
            </p:cNvSpPr>
            <p:nvPr/>
          </p:nvSpPr>
          <p:spPr bwMode="auto">
            <a:xfrm>
              <a:off x="3611" y="2975"/>
              <a:ext cx="642" cy="598"/>
            </a:xfrm>
            <a:custGeom>
              <a:avLst/>
              <a:gdLst>
                <a:gd name="T0" fmla="*/ 0 w 28653"/>
                <a:gd name="T1" fmla="*/ 0 h 27158"/>
                <a:gd name="T2" fmla="*/ 0 w 28653"/>
                <a:gd name="T3" fmla="*/ 0 h 27158"/>
                <a:gd name="T4" fmla="*/ 0 w 28653"/>
                <a:gd name="T5" fmla="*/ 0 h 27158"/>
                <a:gd name="T6" fmla="*/ 0 60000 65536"/>
                <a:gd name="T7" fmla="*/ 0 60000 65536"/>
                <a:gd name="T8" fmla="*/ 0 60000 65536"/>
                <a:gd name="T9" fmla="*/ 0 w 28653"/>
                <a:gd name="T10" fmla="*/ 0 h 27158"/>
                <a:gd name="T11" fmla="*/ 28653 w 28653"/>
                <a:gd name="T12" fmla="*/ 27158 h 27158"/>
              </a:gdLst>
              <a:ahLst/>
              <a:cxnLst>
                <a:cxn ang="T6">
                  <a:pos x="T0" y="T1"/>
                </a:cxn>
                <a:cxn ang="T7">
                  <a:pos x="T2" y="T3"/>
                </a:cxn>
                <a:cxn ang="T8">
                  <a:pos x="T4" y="T5"/>
                </a:cxn>
              </a:cxnLst>
              <a:rect l="T9" t="T10" r="T11" b="T12"/>
              <a:pathLst>
                <a:path w="28653" h="27158" fill="none" extrusionOk="0">
                  <a:moveTo>
                    <a:pt x="27925" y="0"/>
                  </a:moveTo>
                  <a:cubicBezTo>
                    <a:pt x="28408" y="1813"/>
                    <a:pt x="28653" y="3681"/>
                    <a:pt x="28653" y="5558"/>
                  </a:cubicBezTo>
                  <a:cubicBezTo>
                    <a:pt x="28653" y="17487"/>
                    <a:pt x="18982" y="27158"/>
                    <a:pt x="7053" y="27158"/>
                  </a:cubicBezTo>
                  <a:cubicBezTo>
                    <a:pt x="4652" y="27158"/>
                    <a:pt x="2268" y="26757"/>
                    <a:pt x="-1" y="25974"/>
                  </a:cubicBezTo>
                </a:path>
                <a:path w="28653" h="27158" stroke="0" extrusionOk="0">
                  <a:moveTo>
                    <a:pt x="27925" y="0"/>
                  </a:moveTo>
                  <a:cubicBezTo>
                    <a:pt x="28408" y="1813"/>
                    <a:pt x="28653" y="3681"/>
                    <a:pt x="28653" y="5558"/>
                  </a:cubicBezTo>
                  <a:cubicBezTo>
                    <a:pt x="28653" y="17487"/>
                    <a:pt x="18982" y="27158"/>
                    <a:pt x="7053" y="27158"/>
                  </a:cubicBezTo>
                  <a:cubicBezTo>
                    <a:pt x="4652" y="27158"/>
                    <a:pt x="2268" y="26757"/>
                    <a:pt x="-1" y="25974"/>
                  </a:cubicBezTo>
                  <a:lnTo>
                    <a:pt x="7053" y="5558"/>
                  </a:lnTo>
                  <a:lnTo>
                    <a:pt x="27925" y="0"/>
                  </a:lnTo>
                  <a:close/>
                </a:path>
              </a:pathLst>
            </a:custGeom>
            <a:solidFill>
              <a:srgbClr val="B6C7C9"/>
            </a:solidFill>
            <a:ln w="22225">
              <a:solidFill>
                <a:srgbClr val="6C8F93"/>
              </a:solidFill>
              <a:round/>
              <a:headEnd/>
              <a:tailEnd/>
            </a:ln>
          </p:spPr>
          <p:txBody>
            <a:bodyPr/>
            <a:lstStyle/>
            <a:p>
              <a:endParaRPr lang="en-US"/>
            </a:p>
          </p:txBody>
        </p:sp>
        <p:sp>
          <p:nvSpPr>
            <p:cNvPr id="80972" name="Arc 462"/>
            <p:cNvSpPr>
              <a:spLocks/>
            </p:cNvSpPr>
            <p:nvPr/>
          </p:nvSpPr>
          <p:spPr bwMode="auto">
            <a:xfrm>
              <a:off x="1358" y="2529"/>
              <a:ext cx="354" cy="592"/>
            </a:xfrm>
            <a:custGeom>
              <a:avLst/>
              <a:gdLst>
                <a:gd name="T0" fmla="*/ 0 w 21600"/>
                <a:gd name="T1" fmla="*/ 0 h 41297"/>
                <a:gd name="T2" fmla="*/ 0 w 21600"/>
                <a:gd name="T3" fmla="*/ 0 h 41297"/>
                <a:gd name="T4" fmla="*/ 0 w 21600"/>
                <a:gd name="T5" fmla="*/ 0 h 41297"/>
                <a:gd name="T6" fmla="*/ 0 60000 65536"/>
                <a:gd name="T7" fmla="*/ 0 60000 65536"/>
                <a:gd name="T8" fmla="*/ 0 60000 65536"/>
                <a:gd name="T9" fmla="*/ 0 w 21600"/>
                <a:gd name="T10" fmla="*/ 0 h 41297"/>
                <a:gd name="T11" fmla="*/ 21600 w 21600"/>
                <a:gd name="T12" fmla="*/ 41297 h 41297"/>
              </a:gdLst>
              <a:ahLst/>
              <a:cxnLst>
                <a:cxn ang="T6">
                  <a:pos x="T0" y="T1"/>
                </a:cxn>
                <a:cxn ang="T7">
                  <a:pos x="T2" y="T3"/>
                </a:cxn>
                <a:cxn ang="T8">
                  <a:pos x="T4" y="T5"/>
                </a:cxn>
              </a:cxnLst>
              <a:rect l="T9" t="T10" r="T11" b="T12"/>
              <a:pathLst>
                <a:path w="21600" h="41297" fill="none" extrusionOk="0">
                  <a:moveTo>
                    <a:pt x="12844" y="41297"/>
                  </a:moveTo>
                  <a:cubicBezTo>
                    <a:pt x="5035" y="37834"/>
                    <a:pt x="0" y="30094"/>
                    <a:pt x="0" y="21551"/>
                  </a:cubicBezTo>
                  <a:cubicBezTo>
                    <a:pt x="-1" y="10187"/>
                    <a:pt x="8803" y="767"/>
                    <a:pt x="20141" y="0"/>
                  </a:cubicBezTo>
                </a:path>
                <a:path w="21600" h="41297" stroke="0" extrusionOk="0">
                  <a:moveTo>
                    <a:pt x="12844" y="41297"/>
                  </a:moveTo>
                  <a:cubicBezTo>
                    <a:pt x="5035" y="37834"/>
                    <a:pt x="0" y="30094"/>
                    <a:pt x="0" y="21551"/>
                  </a:cubicBezTo>
                  <a:cubicBezTo>
                    <a:pt x="-1" y="10187"/>
                    <a:pt x="8803" y="767"/>
                    <a:pt x="20141" y="0"/>
                  </a:cubicBezTo>
                  <a:lnTo>
                    <a:pt x="21600" y="21551"/>
                  </a:lnTo>
                  <a:lnTo>
                    <a:pt x="12844" y="412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73" name="Arc 463"/>
            <p:cNvSpPr>
              <a:spLocks/>
            </p:cNvSpPr>
            <p:nvPr/>
          </p:nvSpPr>
          <p:spPr bwMode="auto">
            <a:xfrm>
              <a:off x="1365" y="2536"/>
              <a:ext cx="347" cy="578"/>
            </a:xfrm>
            <a:custGeom>
              <a:avLst/>
              <a:gdLst>
                <a:gd name="T0" fmla="*/ 0 w 21600"/>
                <a:gd name="T1" fmla="*/ 0 h 41307"/>
                <a:gd name="T2" fmla="*/ 0 w 21600"/>
                <a:gd name="T3" fmla="*/ 0 h 41307"/>
                <a:gd name="T4" fmla="*/ 0 w 21600"/>
                <a:gd name="T5" fmla="*/ 0 h 41307"/>
                <a:gd name="T6" fmla="*/ 0 60000 65536"/>
                <a:gd name="T7" fmla="*/ 0 60000 65536"/>
                <a:gd name="T8" fmla="*/ 0 60000 65536"/>
                <a:gd name="T9" fmla="*/ 0 w 21600"/>
                <a:gd name="T10" fmla="*/ 0 h 41307"/>
                <a:gd name="T11" fmla="*/ 21600 w 21600"/>
                <a:gd name="T12" fmla="*/ 41307 h 41307"/>
              </a:gdLst>
              <a:ahLst/>
              <a:cxnLst>
                <a:cxn ang="T6">
                  <a:pos x="T0" y="T1"/>
                </a:cxn>
                <a:cxn ang="T7">
                  <a:pos x="T2" y="T3"/>
                </a:cxn>
                <a:cxn ang="T8">
                  <a:pos x="T4" y="T5"/>
                </a:cxn>
              </a:cxnLst>
              <a:rect l="T9" t="T10" r="T11" b="T12"/>
              <a:pathLst>
                <a:path w="21600" h="41307" fill="none" extrusionOk="0">
                  <a:moveTo>
                    <a:pt x="12867" y="41306"/>
                  </a:moveTo>
                  <a:cubicBezTo>
                    <a:pt x="5045" y="37849"/>
                    <a:pt x="0" y="30102"/>
                    <a:pt x="0" y="21551"/>
                  </a:cubicBezTo>
                  <a:cubicBezTo>
                    <a:pt x="-1" y="10186"/>
                    <a:pt x="8806" y="765"/>
                    <a:pt x="20145" y="-1"/>
                  </a:cubicBezTo>
                </a:path>
                <a:path w="21600" h="41307" stroke="0" extrusionOk="0">
                  <a:moveTo>
                    <a:pt x="12867" y="41306"/>
                  </a:moveTo>
                  <a:cubicBezTo>
                    <a:pt x="5045" y="37849"/>
                    <a:pt x="0" y="30102"/>
                    <a:pt x="0" y="21551"/>
                  </a:cubicBezTo>
                  <a:cubicBezTo>
                    <a:pt x="-1" y="10186"/>
                    <a:pt x="8806" y="765"/>
                    <a:pt x="20145" y="-1"/>
                  </a:cubicBezTo>
                  <a:lnTo>
                    <a:pt x="21600" y="21551"/>
                  </a:lnTo>
                  <a:lnTo>
                    <a:pt x="12867" y="41306"/>
                  </a:lnTo>
                  <a:close/>
                </a:path>
              </a:pathLst>
            </a:custGeom>
            <a:solidFill>
              <a:srgbClr val="B6C7C9"/>
            </a:solidFill>
            <a:ln w="22225">
              <a:solidFill>
                <a:srgbClr val="6C8F93"/>
              </a:solidFill>
              <a:round/>
              <a:headEnd/>
              <a:tailEnd/>
            </a:ln>
          </p:spPr>
          <p:txBody>
            <a:bodyPr/>
            <a:lstStyle/>
            <a:p>
              <a:endParaRPr lang="en-US"/>
            </a:p>
          </p:txBody>
        </p:sp>
        <p:sp>
          <p:nvSpPr>
            <p:cNvPr id="80974" name="Arc 464"/>
            <p:cNvSpPr>
              <a:spLocks/>
            </p:cNvSpPr>
            <p:nvPr/>
          </p:nvSpPr>
          <p:spPr bwMode="auto">
            <a:xfrm>
              <a:off x="2293" y="3335"/>
              <a:ext cx="1344" cy="361"/>
            </a:xfrm>
            <a:custGeom>
              <a:avLst/>
              <a:gdLst>
                <a:gd name="T0" fmla="*/ 0 w 39224"/>
                <a:gd name="T1" fmla="*/ 0 h 21600"/>
                <a:gd name="T2" fmla="*/ 0 w 39224"/>
                <a:gd name="T3" fmla="*/ 0 h 21600"/>
                <a:gd name="T4" fmla="*/ 0 w 39224"/>
                <a:gd name="T5" fmla="*/ 0 h 21600"/>
                <a:gd name="T6" fmla="*/ 0 60000 65536"/>
                <a:gd name="T7" fmla="*/ 0 60000 65536"/>
                <a:gd name="T8" fmla="*/ 0 60000 65536"/>
                <a:gd name="T9" fmla="*/ 0 w 39224"/>
                <a:gd name="T10" fmla="*/ 0 h 21600"/>
                <a:gd name="T11" fmla="*/ 39224 w 39224"/>
                <a:gd name="T12" fmla="*/ 21600 h 21600"/>
              </a:gdLst>
              <a:ahLst/>
              <a:cxnLst>
                <a:cxn ang="T6">
                  <a:pos x="T0" y="T1"/>
                </a:cxn>
                <a:cxn ang="T7">
                  <a:pos x="T2" y="T3"/>
                </a:cxn>
                <a:cxn ang="T8">
                  <a:pos x="T4" y="T5"/>
                </a:cxn>
              </a:cxnLst>
              <a:rect l="T9" t="T10" r="T11" b="T12"/>
              <a:pathLst>
                <a:path w="39224" h="21600" fill="none" extrusionOk="0">
                  <a:moveTo>
                    <a:pt x="39224" y="12019"/>
                  </a:moveTo>
                  <a:cubicBezTo>
                    <a:pt x="35214" y="18006"/>
                    <a:pt x="28483" y="21599"/>
                    <a:pt x="21277" y="21600"/>
                  </a:cubicBezTo>
                  <a:cubicBezTo>
                    <a:pt x="10782" y="21600"/>
                    <a:pt x="1807" y="14057"/>
                    <a:pt x="-1" y="3720"/>
                  </a:cubicBezTo>
                </a:path>
                <a:path w="39224" h="21600" stroke="0" extrusionOk="0">
                  <a:moveTo>
                    <a:pt x="39224" y="12019"/>
                  </a:moveTo>
                  <a:cubicBezTo>
                    <a:pt x="35214" y="18006"/>
                    <a:pt x="28483" y="21599"/>
                    <a:pt x="21277" y="21600"/>
                  </a:cubicBezTo>
                  <a:cubicBezTo>
                    <a:pt x="10782" y="21600"/>
                    <a:pt x="1807" y="14057"/>
                    <a:pt x="-1" y="3720"/>
                  </a:cubicBezTo>
                  <a:lnTo>
                    <a:pt x="21277" y="0"/>
                  </a:lnTo>
                  <a:lnTo>
                    <a:pt x="39224" y="12019"/>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75" name="Arc 465"/>
            <p:cNvSpPr>
              <a:spLocks/>
            </p:cNvSpPr>
            <p:nvPr/>
          </p:nvSpPr>
          <p:spPr bwMode="auto">
            <a:xfrm>
              <a:off x="2300" y="3335"/>
              <a:ext cx="1329" cy="354"/>
            </a:xfrm>
            <a:custGeom>
              <a:avLst/>
              <a:gdLst>
                <a:gd name="T0" fmla="*/ 0 w 39161"/>
                <a:gd name="T1" fmla="*/ 0 h 21600"/>
                <a:gd name="T2" fmla="*/ 0 w 39161"/>
                <a:gd name="T3" fmla="*/ 0 h 21600"/>
                <a:gd name="T4" fmla="*/ 0 w 39161"/>
                <a:gd name="T5" fmla="*/ 0 h 21600"/>
                <a:gd name="T6" fmla="*/ 0 60000 65536"/>
                <a:gd name="T7" fmla="*/ 0 60000 65536"/>
                <a:gd name="T8" fmla="*/ 0 60000 65536"/>
                <a:gd name="T9" fmla="*/ 0 w 39161"/>
                <a:gd name="T10" fmla="*/ 0 h 21600"/>
                <a:gd name="T11" fmla="*/ 39161 w 39161"/>
                <a:gd name="T12" fmla="*/ 21600 h 21600"/>
              </a:gdLst>
              <a:ahLst/>
              <a:cxnLst>
                <a:cxn ang="T6">
                  <a:pos x="T0" y="T1"/>
                </a:cxn>
                <a:cxn ang="T7">
                  <a:pos x="T2" y="T3"/>
                </a:cxn>
                <a:cxn ang="T8">
                  <a:pos x="T4" y="T5"/>
                </a:cxn>
              </a:cxnLst>
              <a:rect l="T9" t="T10" r="T11" b="T12"/>
              <a:pathLst>
                <a:path w="39161" h="21600" fill="none" extrusionOk="0">
                  <a:moveTo>
                    <a:pt x="39161" y="12103"/>
                  </a:moveTo>
                  <a:cubicBezTo>
                    <a:pt x="35143" y="18042"/>
                    <a:pt x="28441" y="21599"/>
                    <a:pt x="21271" y="21600"/>
                  </a:cubicBezTo>
                  <a:cubicBezTo>
                    <a:pt x="10790" y="21600"/>
                    <a:pt x="1822" y="14076"/>
                    <a:pt x="0" y="3755"/>
                  </a:cubicBezTo>
                </a:path>
                <a:path w="39161" h="21600" stroke="0" extrusionOk="0">
                  <a:moveTo>
                    <a:pt x="39161" y="12103"/>
                  </a:moveTo>
                  <a:cubicBezTo>
                    <a:pt x="35143" y="18042"/>
                    <a:pt x="28441" y="21599"/>
                    <a:pt x="21271" y="21600"/>
                  </a:cubicBezTo>
                  <a:cubicBezTo>
                    <a:pt x="10790" y="21600"/>
                    <a:pt x="1822" y="14076"/>
                    <a:pt x="0" y="3755"/>
                  </a:cubicBezTo>
                  <a:lnTo>
                    <a:pt x="21271" y="0"/>
                  </a:lnTo>
                  <a:lnTo>
                    <a:pt x="39161" y="12103"/>
                  </a:lnTo>
                  <a:close/>
                </a:path>
              </a:pathLst>
            </a:custGeom>
            <a:solidFill>
              <a:srgbClr val="B6C7C9"/>
            </a:solidFill>
            <a:ln w="22225">
              <a:solidFill>
                <a:srgbClr val="6C8F93"/>
              </a:solidFill>
              <a:round/>
              <a:headEnd/>
              <a:tailEnd/>
            </a:ln>
          </p:spPr>
          <p:txBody>
            <a:bodyPr/>
            <a:lstStyle/>
            <a:p>
              <a:endParaRPr lang="en-US"/>
            </a:p>
          </p:txBody>
        </p:sp>
      </p:grpSp>
      <p:sp>
        <p:nvSpPr>
          <p:cNvPr id="67026" name="Line 466"/>
          <p:cNvSpPr>
            <a:spLocks noChangeShapeType="1"/>
          </p:cNvSpPr>
          <p:nvPr/>
        </p:nvSpPr>
        <p:spPr bwMode="auto">
          <a:xfrm flipH="1">
            <a:off x="6950075" y="3206750"/>
            <a:ext cx="608013" cy="222250"/>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7027" name="Line 467"/>
          <p:cNvSpPr>
            <a:spLocks noChangeShapeType="1"/>
          </p:cNvSpPr>
          <p:nvPr/>
        </p:nvSpPr>
        <p:spPr bwMode="auto">
          <a:xfrm flipH="1" flipV="1">
            <a:off x="6904038" y="3482975"/>
            <a:ext cx="420687" cy="441325"/>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7028" name="Line 468"/>
          <p:cNvSpPr>
            <a:spLocks noChangeShapeType="1"/>
          </p:cNvSpPr>
          <p:nvPr/>
        </p:nvSpPr>
        <p:spPr bwMode="auto">
          <a:xfrm flipH="1" flipV="1">
            <a:off x="7605713" y="3206750"/>
            <a:ext cx="420687" cy="773113"/>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7029" name="Line 469"/>
          <p:cNvSpPr>
            <a:spLocks noChangeShapeType="1"/>
          </p:cNvSpPr>
          <p:nvPr/>
        </p:nvSpPr>
        <p:spPr bwMode="auto">
          <a:xfrm flipH="1" flipV="1">
            <a:off x="7324725" y="3870325"/>
            <a:ext cx="701675" cy="109538"/>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7030" name="Line 470"/>
          <p:cNvSpPr>
            <a:spLocks noChangeShapeType="1"/>
          </p:cNvSpPr>
          <p:nvPr/>
        </p:nvSpPr>
        <p:spPr bwMode="auto">
          <a:xfrm flipV="1">
            <a:off x="6292850" y="3482975"/>
            <a:ext cx="611188" cy="165100"/>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80941" name="Picture 471"/>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18300" y="3349625"/>
            <a:ext cx="3651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0942" name="Picture 472"/>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37400" y="3825875"/>
            <a:ext cx="36671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0943" name="Text Box 473"/>
          <p:cNvSpPr txBox="1">
            <a:spLocks noChangeArrowheads="1"/>
          </p:cNvSpPr>
          <p:nvPr/>
        </p:nvSpPr>
        <p:spPr bwMode="auto">
          <a:xfrm>
            <a:off x="7158038" y="2139950"/>
            <a:ext cx="471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557" tIns="45781" rIns="91557" bIns="45781">
            <a:spAutoFit/>
          </a:bodyPr>
          <a:lstStyle>
            <a:lvl1pPr defTabSz="915988">
              <a:defRPr sz="500">
                <a:solidFill>
                  <a:schemeClr val="tx1"/>
                </a:solidFill>
                <a:latin typeface="Times New Roman" charset="0"/>
                <a:ea typeface="ＭＳ Ｐゴシック" charset="-128"/>
              </a:defRPr>
            </a:lvl1pPr>
            <a:lvl2pPr marL="742950" indent="-285750" defTabSz="915988">
              <a:defRPr sz="500">
                <a:solidFill>
                  <a:schemeClr val="tx1"/>
                </a:solidFill>
                <a:latin typeface="Times New Roman" charset="0"/>
                <a:ea typeface="ＭＳ Ｐゴシック" charset="-128"/>
              </a:defRPr>
            </a:lvl2pPr>
            <a:lvl3pPr marL="1143000" indent="-228600" defTabSz="915988">
              <a:defRPr sz="500">
                <a:solidFill>
                  <a:schemeClr val="tx1"/>
                </a:solidFill>
                <a:latin typeface="Times New Roman" charset="0"/>
                <a:ea typeface="ＭＳ Ｐゴシック" charset="-128"/>
              </a:defRPr>
            </a:lvl3pPr>
            <a:lvl4pPr marL="1600200" indent="-228600" defTabSz="915988">
              <a:defRPr sz="500">
                <a:solidFill>
                  <a:schemeClr val="tx1"/>
                </a:solidFill>
                <a:latin typeface="Times New Roman" charset="0"/>
                <a:ea typeface="ＭＳ Ｐゴシック" charset="-128"/>
              </a:defRPr>
            </a:lvl4pPr>
            <a:lvl5pPr marL="2057400" indent="-228600" defTabSz="915988">
              <a:defRPr sz="500">
                <a:solidFill>
                  <a:schemeClr val="tx1"/>
                </a:solidFill>
                <a:latin typeface="Times New Roman"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zh-CN" sz="1400">
                <a:latin typeface="Arial" charset="0"/>
              </a:rPr>
              <a:t>ISP</a:t>
            </a:r>
            <a:endParaRPr lang="en-US" altLang="x-none" sz="1400">
              <a:latin typeface="Arial" charset="0"/>
            </a:endParaRPr>
          </a:p>
        </p:txBody>
      </p:sp>
      <p:pic>
        <p:nvPicPr>
          <p:cNvPr id="80944" name="Picture 474"/>
          <p:cNvPicPr>
            <a:picLocks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081713" y="3570288"/>
            <a:ext cx="365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0945" name="Picture 475"/>
          <p:cNvPicPr>
            <a:picLocks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812088" y="3825875"/>
            <a:ext cx="3667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7036" name="Line 476"/>
          <p:cNvSpPr>
            <a:spLocks noChangeShapeType="1"/>
          </p:cNvSpPr>
          <p:nvPr/>
        </p:nvSpPr>
        <p:spPr bwMode="auto">
          <a:xfrm flipH="1">
            <a:off x="7521575" y="2887663"/>
            <a:ext cx="458788" cy="306387"/>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80947" name="Picture 477"/>
          <p:cNvPicPr>
            <a:picLocks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769225" y="2800350"/>
            <a:ext cx="3667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0948" name="Picture 478"/>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380288" y="3109913"/>
            <a:ext cx="365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0949" name="Picture 437"/>
          <p:cNvPicPr>
            <a:picLocks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965325" y="3571875"/>
            <a:ext cx="3667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0950" name="Rectangle 479"/>
          <p:cNvSpPr>
            <a:spLocks noGrp="1" noChangeArrowheads="1"/>
          </p:cNvSpPr>
          <p:nvPr>
            <p:ph type="title"/>
          </p:nvPr>
        </p:nvSpPr>
        <p:spPr>
          <a:xfrm>
            <a:off x="387350" y="387350"/>
            <a:ext cx="7783513" cy="728663"/>
          </a:xfrm>
        </p:spPr>
        <p:txBody>
          <a:bodyPr anchor="t"/>
          <a:lstStyle/>
          <a:p>
            <a:r>
              <a:rPr lang="en-US" altLang="x-none" sz="3600" dirty="0">
                <a:ea typeface="ＭＳ Ｐゴシック" charset="-128"/>
              </a:rPr>
              <a:t>Internet Physical Infrastructure</a:t>
            </a:r>
          </a:p>
        </p:txBody>
      </p:sp>
      <p:sp>
        <p:nvSpPr>
          <p:cNvPr id="80951" name="Rectangle 492"/>
          <p:cNvSpPr>
            <a:spLocks noGrp="1" noChangeArrowheads="1"/>
          </p:cNvSpPr>
          <p:nvPr>
            <p:ph type="body" idx="1"/>
          </p:nvPr>
        </p:nvSpPr>
        <p:spPr>
          <a:xfrm>
            <a:off x="768350" y="1301750"/>
            <a:ext cx="3962400" cy="762000"/>
          </a:xfrm>
        </p:spPr>
        <p:txBody>
          <a:bodyPr/>
          <a:lstStyle/>
          <a:p>
            <a:pPr>
              <a:lnSpc>
                <a:spcPct val="90000"/>
              </a:lnSpc>
              <a:buFont typeface="ZapfDingbats" charset="0"/>
              <a:buNone/>
            </a:pPr>
            <a:r>
              <a:rPr lang="en-US" altLang="x-none" sz="2000" dirty="0">
                <a:ea typeface="ＭＳ Ｐゴシック" charset="-128"/>
              </a:rPr>
              <a:t>Residential </a:t>
            </a:r>
            <a:r>
              <a:rPr lang="en-US" altLang="zh-CN" sz="2000" dirty="0">
                <a:ea typeface="ＭＳ Ｐゴシック" charset="-128"/>
              </a:rPr>
              <a:t>a</a:t>
            </a:r>
            <a:r>
              <a:rPr lang="en-US" altLang="x-none" sz="2000" dirty="0">
                <a:ea typeface="ＭＳ Ｐゴシック" charset="-128"/>
              </a:rPr>
              <a:t>ccess</a:t>
            </a:r>
          </a:p>
          <a:p>
            <a:pPr lvl="1">
              <a:lnSpc>
                <a:spcPct val="90000"/>
              </a:lnSpc>
              <a:buFont typeface="Courier New" panose="02070309020205020404" pitchFamily="49" charset="0"/>
              <a:buChar char="o"/>
            </a:pPr>
            <a:r>
              <a:rPr lang="en-US" altLang="x-none" sz="1600" dirty="0">
                <a:ea typeface="ＭＳ Ｐゴシック" charset="-128"/>
              </a:rPr>
              <a:t>Cable, Fiber, DSL, </a:t>
            </a:r>
            <a:r>
              <a:rPr lang="en-US" altLang="zh-CN" sz="1600" dirty="0">
                <a:ea typeface="ＭＳ Ｐゴシック" charset="-128"/>
              </a:rPr>
              <a:t>Wireless</a:t>
            </a:r>
            <a:endParaRPr lang="en-US" altLang="x-none" sz="1600" dirty="0">
              <a:ea typeface="ＭＳ Ｐゴシック" charset="-128"/>
            </a:endParaRPr>
          </a:p>
        </p:txBody>
      </p:sp>
      <p:sp>
        <p:nvSpPr>
          <p:cNvPr id="80952" name="Rectangle 495"/>
          <p:cNvSpPr>
            <a:spLocks noChangeArrowheads="1"/>
          </p:cNvSpPr>
          <p:nvPr/>
        </p:nvSpPr>
        <p:spPr bwMode="auto">
          <a:xfrm>
            <a:off x="387350" y="5416550"/>
            <a:ext cx="2209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7" tIns="45781" rIns="91557" bIns="45781"/>
          <a:lstStyle>
            <a:lvl1pPr marL="342900" indent="-342900" defTabSz="915988">
              <a:defRPr sz="500">
                <a:solidFill>
                  <a:schemeClr val="tx1"/>
                </a:solidFill>
                <a:latin typeface="Times New Roman" charset="0"/>
                <a:ea typeface="ＭＳ Ｐゴシック" charset="-128"/>
              </a:defRPr>
            </a:lvl1pPr>
            <a:lvl2pPr marL="744538" indent="-287338" defTabSz="915988">
              <a:defRPr sz="500">
                <a:solidFill>
                  <a:schemeClr val="tx1"/>
                </a:solidFill>
                <a:latin typeface="Times New Roman" charset="0"/>
                <a:ea typeface="ＭＳ Ｐゴシック" charset="-128"/>
              </a:defRPr>
            </a:lvl2pPr>
            <a:lvl3pPr marL="1143000" indent="-228600" defTabSz="915988">
              <a:defRPr sz="500">
                <a:solidFill>
                  <a:schemeClr val="tx1"/>
                </a:solidFill>
                <a:latin typeface="Times New Roman" charset="0"/>
                <a:ea typeface="ＭＳ Ｐゴシック" charset="-128"/>
              </a:defRPr>
            </a:lvl3pPr>
            <a:lvl4pPr marL="1600200" indent="-228600" defTabSz="915988">
              <a:defRPr sz="500">
                <a:solidFill>
                  <a:schemeClr val="tx1"/>
                </a:solidFill>
                <a:latin typeface="Times New Roman" charset="0"/>
                <a:ea typeface="ＭＳ Ｐゴシック" charset="-128"/>
              </a:defRPr>
            </a:lvl4pPr>
            <a:lvl5pPr marL="2057400" indent="-228600" defTabSz="915988">
              <a:defRPr sz="500">
                <a:solidFill>
                  <a:schemeClr val="tx1"/>
                </a:solidFill>
                <a:latin typeface="Times New Roman"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9pPr>
          </a:lstStyle>
          <a:p>
            <a:pPr algn="l">
              <a:lnSpc>
                <a:spcPct val="80000"/>
              </a:lnSpc>
              <a:spcBef>
                <a:spcPct val="20000"/>
              </a:spcBef>
              <a:buClr>
                <a:schemeClr val="accent2"/>
              </a:buClr>
              <a:buSzPct val="85000"/>
              <a:buFont typeface="ZapfDingbats" charset="0"/>
              <a:buNone/>
            </a:pPr>
            <a:r>
              <a:rPr lang="en-US" altLang="x-none" sz="1800" dirty="0">
                <a:latin typeface="Comic Sans MS" charset="0"/>
              </a:rPr>
              <a:t>Campus access, e.g.,</a:t>
            </a:r>
          </a:p>
          <a:p>
            <a:pPr lvl="1" algn="l">
              <a:lnSpc>
                <a:spcPct val="80000"/>
              </a:lnSpc>
              <a:spcBef>
                <a:spcPct val="20000"/>
              </a:spcBef>
              <a:buClr>
                <a:schemeClr val="accent2"/>
              </a:buClr>
              <a:buSzPct val="75000"/>
              <a:buFont typeface="Courier New" panose="02070309020205020404" pitchFamily="49" charset="0"/>
              <a:buChar char="o"/>
            </a:pPr>
            <a:r>
              <a:rPr lang="en-US" altLang="x-none" sz="1600" dirty="0">
                <a:latin typeface="Comic Sans MS" charset="0"/>
              </a:rPr>
              <a:t>Ethernet</a:t>
            </a:r>
          </a:p>
          <a:p>
            <a:pPr lvl="1" algn="l">
              <a:lnSpc>
                <a:spcPct val="80000"/>
              </a:lnSpc>
              <a:spcBef>
                <a:spcPct val="20000"/>
              </a:spcBef>
              <a:buClr>
                <a:schemeClr val="accent2"/>
              </a:buClr>
              <a:buSzPct val="75000"/>
              <a:buFont typeface="Courier New" panose="02070309020205020404" pitchFamily="49" charset="0"/>
              <a:buChar char="o"/>
            </a:pPr>
            <a:r>
              <a:rPr lang="en-US" altLang="x-none" sz="1600" dirty="0">
                <a:latin typeface="Comic Sans MS" charset="0"/>
              </a:rPr>
              <a:t>Wireless</a:t>
            </a:r>
          </a:p>
        </p:txBody>
      </p:sp>
      <p:sp>
        <p:nvSpPr>
          <p:cNvPr id="80953" name="Rectangle 500"/>
          <p:cNvSpPr>
            <a:spLocks noChangeArrowheads="1"/>
          </p:cNvSpPr>
          <p:nvPr/>
        </p:nvSpPr>
        <p:spPr bwMode="auto">
          <a:xfrm>
            <a:off x="3892550" y="4654550"/>
            <a:ext cx="457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7" tIns="45781" rIns="91557" bIns="45781"/>
          <a:lstStyle>
            <a:lvl1pPr marL="342900" indent="-342900">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l">
              <a:lnSpc>
                <a:spcPct val="80000"/>
              </a:lnSpc>
              <a:spcBef>
                <a:spcPct val="20000"/>
              </a:spcBef>
              <a:buClr>
                <a:schemeClr val="accent2"/>
              </a:buClr>
              <a:buSzPct val="85000"/>
              <a:buFont typeface="Wingdings" pitchFamily="2" charset="2"/>
              <a:buChar char="q"/>
            </a:pPr>
            <a:r>
              <a:rPr lang="en-US" altLang="zh-CN" sz="2400" dirty="0">
                <a:latin typeface="Comic Sans MS" charset="0"/>
              </a:rPr>
              <a:t>The Internet is a </a:t>
            </a:r>
            <a:br>
              <a:rPr lang="en-US" altLang="zh-CN" sz="2400" dirty="0">
                <a:latin typeface="Comic Sans MS" charset="0"/>
              </a:rPr>
            </a:br>
            <a:r>
              <a:rPr lang="en-US" altLang="zh-CN" sz="2400" dirty="0">
                <a:latin typeface="Comic Sans MS" charset="0"/>
              </a:rPr>
              <a:t>network of networks</a:t>
            </a:r>
          </a:p>
          <a:p>
            <a:pPr algn="l">
              <a:lnSpc>
                <a:spcPct val="80000"/>
              </a:lnSpc>
              <a:spcBef>
                <a:spcPct val="20000"/>
              </a:spcBef>
              <a:buClr>
                <a:schemeClr val="accent2"/>
              </a:buClr>
              <a:buSzPct val="85000"/>
              <a:buFont typeface="Wingdings" pitchFamily="2" charset="2"/>
              <a:buChar char="q"/>
            </a:pPr>
            <a:r>
              <a:rPr lang="en-US" altLang="zh-CN" sz="2400" dirty="0">
                <a:latin typeface="Comic Sans MS" charset="0"/>
              </a:rPr>
              <a:t>Each individually administrated network is called an Autonomous System (AS)</a:t>
            </a:r>
          </a:p>
        </p:txBody>
      </p:sp>
      <p:pic>
        <p:nvPicPr>
          <p:cNvPr id="80955" name="Picture 2"/>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626350" y="4578350"/>
            <a:ext cx="14478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956" name="Straight Connector 2"/>
          <p:cNvCxnSpPr>
            <a:cxnSpLocks noChangeShapeType="1"/>
            <a:endCxn id="80920" idx="0"/>
          </p:cNvCxnSpPr>
          <p:nvPr/>
        </p:nvCxnSpPr>
        <p:spPr bwMode="auto">
          <a:xfrm>
            <a:off x="2216150" y="2520950"/>
            <a:ext cx="192088" cy="279400"/>
          </a:xfrm>
          <a:prstGeom prst="line">
            <a:avLst/>
          </a:prstGeom>
          <a:noFill/>
          <a:ln w="12700">
            <a:solidFill>
              <a:schemeClr val="tx1"/>
            </a:solidFill>
            <a:round/>
            <a:headEnd/>
            <a:tailEnd/>
          </a:ln>
        </p:spPr>
      </p:cxnSp>
      <p:cxnSp>
        <p:nvCxnSpPr>
          <p:cNvPr id="80957" name="Straight Connector 5"/>
          <p:cNvCxnSpPr>
            <a:cxnSpLocks noChangeShapeType="1"/>
            <a:endCxn id="80949" idx="1"/>
          </p:cNvCxnSpPr>
          <p:nvPr/>
        </p:nvCxnSpPr>
        <p:spPr bwMode="auto">
          <a:xfrm flipV="1">
            <a:off x="1682750" y="3703638"/>
            <a:ext cx="282575" cy="36512"/>
          </a:xfrm>
          <a:prstGeom prst="line">
            <a:avLst/>
          </a:prstGeom>
          <a:noFill/>
          <a:ln w="12700">
            <a:solidFill>
              <a:schemeClr val="tx1"/>
            </a:solidFill>
            <a:round/>
            <a:headEnd/>
            <a:tailEnd/>
          </a:ln>
        </p:spPr>
      </p:cxnSp>
      <p:cxnSp>
        <p:nvCxnSpPr>
          <p:cNvPr id="80958" name="Straight Connector 9"/>
          <p:cNvCxnSpPr>
            <a:cxnSpLocks noChangeShapeType="1"/>
            <a:stCxn id="80945" idx="3"/>
          </p:cNvCxnSpPr>
          <p:nvPr/>
        </p:nvCxnSpPr>
        <p:spPr bwMode="auto">
          <a:xfrm>
            <a:off x="8178800" y="3957638"/>
            <a:ext cx="209550" cy="773112"/>
          </a:xfrm>
          <a:prstGeom prst="line">
            <a:avLst/>
          </a:prstGeom>
          <a:noFill/>
          <a:ln w="12700">
            <a:solidFill>
              <a:schemeClr val="tx1"/>
            </a:solidFill>
            <a:round/>
            <a:headEnd/>
            <a:tailEnd/>
          </a:ln>
        </p:spPr>
      </p:cxnSp>
      <p:sp>
        <p:nvSpPr>
          <p:cNvPr id="80959" name="Rectangle 10"/>
          <p:cNvSpPr>
            <a:spLocks noChangeArrowheads="1"/>
          </p:cNvSpPr>
          <p:nvPr/>
        </p:nvSpPr>
        <p:spPr bwMode="auto">
          <a:xfrm>
            <a:off x="7878763" y="5111750"/>
            <a:ext cx="966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zh-CN" sz="1200">
                <a:solidFill>
                  <a:srgbClr val="000000"/>
                </a:solidFill>
                <a:latin typeface="Arial" charset="0"/>
              </a:rPr>
              <a:t>data center</a:t>
            </a:r>
            <a:endParaRPr lang="en-US" altLang="x-none" sz="400"/>
          </a:p>
        </p:txBody>
      </p:sp>
    </p:spTree>
    <p:extLst>
      <p:ext uri="{BB962C8B-B14F-4D97-AF65-F5344CB8AC3E}">
        <p14:creationId xmlns:p14="http://schemas.microsoft.com/office/powerpoint/2010/main" val="13914998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651" indent="-285635">
              <a:defRPr sz="500">
                <a:solidFill>
                  <a:schemeClr val="tx1"/>
                </a:solidFill>
                <a:latin typeface="Comic Sans MS" charset="0"/>
                <a:ea typeface="ＭＳ Ｐゴシック" charset="-128"/>
              </a:defRPr>
            </a:lvl2pPr>
            <a:lvl3pPr marL="1142540" indent="-228508">
              <a:defRPr sz="500">
                <a:solidFill>
                  <a:schemeClr val="tx1"/>
                </a:solidFill>
                <a:latin typeface="Comic Sans MS" charset="0"/>
                <a:ea typeface="ＭＳ Ｐゴシック" charset="-128"/>
              </a:defRPr>
            </a:lvl3pPr>
            <a:lvl4pPr marL="1599556" indent="-228508">
              <a:defRPr sz="500">
                <a:solidFill>
                  <a:schemeClr val="tx1"/>
                </a:solidFill>
                <a:latin typeface="Comic Sans MS" charset="0"/>
                <a:ea typeface="ＭＳ Ｐゴシック" charset="-128"/>
              </a:defRPr>
            </a:lvl4pPr>
            <a:lvl5pPr marL="2056572" indent="-228508">
              <a:defRPr sz="500">
                <a:solidFill>
                  <a:schemeClr val="tx1"/>
                </a:solidFill>
                <a:latin typeface="Comic Sans MS" charset="0"/>
                <a:ea typeface="ＭＳ Ｐゴシック" charset="-128"/>
              </a:defRPr>
            </a:lvl5pPr>
            <a:lvl6pPr marL="2513588" indent="-228508" algn="ctr" eaLnBrk="0" fontAlgn="base" hangingPunct="0">
              <a:spcBef>
                <a:spcPct val="0"/>
              </a:spcBef>
              <a:spcAft>
                <a:spcPct val="0"/>
              </a:spcAft>
              <a:defRPr sz="500">
                <a:solidFill>
                  <a:schemeClr val="tx1"/>
                </a:solidFill>
                <a:latin typeface="Comic Sans MS" charset="0"/>
                <a:ea typeface="ＭＳ Ｐゴシック" charset="-128"/>
              </a:defRPr>
            </a:lvl6pPr>
            <a:lvl7pPr marL="2970604" indent="-228508" algn="ctr" eaLnBrk="0" fontAlgn="base" hangingPunct="0">
              <a:spcBef>
                <a:spcPct val="0"/>
              </a:spcBef>
              <a:spcAft>
                <a:spcPct val="0"/>
              </a:spcAft>
              <a:defRPr sz="500">
                <a:solidFill>
                  <a:schemeClr val="tx1"/>
                </a:solidFill>
                <a:latin typeface="Comic Sans MS" charset="0"/>
                <a:ea typeface="ＭＳ Ｐゴシック" charset="-128"/>
              </a:defRPr>
            </a:lvl7pPr>
            <a:lvl8pPr marL="3427620" indent="-228508" algn="ctr" eaLnBrk="0" fontAlgn="base" hangingPunct="0">
              <a:spcBef>
                <a:spcPct val="0"/>
              </a:spcBef>
              <a:spcAft>
                <a:spcPct val="0"/>
              </a:spcAft>
              <a:defRPr sz="500">
                <a:solidFill>
                  <a:schemeClr val="tx1"/>
                </a:solidFill>
                <a:latin typeface="Comic Sans MS" charset="0"/>
                <a:ea typeface="ＭＳ Ｐゴシック" charset="-128"/>
              </a:defRPr>
            </a:lvl8pPr>
            <a:lvl9pPr marL="3884636" indent="-228508" algn="ctr" eaLnBrk="0" fontAlgn="base" hangingPunct="0">
              <a:spcBef>
                <a:spcPct val="0"/>
              </a:spcBef>
              <a:spcAft>
                <a:spcPct val="0"/>
              </a:spcAft>
              <a:defRPr sz="500">
                <a:solidFill>
                  <a:schemeClr val="tx1"/>
                </a:solidFill>
                <a:latin typeface="Comic Sans MS" charset="0"/>
                <a:ea typeface="ＭＳ Ｐゴシック" charset="-128"/>
              </a:defRPr>
            </a:lvl9pPr>
          </a:lstStyle>
          <a:p>
            <a:pPr defTabSz="915680">
              <a:defRPr/>
            </a:pPr>
            <a:fld id="{75BA06A9-08A7-4843-AFCE-6491C8E6F112}" type="slidenum">
              <a:rPr lang="en-US" altLang="x-none" sz="1200">
                <a:solidFill>
                  <a:srgbClr val="000000"/>
                </a:solidFill>
                <a:latin typeface="Tahoma" charset="0"/>
              </a:rPr>
              <a:pPr defTabSz="915680">
                <a:defRPr/>
              </a:pPr>
              <a:t>60</a:t>
            </a:fld>
            <a:endParaRPr lang="en-US" altLang="x-none" sz="1200">
              <a:solidFill>
                <a:srgbClr val="000000"/>
              </a:solidFill>
              <a:latin typeface="Tahoma" charset="0"/>
            </a:endParaRPr>
          </a:p>
        </p:txBody>
      </p:sp>
      <p:sp>
        <p:nvSpPr>
          <p:cNvPr id="66562" name="Rectangle 4"/>
          <p:cNvSpPr>
            <a:spLocks noChangeArrowheads="1"/>
          </p:cNvSpPr>
          <p:nvPr/>
        </p:nvSpPr>
        <p:spPr bwMode="auto">
          <a:xfrm>
            <a:off x="535270" y="230083"/>
            <a:ext cx="7997303" cy="114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r>
              <a:rPr lang="en-US" altLang="x-none" sz="3198" u="sng">
                <a:solidFill>
                  <a:srgbClr val="3333CC"/>
                </a:solidFill>
              </a:rPr>
              <a:t>Packet Switching vs. Circuit Switching</a:t>
            </a:r>
            <a:endParaRPr lang="en-US" altLang="x-none" sz="3999" u="sng">
              <a:solidFill>
                <a:srgbClr val="3333CC"/>
              </a:solidFill>
            </a:endParaRPr>
          </a:p>
        </p:txBody>
      </p:sp>
      <p:sp>
        <p:nvSpPr>
          <p:cNvPr id="66563" name="Rectangle 5"/>
          <p:cNvSpPr>
            <a:spLocks noChangeArrowheads="1"/>
          </p:cNvSpPr>
          <p:nvPr/>
        </p:nvSpPr>
        <p:spPr bwMode="auto">
          <a:xfrm>
            <a:off x="465452" y="1607395"/>
            <a:ext cx="8308309" cy="449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286150" indent="-286150" algn="l" defTabSz="915680">
              <a:spcBef>
                <a:spcPct val="20000"/>
              </a:spcBef>
              <a:buClr>
                <a:srgbClr val="3333CC"/>
              </a:buClr>
              <a:buSzPct val="75000"/>
              <a:buFont typeface="Wingdings" charset="2"/>
              <a:buChar char="q"/>
              <a:defRPr/>
            </a:pPr>
            <a:r>
              <a:rPr lang="en-US" altLang="x-none" sz="3198" dirty="0">
                <a:solidFill>
                  <a:srgbClr val="000000"/>
                </a:solidFill>
              </a:rPr>
              <a:t>The early history of the Internet was a heated debate between Packet Switching and Circuit Switching</a:t>
            </a:r>
          </a:p>
          <a:p>
            <a:pPr marL="914032" lvl="1" indent="-457016" algn="l" defTabSz="915680">
              <a:spcBef>
                <a:spcPct val="20000"/>
              </a:spcBef>
              <a:buClr>
                <a:srgbClr val="3333CC"/>
              </a:buClr>
              <a:buSzPct val="75000"/>
              <a:buFont typeface="Courier New" panose="02070309020205020404" pitchFamily="49" charset="0"/>
              <a:buChar char="o"/>
              <a:defRPr/>
            </a:pPr>
            <a:r>
              <a:rPr lang="en-US" altLang="x-none" sz="3198" dirty="0">
                <a:solidFill>
                  <a:srgbClr val="000000"/>
                </a:solidFill>
              </a:rPr>
              <a:t>the telephone network </a:t>
            </a:r>
            <a:br>
              <a:rPr lang="en-US" altLang="x-none" sz="3198" dirty="0">
                <a:solidFill>
                  <a:srgbClr val="000000"/>
                </a:solidFill>
              </a:rPr>
            </a:br>
            <a:r>
              <a:rPr lang="en-US" altLang="x-none" sz="3198" dirty="0">
                <a:solidFill>
                  <a:srgbClr val="000000"/>
                </a:solidFill>
              </a:rPr>
              <a:t>was the dominant network</a:t>
            </a:r>
          </a:p>
          <a:p>
            <a:pPr marL="286150" indent="-286150" algn="l" defTabSz="915680">
              <a:spcBef>
                <a:spcPct val="20000"/>
              </a:spcBef>
              <a:buClr>
                <a:srgbClr val="3333CC"/>
              </a:buClr>
              <a:buSzPct val="85000"/>
              <a:buFont typeface="ZapfDingbats" charset="0"/>
              <a:buChar char="r"/>
              <a:defRPr/>
            </a:pPr>
            <a:endParaRPr lang="en-US" altLang="zh-CN" sz="3198" dirty="0">
              <a:solidFill>
                <a:srgbClr val="000000"/>
              </a:solidFill>
              <a:ea typeface="宋体" charset="-122"/>
            </a:endParaRPr>
          </a:p>
          <a:p>
            <a:pPr marL="457016" indent="-457016" algn="l" defTabSz="915680">
              <a:spcBef>
                <a:spcPct val="20000"/>
              </a:spcBef>
              <a:buClr>
                <a:srgbClr val="3333CC"/>
              </a:buClr>
              <a:buSzPct val="85000"/>
              <a:buFont typeface="Wingdings" pitchFamily="2" charset="2"/>
              <a:buChar char="q"/>
              <a:defRPr/>
            </a:pPr>
            <a:r>
              <a:rPr lang="en-US" altLang="zh-CN" sz="3198" dirty="0">
                <a:solidFill>
                  <a:srgbClr val="000000"/>
                </a:solidFill>
                <a:ea typeface="宋体" charset="-122"/>
              </a:rPr>
              <a:t>Need to compare packet switching with circuit switching</a:t>
            </a:r>
            <a:endParaRPr lang="en-US" altLang="x-none" sz="3198" dirty="0">
              <a:solidFill>
                <a:srgbClr val="000000"/>
              </a:solidFill>
            </a:endParaRPr>
          </a:p>
        </p:txBody>
      </p:sp>
      <p:sp>
        <p:nvSpPr>
          <p:cNvPr id="66564" name="Rectangle 6"/>
          <p:cNvSpPr>
            <a:spLocks noChangeArrowheads="1"/>
          </p:cNvSpPr>
          <p:nvPr/>
        </p:nvSpPr>
        <p:spPr bwMode="auto">
          <a:xfrm>
            <a:off x="998605" y="1378901"/>
            <a:ext cx="7616479" cy="76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343380" indent="-343380" algn="l" defTabSz="915680">
              <a:spcBef>
                <a:spcPct val="20000"/>
              </a:spcBef>
              <a:buClr>
                <a:srgbClr val="3333CC"/>
              </a:buClr>
              <a:buSzPct val="85000"/>
              <a:defRPr/>
            </a:pPr>
            <a:endParaRPr lang="x-none" altLang="x-none" sz="1999">
              <a:solidFill>
                <a:srgbClr val="000000"/>
              </a:solidFill>
            </a:endParaRPr>
          </a:p>
        </p:txBody>
      </p:sp>
      <p:pic>
        <p:nvPicPr>
          <p:cNvPr id="66565"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330141" y="2902197"/>
            <a:ext cx="2251622" cy="193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5994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3"/>
          <p:cNvSpPr>
            <a:spLocks noGrp="1"/>
          </p:cNvSpPr>
          <p:nvPr>
            <p:ph type="title"/>
          </p:nvPr>
        </p:nvSpPr>
        <p:spPr/>
        <p:txBody>
          <a:bodyPr/>
          <a:lstStyle/>
          <a:p>
            <a:r>
              <a:rPr lang="en-US" altLang="x-none" sz="3198">
                <a:ea typeface="ＭＳ Ｐゴシック" charset="-128"/>
              </a:rPr>
              <a:t>Circuit Switching vs. Packet Switching</a:t>
            </a:r>
          </a:p>
        </p:txBody>
      </p:sp>
      <p:sp>
        <p:nvSpPr>
          <p:cNvPr id="7065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651" indent="-285635">
              <a:defRPr sz="500">
                <a:solidFill>
                  <a:schemeClr val="tx1"/>
                </a:solidFill>
                <a:latin typeface="Comic Sans MS" charset="0"/>
                <a:ea typeface="ＭＳ Ｐゴシック" charset="-128"/>
              </a:defRPr>
            </a:lvl2pPr>
            <a:lvl3pPr marL="1142540" indent="-228508">
              <a:defRPr sz="500">
                <a:solidFill>
                  <a:schemeClr val="tx1"/>
                </a:solidFill>
                <a:latin typeface="Comic Sans MS" charset="0"/>
                <a:ea typeface="ＭＳ Ｐゴシック" charset="-128"/>
              </a:defRPr>
            </a:lvl3pPr>
            <a:lvl4pPr marL="1599556" indent="-228508">
              <a:defRPr sz="500">
                <a:solidFill>
                  <a:schemeClr val="tx1"/>
                </a:solidFill>
                <a:latin typeface="Comic Sans MS" charset="0"/>
                <a:ea typeface="ＭＳ Ｐゴシック" charset="-128"/>
              </a:defRPr>
            </a:lvl4pPr>
            <a:lvl5pPr marL="2056572" indent="-228508">
              <a:defRPr sz="500">
                <a:solidFill>
                  <a:schemeClr val="tx1"/>
                </a:solidFill>
                <a:latin typeface="Comic Sans MS" charset="0"/>
                <a:ea typeface="ＭＳ Ｐゴシック" charset="-128"/>
              </a:defRPr>
            </a:lvl5pPr>
            <a:lvl6pPr marL="2513588" indent="-228508" algn="ctr" eaLnBrk="0" fontAlgn="base" hangingPunct="0">
              <a:spcBef>
                <a:spcPct val="0"/>
              </a:spcBef>
              <a:spcAft>
                <a:spcPct val="0"/>
              </a:spcAft>
              <a:defRPr sz="500">
                <a:solidFill>
                  <a:schemeClr val="tx1"/>
                </a:solidFill>
                <a:latin typeface="Comic Sans MS" charset="0"/>
                <a:ea typeface="ＭＳ Ｐゴシック" charset="-128"/>
              </a:defRPr>
            </a:lvl6pPr>
            <a:lvl7pPr marL="2970604" indent="-228508" algn="ctr" eaLnBrk="0" fontAlgn="base" hangingPunct="0">
              <a:spcBef>
                <a:spcPct val="0"/>
              </a:spcBef>
              <a:spcAft>
                <a:spcPct val="0"/>
              </a:spcAft>
              <a:defRPr sz="500">
                <a:solidFill>
                  <a:schemeClr val="tx1"/>
                </a:solidFill>
                <a:latin typeface="Comic Sans MS" charset="0"/>
                <a:ea typeface="ＭＳ Ｐゴシック" charset="-128"/>
              </a:defRPr>
            </a:lvl7pPr>
            <a:lvl8pPr marL="3427620" indent="-228508" algn="ctr" eaLnBrk="0" fontAlgn="base" hangingPunct="0">
              <a:spcBef>
                <a:spcPct val="0"/>
              </a:spcBef>
              <a:spcAft>
                <a:spcPct val="0"/>
              </a:spcAft>
              <a:defRPr sz="500">
                <a:solidFill>
                  <a:schemeClr val="tx1"/>
                </a:solidFill>
                <a:latin typeface="Comic Sans MS" charset="0"/>
                <a:ea typeface="ＭＳ Ｐゴシック" charset="-128"/>
              </a:defRPr>
            </a:lvl8pPr>
            <a:lvl9pPr marL="3884636" indent="-228508" algn="ctr" eaLnBrk="0" fontAlgn="base" hangingPunct="0">
              <a:spcBef>
                <a:spcPct val="0"/>
              </a:spcBef>
              <a:spcAft>
                <a:spcPct val="0"/>
              </a:spcAft>
              <a:defRPr sz="500">
                <a:solidFill>
                  <a:schemeClr val="tx1"/>
                </a:solidFill>
                <a:latin typeface="Comic Sans MS" charset="0"/>
                <a:ea typeface="ＭＳ Ｐゴシック" charset="-128"/>
              </a:defRPr>
            </a:lvl9pPr>
          </a:lstStyle>
          <a:p>
            <a:pPr defTabSz="915680">
              <a:defRPr/>
            </a:pPr>
            <a:fld id="{E7B35AAC-81CF-4A4E-B14B-9AD528FFB3F8}" type="slidenum">
              <a:rPr lang="en-US" altLang="x-none" sz="1200">
                <a:solidFill>
                  <a:srgbClr val="000000"/>
                </a:solidFill>
                <a:latin typeface="Tahoma" charset="0"/>
              </a:rPr>
              <a:pPr defTabSz="915680">
                <a:defRPr/>
              </a:pPr>
              <a:t>61</a:t>
            </a:fld>
            <a:endParaRPr lang="en-US" altLang="x-none" sz="1200">
              <a:solidFill>
                <a:srgbClr val="000000"/>
              </a:solidFill>
              <a:latin typeface="Tahoma" charset="0"/>
            </a:endParaRPr>
          </a:p>
        </p:txBody>
      </p:sp>
      <p:graphicFrame>
        <p:nvGraphicFramePr>
          <p:cNvPr id="3" name="Table 2"/>
          <p:cNvGraphicFramePr>
            <a:graphicFrameLocks noGrp="1"/>
          </p:cNvGraphicFramePr>
          <p:nvPr>
            <p:extLst/>
          </p:nvPr>
        </p:nvGraphicFramePr>
        <p:xfrm>
          <a:off x="693946" y="1621677"/>
          <a:ext cx="7692641" cy="4880911"/>
        </p:xfrm>
        <a:graphic>
          <a:graphicData uri="http://schemas.openxmlformats.org/drawingml/2006/table">
            <a:tbl>
              <a:tblPr/>
              <a:tblGrid>
                <a:gridCol w="2208778">
                  <a:extLst>
                    <a:ext uri="{9D8B030D-6E8A-4147-A177-3AD203B41FA5}">
                      <a16:colId xmlns:a16="http://schemas.microsoft.com/office/drawing/2014/main" val="20000"/>
                    </a:ext>
                  </a:extLst>
                </a:gridCol>
                <a:gridCol w="2476942">
                  <a:extLst>
                    <a:ext uri="{9D8B030D-6E8A-4147-A177-3AD203B41FA5}">
                      <a16:colId xmlns:a16="http://schemas.microsoft.com/office/drawing/2014/main" val="20001"/>
                    </a:ext>
                  </a:extLst>
                </a:gridCol>
                <a:gridCol w="3006921">
                  <a:extLst>
                    <a:ext uri="{9D8B030D-6E8A-4147-A177-3AD203B41FA5}">
                      <a16:colId xmlns:a16="http://schemas.microsoft.com/office/drawing/2014/main" val="20002"/>
                    </a:ext>
                  </a:extLst>
                </a:gridCol>
              </a:tblGrid>
              <a:tr h="823933">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800" b="1" i="0" u="none" strike="noStrike" cap="none" normalizeH="0" baseline="0">
                        <a:ln>
                          <a:noFill/>
                        </a:ln>
                        <a:solidFill>
                          <a:srgbClr val="FFFFFF"/>
                        </a:solidFill>
                        <a:effectLst/>
                        <a:latin typeface="Comic Sans MS" charset="0"/>
                        <a:ea typeface="ＭＳ Ｐゴシック" charset="-128"/>
                      </a:endParaRPr>
                    </a:p>
                  </a:txBody>
                  <a:tcPr marL="91398" marR="91398"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2400" b="1" i="0" u="none" strike="noStrike" cap="none" normalizeH="0" baseline="0">
                          <a:ln>
                            <a:noFill/>
                          </a:ln>
                          <a:solidFill>
                            <a:srgbClr val="FFFFFF"/>
                          </a:solidFill>
                          <a:effectLst/>
                          <a:latin typeface="Comic Sans MS" charset="0"/>
                          <a:ea typeface="ＭＳ Ｐゴシック" charset="-128"/>
                        </a:rPr>
                        <a:t>circuit switching</a:t>
                      </a:r>
                    </a:p>
                  </a:txBody>
                  <a:tcPr marL="91398" marR="91398"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2400" b="1" i="0" u="none" strike="noStrike" cap="none" normalizeH="0" baseline="0">
                          <a:ln>
                            <a:noFill/>
                          </a:ln>
                          <a:solidFill>
                            <a:srgbClr val="FFFFFF"/>
                          </a:solidFill>
                          <a:effectLst/>
                          <a:latin typeface="Comic Sans MS" charset="0"/>
                          <a:ea typeface="ＭＳ Ｐゴシック" charset="-128"/>
                        </a:rPr>
                        <a:t>packet </a:t>
                      </a:r>
                      <a:br>
                        <a:rPr kumimoji="0" lang="en-US" altLang="x-none" sz="2400" b="1" i="0" u="none" strike="noStrike" cap="none" normalizeH="0" baseline="0">
                          <a:ln>
                            <a:noFill/>
                          </a:ln>
                          <a:solidFill>
                            <a:srgbClr val="FFFFFF"/>
                          </a:solidFill>
                          <a:effectLst/>
                          <a:latin typeface="Comic Sans MS" charset="0"/>
                          <a:ea typeface="ＭＳ Ｐゴシック" charset="-128"/>
                        </a:rPr>
                      </a:br>
                      <a:r>
                        <a:rPr kumimoji="0" lang="en-US" altLang="x-none" sz="2400" b="1" i="0" u="none" strike="noStrike" cap="none" normalizeH="0" baseline="0">
                          <a:ln>
                            <a:noFill/>
                          </a:ln>
                          <a:solidFill>
                            <a:srgbClr val="FFFFFF"/>
                          </a:solidFill>
                          <a:effectLst/>
                          <a:latin typeface="Comic Sans MS" charset="0"/>
                          <a:ea typeface="ＭＳ Ｐゴシック" charset="-128"/>
                        </a:rPr>
                        <a:t>switching</a:t>
                      </a:r>
                    </a:p>
                  </a:txBody>
                  <a:tcPr marL="91398" marR="91398"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40765">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resource usage</a:t>
                      </a:r>
                    </a:p>
                  </a:txBody>
                  <a:tcPr marL="91398" marR="91398"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dirty="0">
                          <a:ln>
                            <a:noFill/>
                          </a:ln>
                          <a:solidFill>
                            <a:srgbClr val="000000"/>
                          </a:solidFill>
                          <a:effectLst/>
                          <a:latin typeface="Comic Sans MS" charset="0"/>
                          <a:ea typeface="ＭＳ Ｐゴシック" charset="-128"/>
                        </a:rPr>
                        <a:t>use a single partition bandwidth</a:t>
                      </a:r>
                    </a:p>
                  </a:txBody>
                  <a:tcPr marL="91398" marR="91398"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dirty="0">
                          <a:ln>
                            <a:noFill/>
                          </a:ln>
                          <a:solidFill>
                            <a:srgbClr val="000000"/>
                          </a:solidFill>
                          <a:effectLst/>
                          <a:latin typeface="Comic Sans MS" charset="0"/>
                          <a:ea typeface="ＭＳ Ｐゴシック" charset="-128"/>
                        </a:rPr>
                        <a:t>use whole link bandwidth</a:t>
                      </a:r>
                    </a:p>
                  </a:txBody>
                  <a:tcPr marL="91398" marR="91398"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1"/>
                  </a:ext>
                </a:extLst>
              </a:tr>
              <a:tr h="732169">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reservation/setup</a:t>
                      </a:r>
                    </a:p>
                  </a:txBody>
                  <a:tcPr marL="91398" marR="91398"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dirty="0">
                          <a:ln>
                            <a:noFill/>
                          </a:ln>
                          <a:solidFill>
                            <a:srgbClr val="000000"/>
                          </a:solidFill>
                          <a:effectLst/>
                          <a:latin typeface="Comic Sans MS" charset="0"/>
                          <a:ea typeface="ＭＳ Ｐゴシック" charset="-128"/>
                        </a:rPr>
                        <a:t>need reservation </a:t>
                      </a:r>
                      <a:br>
                        <a:rPr kumimoji="0" lang="en-US" altLang="x-none" sz="1800" b="0" i="0" u="none" strike="noStrike" cap="none" normalizeH="0" baseline="0" dirty="0">
                          <a:ln>
                            <a:noFill/>
                          </a:ln>
                          <a:solidFill>
                            <a:srgbClr val="000000"/>
                          </a:solidFill>
                          <a:effectLst/>
                          <a:latin typeface="Comic Sans MS" charset="0"/>
                          <a:ea typeface="ＭＳ Ｐゴシック" charset="-128"/>
                        </a:rPr>
                      </a:br>
                      <a:r>
                        <a:rPr kumimoji="0" lang="en-US" altLang="x-none" sz="1800" b="0" i="0" u="none" strike="noStrike" cap="none" normalizeH="0" baseline="0" dirty="0">
                          <a:ln>
                            <a:noFill/>
                          </a:ln>
                          <a:solidFill>
                            <a:srgbClr val="000000"/>
                          </a:solidFill>
                          <a:effectLst/>
                          <a:latin typeface="Comic Sans MS" charset="0"/>
                          <a:ea typeface="ＭＳ Ｐゴシック" charset="-128"/>
                        </a:rPr>
                        <a:t>(setup delay)</a:t>
                      </a:r>
                    </a:p>
                  </a:txBody>
                  <a:tcPr marL="91398" marR="91398"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no reservation</a:t>
                      </a:r>
                    </a:p>
                  </a:txBody>
                  <a:tcPr marL="91398" marR="91398"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2"/>
                  </a:ext>
                </a:extLst>
              </a:tr>
              <a:tr h="640799">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resource contention</a:t>
                      </a:r>
                    </a:p>
                  </a:txBody>
                  <a:tcPr marL="91398" marR="91398"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busy signal </a:t>
                      </a:r>
                      <a:br>
                        <a:rPr kumimoji="0" lang="en-US" altLang="x-none" sz="1800" b="0" i="0" u="none" strike="noStrike" cap="none" normalizeH="0" baseline="0">
                          <a:ln>
                            <a:noFill/>
                          </a:ln>
                          <a:solidFill>
                            <a:srgbClr val="000000"/>
                          </a:solidFill>
                          <a:effectLst/>
                          <a:latin typeface="Comic Sans MS" charset="0"/>
                          <a:ea typeface="ＭＳ Ｐゴシック" charset="-128"/>
                        </a:rPr>
                      </a:br>
                      <a:r>
                        <a:rPr kumimoji="0" lang="en-US" altLang="x-none" sz="1800" b="0" i="0" u="none" strike="noStrike" cap="none" normalizeH="0" baseline="0">
                          <a:ln>
                            <a:noFill/>
                          </a:ln>
                          <a:solidFill>
                            <a:srgbClr val="000000"/>
                          </a:solidFill>
                          <a:effectLst/>
                          <a:latin typeface="Comic Sans MS" charset="0"/>
                          <a:ea typeface="ＭＳ Ｐゴシック" charset="-128"/>
                        </a:rPr>
                        <a:t>(session loss)</a:t>
                      </a:r>
                    </a:p>
                  </a:txBody>
                  <a:tcPr marL="91398" marR="91398"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congestion (long delay and packet losses)</a:t>
                      </a:r>
                    </a:p>
                  </a:txBody>
                  <a:tcPr marL="91398" marR="91398"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3"/>
                  </a:ext>
                </a:extLst>
              </a:tr>
              <a:tr h="640799">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dirty="0">
                          <a:ln>
                            <a:noFill/>
                          </a:ln>
                          <a:solidFill>
                            <a:srgbClr val="000000"/>
                          </a:solidFill>
                          <a:effectLst/>
                          <a:latin typeface="Comic Sans MS" charset="0"/>
                          <a:ea typeface="ＭＳ Ｐゴシック" charset="-128"/>
                        </a:rPr>
                        <a:t>charging</a:t>
                      </a:r>
                      <a:br>
                        <a:rPr kumimoji="0" lang="en-US" altLang="x-none" sz="1800" b="0" i="0" u="none" strike="noStrike" cap="none" normalizeH="0" baseline="0" dirty="0">
                          <a:ln>
                            <a:noFill/>
                          </a:ln>
                          <a:solidFill>
                            <a:srgbClr val="000000"/>
                          </a:solidFill>
                          <a:effectLst/>
                          <a:latin typeface="Comic Sans MS" charset="0"/>
                          <a:ea typeface="ＭＳ Ｐゴシック" charset="-128"/>
                        </a:rPr>
                      </a:br>
                      <a:endParaRPr kumimoji="0" lang="en-US" altLang="x-none" sz="1800" b="0" i="0" u="none" strike="noStrike" cap="none" normalizeH="0" baseline="0" dirty="0">
                        <a:ln>
                          <a:noFill/>
                        </a:ln>
                        <a:solidFill>
                          <a:srgbClr val="000000"/>
                        </a:solidFill>
                        <a:effectLst/>
                        <a:latin typeface="Comic Sans MS" charset="0"/>
                        <a:ea typeface="ＭＳ Ｐゴシック" charset="-128"/>
                      </a:endParaRPr>
                    </a:p>
                  </a:txBody>
                  <a:tcPr marL="91398" marR="91398"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DF"/>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time</a:t>
                      </a:r>
                    </a:p>
                  </a:txBody>
                  <a:tcPr marL="91398" marR="91398"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DF"/>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packet</a:t>
                      </a:r>
                    </a:p>
                  </a:txBody>
                  <a:tcPr marL="91398" marR="91398"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DF"/>
                    </a:solidFill>
                  </a:tcPr>
                </a:tc>
                <a:extLst>
                  <a:ext uri="{0D108BD9-81ED-4DB2-BD59-A6C34878D82A}">
                    <a16:rowId xmlns:a16="http://schemas.microsoft.com/office/drawing/2014/main" val="10004"/>
                  </a:ext>
                </a:extLst>
              </a:tr>
              <a:tr h="640799">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dirty="0">
                          <a:ln>
                            <a:noFill/>
                          </a:ln>
                          <a:solidFill>
                            <a:srgbClr val="000000"/>
                          </a:solidFill>
                          <a:effectLst/>
                          <a:latin typeface="Comic Sans MS" charset="0"/>
                          <a:ea typeface="ＭＳ Ｐゴシック" charset="-128"/>
                        </a:rPr>
                        <a:t>header</a:t>
                      </a:r>
                      <a:br>
                        <a:rPr kumimoji="0" lang="en-US" altLang="x-none" sz="1800" b="0" i="0" u="none" strike="noStrike" cap="none" normalizeH="0" baseline="0" dirty="0">
                          <a:ln>
                            <a:noFill/>
                          </a:ln>
                          <a:solidFill>
                            <a:srgbClr val="000000"/>
                          </a:solidFill>
                          <a:effectLst/>
                          <a:latin typeface="Comic Sans MS" charset="0"/>
                          <a:ea typeface="ＭＳ Ｐゴシック" charset="-128"/>
                        </a:rPr>
                      </a:br>
                      <a:endParaRPr kumimoji="0" lang="en-US" altLang="x-none" sz="1800" b="0" i="0" u="none" strike="noStrike" cap="none" normalizeH="0" baseline="0" dirty="0">
                        <a:ln>
                          <a:noFill/>
                        </a:ln>
                        <a:solidFill>
                          <a:srgbClr val="000000"/>
                        </a:solidFill>
                        <a:effectLst/>
                        <a:latin typeface="Comic Sans MS" charset="0"/>
                        <a:ea typeface="ＭＳ Ｐゴシック" charset="-128"/>
                      </a:endParaRPr>
                    </a:p>
                  </a:txBody>
                  <a:tcPr marL="91398" marR="91398"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dirty="0">
                          <a:ln>
                            <a:noFill/>
                          </a:ln>
                          <a:solidFill>
                            <a:srgbClr val="000000"/>
                          </a:solidFill>
                          <a:effectLst/>
                          <a:latin typeface="Comic Sans MS" charset="0"/>
                          <a:ea typeface="ＭＳ Ｐゴシック" charset="-128"/>
                        </a:rPr>
                        <a:t>no per-</a:t>
                      </a:r>
                      <a:r>
                        <a:rPr kumimoji="0" lang="en-US" altLang="x-none" sz="1800" b="0" i="0" u="none" strike="noStrike" cap="none" normalizeH="0" baseline="0" dirty="0" err="1">
                          <a:ln>
                            <a:noFill/>
                          </a:ln>
                          <a:solidFill>
                            <a:srgbClr val="000000"/>
                          </a:solidFill>
                          <a:effectLst/>
                          <a:latin typeface="Comic Sans MS" charset="0"/>
                          <a:ea typeface="ＭＳ Ｐゴシック" charset="-128"/>
                        </a:rPr>
                        <a:t>pkt</a:t>
                      </a:r>
                      <a:r>
                        <a:rPr kumimoji="0" lang="en-US" altLang="x-none" sz="1800" b="0" i="0" u="none" strike="noStrike" cap="none" normalizeH="0" baseline="0" dirty="0">
                          <a:ln>
                            <a:noFill/>
                          </a:ln>
                          <a:solidFill>
                            <a:srgbClr val="000000"/>
                          </a:solidFill>
                          <a:effectLst/>
                          <a:latin typeface="Comic Sans MS" charset="0"/>
                          <a:ea typeface="ＭＳ Ｐゴシック" charset="-128"/>
                        </a:rPr>
                        <a:t> header</a:t>
                      </a:r>
                    </a:p>
                  </a:txBody>
                  <a:tcPr marL="91398" marR="91398"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per packet header</a:t>
                      </a:r>
                    </a:p>
                  </a:txBody>
                  <a:tcPr marL="91398" marR="91398"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extLst>
                  <a:ext uri="{0D108BD9-81ED-4DB2-BD59-A6C34878D82A}">
                    <a16:rowId xmlns:a16="http://schemas.microsoft.com/office/drawing/2014/main" val="10005"/>
                  </a:ext>
                </a:extLst>
              </a:tr>
              <a:tr h="761647">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fast path processing</a:t>
                      </a:r>
                    </a:p>
                  </a:txBody>
                  <a:tcPr marL="91398" marR="91398"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DF"/>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fast</a:t>
                      </a:r>
                    </a:p>
                  </a:txBody>
                  <a:tcPr marL="91398" marR="91398"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DF"/>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dirty="0">
                          <a:ln>
                            <a:noFill/>
                          </a:ln>
                          <a:solidFill>
                            <a:srgbClr val="000000"/>
                          </a:solidFill>
                          <a:effectLst/>
                          <a:latin typeface="Comic Sans MS" charset="0"/>
                          <a:ea typeface="ＭＳ Ｐゴシック" charset="-128"/>
                        </a:rPr>
                        <a:t>per packet processing</a:t>
                      </a:r>
                    </a:p>
                  </a:txBody>
                  <a:tcPr marL="91398" marR="91398"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DF"/>
                    </a:solidFill>
                  </a:tcPr>
                </a:tc>
                <a:extLst>
                  <a:ext uri="{0D108BD9-81ED-4DB2-BD59-A6C34878D82A}">
                    <a16:rowId xmlns:a16="http://schemas.microsoft.com/office/drawing/2014/main" val="10006"/>
                  </a:ext>
                </a:extLst>
              </a:tr>
            </a:tbl>
          </a:graphicData>
        </a:graphic>
      </p:graphicFrame>
      <p:sp>
        <p:nvSpPr>
          <p:cNvPr id="2" name="Rectangle 1"/>
          <p:cNvSpPr/>
          <p:nvPr/>
        </p:nvSpPr>
        <p:spPr bwMode="auto">
          <a:xfrm>
            <a:off x="2978890" y="2521373"/>
            <a:ext cx="5336295" cy="533153"/>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91398" tIns="45698" rIns="91398" bIns="45698" numCol="1" rtlCol="0" anchor="t" anchorCtr="0" compatLnSpc="1">
            <a:prstTxWarp prst="textNoShape">
              <a:avLst/>
            </a:prstTxWarp>
          </a:bodyPr>
          <a:lstStyle/>
          <a:p>
            <a:pPr defTabSz="914032">
              <a:defRPr/>
            </a:pPr>
            <a:endParaRPr lang="en-US">
              <a:solidFill>
                <a:srgbClr val="000000"/>
              </a:solidFill>
              <a:latin typeface="Comic Sans MS" pitchFamily="66" charset="0"/>
            </a:endParaRPr>
          </a:p>
        </p:txBody>
      </p:sp>
      <p:sp>
        <p:nvSpPr>
          <p:cNvPr id="9" name="Rectangle 8"/>
          <p:cNvSpPr/>
          <p:nvPr/>
        </p:nvSpPr>
        <p:spPr bwMode="auto">
          <a:xfrm>
            <a:off x="2978887" y="5071195"/>
            <a:ext cx="5336296" cy="344440"/>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91398" tIns="45698" rIns="91398" bIns="45698" numCol="1" rtlCol="0" anchor="t" anchorCtr="0" compatLnSpc="1">
            <a:prstTxWarp prst="textNoShape">
              <a:avLst/>
            </a:prstTxWarp>
          </a:bodyPr>
          <a:lstStyle/>
          <a:p>
            <a:pPr defTabSz="914032">
              <a:defRPr/>
            </a:pPr>
            <a:endParaRPr lang="en-US">
              <a:solidFill>
                <a:srgbClr val="000000"/>
              </a:solidFill>
              <a:latin typeface="Comic Sans MS" pitchFamily="66" charset="0"/>
            </a:endParaRPr>
          </a:p>
        </p:txBody>
      </p:sp>
      <p:sp>
        <p:nvSpPr>
          <p:cNvPr id="11" name="Rectangle 10"/>
          <p:cNvSpPr/>
          <p:nvPr/>
        </p:nvSpPr>
        <p:spPr bwMode="auto">
          <a:xfrm>
            <a:off x="2978889" y="3130691"/>
            <a:ext cx="5336296" cy="685483"/>
          </a:xfrm>
          <a:prstGeom prst="rect">
            <a:avLst/>
          </a:prstGeom>
          <a:solidFill>
            <a:schemeClr val="accent5">
              <a:lumMod val="60000"/>
              <a:lumOff val="40000"/>
            </a:schemeClr>
          </a:solidFill>
          <a:ln w="12700" cap="flat" cmpd="sng" algn="ctr">
            <a:noFill/>
            <a:prstDash val="solid"/>
            <a:round/>
            <a:headEnd type="none" w="med" len="med"/>
            <a:tailEnd type="none" w="med" len="med"/>
          </a:ln>
          <a:effectLst/>
        </p:spPr>
        <p:txBody>
          <a:bodyPr vert="horz" wrap="square" lIns="91398" tIns="45698" rIns="91398" bIns="45698" numCol="1" rtlCol="0" anchor="t" anchorCtr="0" compatLnSpc="1">
            <a:prstTxWarp prst="textNoShape">
              <a:avLst/>
            </a:prstTxWarp>
          </a:bodyPr>
          <a:lstStyle/>
          <a:p>
            <a:pPr defTabSz="914032">
              <a:defRPr/>
            </a:pPr>
            <a:endParaRPr lang="en-US">
              <a:solidFill>
                <a:srgbClr val="000000"/>
              </a:solidFill>
              <a:latin typeface="Comic Sans MS" pitchFamily="66" charset="0"/>
            </a:endParaRPr>
          </a:p>
        </p:txBody>
      </p:sp>
      <p:sp>
        <p:nvSpPr>
          <p:cNvPr id="12" name="Rectangle 11"/>
          <p:cNvSpPr/>
          <p:nvPr/>
        </p:nvSpPr>
        <p:spPr bwMode="auto">
          <a:xfrm>
            <a:off x="2978890" y="3892339"/>
            <a:ext cx="5336295" cy="533153"/>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91398" tIns="45698" rIns="91398" bIns="45698" numCol="1" rtlCol="0" anchor="t" anchorCtr="0" compatLnSpc="1">
            <a:prstTxWarp prst="textNoShape">
              <a:avLst/>
            </a:prstTxWarp>
          </a:bodyPr>
          <a:lstStyle/>
          <a:p>
            <a:pPr defTabSz="914032">
              <a:defRPr/>
            </a:pPr>
            <a:endParaRPr lang="en-US">
              <a:solidFill>
                <a:srgbClr val="000000"/>
              </a:solidFill>
              <a:latin typeface="Comic Sans MS" pitchFamily="66" charset="0"/>
            </a:endParaRPr>
          </a:p>
        </p:txBody>
      </p:sp>
      <p:sp>
        <p:nvSpPr>
          <p:cNvPr id="13" name="Rectangle 12"/>
          <p:cNvSpPr/>
          <p:nvPr/>
        </p:nvSpPr>
        <p:spPr bwMode="auto">
          <a:xfrm>
            <a:off x="2978888" y="4472304"/>
            <a:ext cx="5336296" cy="486342"/>
          </a:xfrm>
          <a:prstGeom prst="rect">
            <a:avLst/>
          </a:prstGeom>
          <a:solidFill>
            <a:schemeClr val="accent5">
              <a:lumMod val="60000"/>
              <a:lumOff val="40000"/>
            </a:schemeClr>
          </a:solidFill>
          <a:ln w="12700" cap="flat" cmpd="sng" algn="ctr">
            <a:noFill/>
            <a:prstDash val="solid"/>
            <a:round/>
            <a:headEnd type="none" w="med" len="med"/>
            <a:tailEnd type="none" w="med" len="med"/>
          </a:ln>
          <a:effectLst/>
        </p:spPr>
        <p:txBody>
          <a:bodyPr vert="horz" wrap="square" lIns="91398" tIns="45698" rIns="91398" bIns="45698" numCol="1" rtlCol="0" anchor="t" anchorCtr="0" compatLnSpc="1">
            <a:prstTxWarp prst="textNoShape">
              <a:avLst/>
            </a:prstTxWarp>
          </a:bodyPr>
          <a:lstStyle/>
          <a:p>
            <a:pPr defTabSz="914032">
              <a:defRPr/>
            </a:pPr>
            <a:endParaRPr lang="en-US">
              <a:solidFill>
                <a:srgbClr val="000000"/>
              </a:solidFill>
              <a:latin typeface="Comic Sans MS" pitchFamily="66" charset="0"/>
            </a:endParaRPr>
          </a:p>
        </p:txBody>
      </p:sp>
      <p:sp>
        <p:nvSpPr>
          <p:cNvPr id="14" name="Rectangle 13"/>
          <p:cNvSpPr/>
          <p:nvPr/>
        </p:nvSpPr>
        <p:spPr bwMode="auto">
          <a:xfrm>
            <a:off x="2978886" y="5717644"/>
            <a:ext cx="5336296" cy="486342"/>
          </a:xfrm>
          <a:prstGeom prst="rect">
            <a:avLst/>
          </a:prstGeom>
          <a:solidFill>
            <a:schemeClr val="accent5">
              <a:lumMod val="60000"/>
              <a:lumOff val="40000"/>
            </a:schemeClr>
          </a:solidFill>
          <a:ln w="12700" cap="flat" cmpd="sng" algn="ctr">
            <a:noFill/>
            <a:prstDash val="solid"/>
            <a:round/>
            <a:headEnd type="none" w="med" len="med"/>
            <a:tailEnd type="none" w="med" len="med"/>
          </a:ln>
          <a:effectLst/>
        </p:spPr>
        <p:txBody>
          <a:bodyPr vert="horz" wrap="square" lIns="91398" tIns="45698" rIns="91398" bIns="45698" numCol="1" rtlCol="0" anchor="t" anchorCtr="0" compatLnSpc="1">
            <a:prstTxWarp prst="textNoShape">
              <a:avLst/>
            </a:prstTxWarp>
          </a:bodyPr>
          <a:lstStyle/>
          <a:p>
            <a:pPr defTabSz="914032">
              <a:defRPr/>
            </a:pPr>
            <a:endParaRPr lang="en-US">
              <a:solidFill>
                <a:srgbClr val="000000"/>
              </a:solidFill>
              <a:latin typeface="Comic Sans MS" pitchFamily="66" charset="0"/>
            </a:endParaRPr>
          </a:p>
        </p:txBody>
      </p:sp>
    </p:spTree>
    <p:extLst>
      <p:ext uri="{BB962C8B-B14F-4D97-AF65-F5344CB8AC3E}">
        <p14:creationId xmlns:p14="http://schemas.microsoft.com/office/powerpoint/2010/main" val="47699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12" grpId="0" animBg="1"/>
      <p:bldP spid="13" grpId="0" animBg="1"/>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7" name="Title 3"/>
          <p:cNvSpPr>
            <a:spLocks noGrp="1"/>
          </p:cNvSpPr>
          <p:nvPr>
            <p:ph type="title"/>
          </p:nvPr>
        </p:nvSpPr>
        <p:spPr/>
        <p:txBody>
          <a:bodyPr/>
          <a:lstStyle/>
          <a:p>
            <a:r>
              <a:rPr lang="en-US" altLang="x-none" sz="3198">
                <a:ea typeface="ＭＳ Ｐゴシック" charset="-128"/>
              </a:rPr>
              <a:t>Circuit Switching vs. Packet Switching</a:t>
            </a:r>
          </a:p>
        </p:txBody>
      </p:sp>
      <p:sp>
        <p:nvSpPr>
          <p:cNvPr id="7065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651" indent="-285635">
              <a:defRPr sz="500">
                <a:solidFill>
                  <a:schemeClr val="tx1"/>
                </a:solidFill>
                <a:latin typeface="Comic Sans MS" charset="0"/>
                <a:ea typeface="ＭＳ Ｐゴシック" charset="-128"/>
              </a:defRPr>
            </a:lvl2pPr>
            <a:lvl3pPr marL="1142540" indent="-228508">
              <a:defRPr sz="500">
                <a:solidFill>
                  <a:schemeClr val="tx1"/>
                </a:solidFill>
                <a:latin typeface="Comic Sans MS" charset="0"/>
                <a:ea typeface="ＭＳ Ｐゴシック" charset="-128"/>
              </a:defRPr>
            </a:lvl3pPr>
            <a:lvl4pPr marL="1599556" indent="-228508">
              <a:defRPr sz="500">
                <a:solidFill>
                  <a:schemeClr val="tx1"/>
                </a:solidFill>
                <a:latin typeface="Comic Sans MS" charset="0"/>
                <a:ea typeface="ＭＳ Ｐゴシック" charset="-128"/>
              </a:defRPr>
            </a:lvl4pPr>
            <a:lvl5pPr marL="2056572" indent="-228508">
              <a:defRPr sz="500">
                <a:solidFill>
                  <a:schemeClr val="tx1"/>
                </a:solidFill>
                <a:latin typeface="Comic Sans MS" charset="0"/>
                <a:ea typeface="ＭＳ Ｐゴシック" charset="-128"/>
              </a:defRPr>
            </a:lvl5pPr>
            <a:lvl6pPr marL="2513588" indent="-228508" algn="ctr" eaLnBrk="0" fontAlgn="base" hangingPunct="0">
              <a:spcBef>
                <a:spcPct val="0"/>
              </a:spcBef>
              <a:spcAft>
                <a:spcPct val="0"/>
              </a:spcAft>
              <a:defRPr sz="500">
                <a:solidFill>
                  <a:schemeClr val="tx1"/>
                </a:solidFill>
                <a:latin typeface="Comic Sans MS" charset="0"/>
                <a:ea typeface="ＭＳ Ｐゴシック" charset="-128"/>
              </a:defRPr>
            </a:lvl6pPr>
            <a:lvl7pPr marL="2970604" indent="-228508" algn="ctr" eaLnBrk="0" fontAlgn="base" hangingPunct="0">
              <a:spcBef>
                <a:spcPct val="0"/>
              </a:spcBef>
              <a:spcAft>
                <a:spcPct val="0"/>
              </a:spcAft>
              <a:defRPr sz="500">
                <a:solidFill>
                  <a:schemeClr val="tx1"/>
                </a:solidFill>
                <a:latin typeface="Comic Sans MS" charset="0"/>
                <a:ea typeface="ＭＳ Ｐゴシック" charset="-128"/>
              </a:defRPr>
            </a:lvl7pPr>
            <a:lvl8pPr marL="3427620" indent="-228508" algn="ctr" eaLnBrk="0" fontAlgn="base" hangingPunct="0">
              <a:spcBef>
                <a:spcPct val="0"/>
              </a:spcBef>
              <a:spcAft>
                <a:spcPct val="0"/>
              </a:spcAft>
              <a:defRPr sz="500">
                <a:solidFill>
                  <a:schemeClr val="tx1"/>
                </a:solidFill>
                <a:latin typeface="Comic Sans MS" charset="0"/>
                <a:ea typeface="ＭＳ Ｐゴシック" charset="-128"/>
              </a:defRPr>
            </a:lvl8pPr>
            <a:lvl9pPr marL="3884636" indent="-228508" algn="ctr" eaLnBrk="0" fontAlgn="base" hangingPunct="0">
              <a:spcBef>
                <a:spcPct val="0"/>
              </a:spcBef>
              <a:spcAft>
                <a:spcPct val="0"/>
              </a:spcAft>
              <a:defRPr sz="500">
                <a:solidFill>
                  <a:schemeClr val="tx1"/>
                </a:solidFill>
                <a:latin typeface="Comic Sans MS" charset="0"/>
                <a:ea typeface="ＭＳ Ｐゴシック" charset="-128"/>
              </a:defRPr>
            </a:lvl9pPr>
          </a:lstStyle>
          <a:p>
            <a:pPr defTabSz="915680">
              <a:defRPr/>
            </a:pPr>
            <a:fld id="{E7B35AAC-81CF-4A4E-B14B-9AD528FFB3F8}" type="slidenum">
              <a:rPr lang="en-US" altLang="x-none" sz="1200">
                <a:solidFill>
                  <a:srgbClr val="000000"/>
                </a:solidFill>
                <a:latin typeface="Tahoma" charset="0"/>
              </a:rPr>
              <a:pPr defTabSz="915680">
                <a:defRPr/>
              </a:pPr>
              <a:t>62</a:t>
            </a:fld>
            <a:endParaRPr lang="en-US" altLang="x-none" sz="1200">
              <a:solidFill>
                <a:srgbClr val="000000"/>
              </a:solidFill>
              <a:latin typeface="Tahoma" charset="0"/>
            </a:endParaRPr>
          </a:p>
        </p:txBody>
      </p:sp>
      <p:graphicFrame>
        <p:nvGraphicFramePr>
          <p:cNvPr id="3" name="Table 2"/>
          <p:cNvGraphicFramePr>
            <a:graphicFrameLocks noGrp="1"/>
          </p:cNvGraphicFramePr>
          <p:nvPr/>
        </p:nvGraphicFramePr>
        <p:xfrm>
          <a:off x="693946" y="1621677"/>
          <a:ext cx="7692641" cy="4300848"/>
        </p:xfrm>
        <a:graphic>
          <a:graphicData uri="http://schemas.openxmlformats.org/drawingml/2006/table">
            <a:tbl>
              <a:tblPr/>
              <a:tblGrid>
                <a:gridCol w="2208778">
                  <a:extLst>
                    <a:ext uri="{9D8B030D-6E8A-4147-A177-3AD203B41FA5}">
                      <a16:colId xmlns:a16="http://schemas.microsoft.com/office/drawing/2014/main" val="20000"/>
                    </a:ext>
                  </a:extLst>
                </a:gridCol>
                <a:gridCol w="2476942">
                  <a:extLst>
                    <a:ext uri="{9D8B030D-6E8A-4147-A177-3AD203B41FA5}">
                      <a16:colId xmlns:a16="http://schemas.microsoft.com/office/drawing/2014/main" val="20001"/>
                    </a:ext>
                  </a:extLst>
                </a:gridCol>
                <a:gridCol w="3006921">
                  <a:extLst>
                    <a:ext uri="{9D8B030D-6E8A-4147-A177-3AD203B41FA5}">
                      <a16:colId xmlns:a16="http://schemas.microsoft.com/office/drawing/2014/main" val="20002"/>
                    </a:ext>
                  </a:extLst>
                </a:gridCol>
              </a:tblGrid>
              <a:tr h="823933">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800" b="1" i="0" u="none" strike="noStrike" cap="none" normalizeH="0" baseline="0">
                        <a:ln>
                          <a:noFill/>
                        </a:ln>
                        <a:solidFill>
                          <a:srgbClr val="FFFFFF"/>
                        </a:solidFill>
                        <a:effectLst/>
                        <a:latin typeface="Comic Sans MS" charset="0"/>
                        <a:ea typeface="ＭＳ Ｐゴシック" charset="-128"/>
                      </a:endParaRPr>
                    </a:p>
                  </a:txBody>
                  <a:tcPr marL="91398" marR="91398"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2400" b="1" i="0" u="none" strike="noStrike" cap="none" normalizeH="0" baseline="0">
                          <a:ln>
                            <a:noFill/>
                          </a:ln>
                          <a:solidFill>
                            <a:srgbClr val="FFFFFF"/>
                          </a:solidFill>
                          <a:effectLst/>
                          <a:latin typeface="Comic Sans MS" charset="0"/>
                          <a:ea typeface="ＭＳ Ｐゴシック" charset="-128"/>
                        </a:rPr>
                        <a:t>circuit switching</a:t>
                      </a:r>
                    </a:p>
                  </a:txBody>
                  <a:tcPr marL="91398" marR="91398"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2400" b="1" i="0" u="none" strike="noStrike" cap="none" normalizeH="0" baseline="0">
                          <a:ln>
                            <a:noFill/>
                          </a:ln>
                          <a:solidFill>
                            <a:srgbClr val="FFFFFF"/>
                          </a:solidFill>
                          <a:effectLst/>
                          <a:latin typeface="Comic Sans MS" charset="0"/>
                          <a:ea typeface="ＭＳ Ｐゴシック" charset="-128"/>
                        </a:rPr>
                        <a:t>packet </a:t>
                      </a:r>
                      <a:br>
                        <a:rPr kumimoji="0" lang="en-US" altLang="x-none" sz="2400" b="1" i="0" u="none" strike="noStrike" cap="none" normalizeH="0" baseline="0">
                          <a:ln>
                            <a:noFill/>
                          </a:ln>
                          <a:solidFill>
                            <a:srgbClr val="FFFFFF"/>
                          </a:solidFill>
                          <a:effectLst/>
                          <a:latin typeface="Comic Sans MS" charset="0"/>
                          <a:ea typeface="ＭＳ Ｐゴシック" charset="-128"/>
                        </a:rPr>
                      </a:br>
                      <a:r>
                        <a:rPr kumimoji="0" lang="en-US" altLang="x-none" sz="2400" b="1" i="0" u="none" strike="noStrike" cap="none" normalizeH="0" baseline="0">
                          <a:ln>
                            <a:noFill/>
                          </a:ln>
                          <a:solidFill>
                            <a:srgbClr val="FFFFFF"/>
                          </a:solidFill>
                          <a:effectLst/>
                          <a:latin typeface="Comic Sans MS" charset="0"/>
                          <a:ea typeface="ＭＳ Ｐゴシック" charset="-128"/>
                        </a:rPr>
                        <a:t>switching</a:t>
                      </a:r>
                    </a:p>
                  </a:txBody>
                  <a:tcPr marL="91398" marR="91398"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40765">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resource usage</a:t>
                      </a:r>
                    </a:p>
                  </a:txBody>
                  <a:tcPr marL="91398" marR="91398"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use a single partition bandwidth</a:t>
                      </a:r>
                    </a:p>
                  </a:txBody>
                  <a:tcPr marL="91398" marR="91398"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use whole link bandwidth</a:t>
                      </a:r>
                    </a:p>
                  </a:txBody>
                  <a:tcPr marL="91398" marR="91398"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1"/>
                  </a:ext>
                </a:extLst>
              </a:tr>
              <a:tr h="640765">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reservation/setup</a:t>
                      </a:r>
                    </a:p>
                  </a:txBody>
                  <a:tcPr marL="91398" marR="91398"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need reservation </a:t>
                      </a:r>
                      <a:br>
                        <a:rPr kumimoji="0" lang="en-US" altLang="x-none" sz="1800" b="0" i="0" u="none" strike="noStrike" cap="none" normalizeH="0" baseline="0">
                          <a:ln>
                            <a:noFill/>
                          </a:ln>
                          <a:solidFill>
                            <a:srgbClr val="000000"/>
                          </a:solidFill>
                          <a:effectLst/>
                          <a:latin typeface="Comic Sans MS" charset="0"/>
                          <a:ea typeface="ＭＳ Ｐゴシック" charset="-128"/>
                        </a:rPr>
                      </a:br>
                      <a:r>
                        <a:rPr kumimoji="0" lang="en-US" altLang="x-none" sz="1800" b="0" i="0" u="none" strike="noStrike" cap="none" normalizeH="0" baseline="0">
                          <a:ln>
                            <a:noFill/>
                          </a:ln>
                          <a:solidFill>
                            <a:srgbClr val="000000"/>
                          </a:solidFill>
                          <a:effectLst/>
                          <a:latin typeface="Comic Sans MS" charset="0"/>
                          <a:ea typeface="ＭＳ Ｐゴシック" charset="-128"/>
                        </a:rPr>
                        <a:t>(setup delay)</a:t>
                      </a:r>
                    </a:p>
                  </a:txBody>
                  <a:tcPr marL="91398" marR="91398"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no reservation</a:t>
                      </a:r>
                    </a:p>
                  </a:txBody>
                  <a:tcPr marL="91398" marR="91398"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2"/>
                  </a:ext>
                </a:extLst>
              </a:tr>
              <a:tr h="640799">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resource contention</a:t>
                      </a:r>
                    </a:p>
                  </a:txBody>
                  <a:tcPr marL="91398" marR="91398"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busy signal </a:t>
                      </a:r>
                      <a:br>
                        <a:rPr kumimoji="0" lang="en-US" altLang="x-none" sz="1800" b="0" i="0" u="none" strike="noStrike" cap="none" normalizeH="0" baseline="0">
                          <a:ln>
                            <a:noFill/>
                          </a:ln>
                          <a:solidFill>
                            <a:srgbClr val="000000"/>
                          </a:solidFill>
                          <a:effectLst/>
                          <a:latin typeface="Comic Sans MS" charset="0"/>
                          <a:ea typeface="ＭＳ Ｐゴシック" charset="-128"/>
                        </a:rPr>
                      </a:br>
                      <a:r>
                        <a:rPr kumimoji="0" lang="en-US" altLang="x-none" sz="1800" b="0" i="0" u="none" strike="noStrike" cap="none" normalizeH="0" baseline="0">
                          <a:ln>
                            <a:noFill/>
                          </a:ln>
                          <a:solidFill>
                            <a:srgbClr val="000000"/>
                          </a:solidFill>
                          <a:effectLst/>
                          <a:latin typeface="Comic Sans MS" charset="0"/>
                          <a:ea typeface="ＭＳ Ｐゴシック" charset="-128"/>
                        </a:rPr>
                        <a:t>(session loss)</a:t>
                      </a:r>
                    </a:p>
                  </a:txBody>
                  <a:tcPr marL="91398" marR="91398"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congestion (long delay and packet losses)</a:t>
                      </a:r>
                    </a:p>
                  </a:txBody>
                  <a:tcPr marL="91398" marR="91398"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3"/>
                  </a:ext>
                </a:extLst>
              </a:tr>
              <a:tr h="426841">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charging</a:t>
                      </a:r>
                    </a:p>
                  </a:txBody>
                  <a:tcPr marL="91398" marR="91398"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DF"/>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time</a:t>
                      </a:r>
                    </a:p>
                  </a:txBody>
                  <a:tcPr marL="91398" marR="91398"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DF"/>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packet</a:t>
                      </a:r>
                    </a:p>
                  </a:txBody>
                  <a:tcPr marL="91398" marR="91398"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DF"/>
                    </a:solidFill>
                  </a:tcPr>
                </a:tc>
                <a:extLst>
                  <a:ext uri="{0D108BD9-81ED-4DB2-BD59-A6C34878D82A}">
                    <a16:rowId xmlns:a16="http://schemas.microsoft.com/office/drawing/2014/main" val="10004"/>
                  </a:ext>
                </a:extLst>
              </a:tr>
              <a:tr h="366098">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header</a:t>
                      </a:r>
                    </a:p>
                  </a:txBody>
                  <a:tcPr marL="91398" marR="91398"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no per-pkt header</a:t>
                      </a:r>
                    </a:p>
                  </a:txBody>
                  <a:tcPr marL="91398" marR="91398"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per packet header</a:t>
                      </a:r>
                    </a:p>
                  </a:txBody>
                  <a:tcPr marL="91398" marR="91398"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extLst>
                  <a:ext uri="{0D108BD9-81ED-4DB2-BD59-A6C34878D82A}">
                    <a16:rowId xmlns:a16="http://schemas.microsoft.com/office/drawing/2014/main" val="10005"/>
                  </a:ext>
                </a:extLst>
              </a:tr>
              <a:tr h="761647">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fast path processing</a:t>
                      </a:r>
                    </a:p>
                  </a:txBody>
                  <a:tcPr marL="91398" marR="91398"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DF"/>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fast</a:t>
                      </a:r>
                    </a:p>
                  </a:txBody>
                  <a:tcPr marL="91398" marR="91398"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DF"/>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per packet processing</a:t>
                      </a:r>
                    </a:p>
                  </a:txBody>
                  <a:tcPr marL="91398" marR="91398"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D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815832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altLang="x-none">
                <a:ea typeface="ＭＳ Ｐゴシック" charset="-128"/>
              </a:rPr>
              <a:t>Key Issue to be Settled</a:t>
            </a:r>
          </a:p>
        </p:txBody>
      </p:sp>
      <p:sp>
        <p:nvSpPr>
          <p:cNvPr id="72706" name="Content Placeholder 2"/>
          <p:cNvSpPr>
            <a:spLocks noGrp="1"/>
          </p:cNvSpPr>
          <p:nvPr>
            <p:ph idx="1"/>
          </p:nvPr>
        </p:nvSpPr>
        <p:spPr>
          <a:xfrm>
            <a:off x="535270" y="1455066"/>
            <a:ext cx="8384474" cy="4653986"/>
          </a:xfrm>
        </p:spPr>
        <p:txBody>
          <a:bodyPr/>
          <a:lstStyle/>
          <a:p>
            <a:pPr>
              <a:buFont typeface="Wingdings" pitchFamily="2" charset="2"/>
              <a:buChar char="q"/>
              <a:defRPr/>
            </a:pPr>
            <a:r>
              <a:rPr lang="en-US" sz="2399" dirty="0"/>
              <a:t>A key issue: what is the efficiency of resource partition?</a:t>
            </a:r>
          </a:p>
          <a:p>
            <a:pPr>
              <a:defRPr/>
            </a:pPr>
            <a:endParaRPr lang="en-US" sz="2399" dirty="0"/>
          </a:p>
          <a:p>
            <a:pPr>
              <a:defRPr/>
            </a:pPr>
            <a:endParaRPr lang="en-US" sz="2399" dirty="0"/>
          </a:p>
          <a:p>
            <a:pPr>
              <a:defRPr/>
            </a:pPr>
            <a:endParaRPr lang="en-US" sz="2399" dirty="0"/>
          </a:p>
          <a:p>
            <a:pPr>
              <a:defRPr/>
            </a:pPr>
            <a:endParaRPr lang="en-US" sz="2399" dirty="0"/>
          </a:p>
          <a:p>
            <a:pPr>
              <a:defRPr/>
            </a:pPr>
            <a:endParaRPr lang="en-US" sz="2399" dirty="0"/>
          </a:p>
          <a:p>
            <a:pPr>
              <a:defRPr/>
            </a:pPr>
            <a:endParaRPr lang="en-US" sz="2399" dirty="0"/>
          </a:p>
          <a:p>
            <a:pPr>
              <a:defRPr/>
            </a:pPr>
            <a:endParaRPr lang="en-US" sz="2399" dirty="0"/>
          </a:p>
          <a:p>
            <a:pPr marL="0" indent="0">
              <a:buNone/>
              <a:defRPr/>
            </a:pPr>
            <a:endParaRPr lang="en-US" sz="2399" dirty="0"/>
          </a:p>
          <a:p>
            <a:pPr>
              <a:buFont typeface="Wingdings" pitchFamily="2" charset="2"/>
              <a:buChar char="q"/>
              <a:defRPr/>
            </a:pPr>
            <a:r>
              <a:rPr lang="en-US" sz="2399" dirty="0"/>
              <a:t>Tool used to analyze the issue: </a:t>
            </a:r>
            <a:r>
              <a:rPr lang="en-US" sz="2399" dirty="0" err="1"/>
              <a:t>queueing</a:t>
            </a:r>
            <a:r>
              <a:rPr lang="en-US" sz="2399" dirty="0"/>
              <a:t> theory</a:t>
            </a:r>
          </a:p>
          <a:p>
            <a:pPr lvl="1">
              <a:buFont typeface="Courier New" panose="02070309020205020404" pitchFamily="49" charset="0"/>
              <a:buChar char="o"/>
              <a:defRPr/>
            </a:pPr>
            <a:r>
              <a:rPr lang="en-US" sz="1999" dirty="0"/>
              <a:t>Some basic results of </a:t>
            </a:r>
            <a:r>
              <a:rPr lang="en-US" sz="1999" dirty="0" err="1"/>
              <a:t>queueing</a:t>
            </a:r>
            <a:r>
              <a:rPr lang="en-US" sz="1999" dirty="0"/>
              <a:t> theory can be quite useful in many systems settings</a:t>
            </a:r>
          </a:p>
          <a:p>
            <a:pPr>
              <a:defRPr/>
            </a:pPr>
            <a:endParaRPr lang="en-US" sz="2399" dirty="0"/>
          </a:p>
        </p:txBody>
      </p:sp>
      <p:sp>
        <p:nvSpPr>
          <p:cNvPr id="727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651" indent="-285635">
              <a:defRPr sz="500">
                <a:solidFill>
                  <a:schemeClr val="tx1"/>
                </a:solidFill>
                <a:latin typeface="Comic Sans MS" charset="0"/>
                <a:ea typeface="ＭＳ Ｐゴシック" charset="-128"/>
              </a:defRPr>
            </a:lvl2pPr>
            <a:lvl3pPr marL="1142540" indent="-228508">
              <a:defRPr sz="500">
                <a:solidFill>
                  <a:schemeClr val="tx1"/>
                </a:solidFill>
                <a:latin typeface="Comic Sans MS" charset="0"/>
                <a:ea typeface="ＭＳ Ｐゴシック" charset="-128"/>
              </a:defRPr>
            </a:lvl3pPr>
            <a:lvl4pPr marL="1599556" indent="-228508">
              <a:defRPr sz="500">
                <a:solidFill>
                  <a:schemeClr val="tx1"/>
                </a:solidFill>
                <a:latin typeface="Comic Sans MS" charset="0"/>
                <a:ea typeface="ＭＳ Ｐゴシック" charset="-128"/>
              </a:defRPr>
            </a:lvl4pPr>
            <a:lvl5pPr marL="2056572" indent="-228508">
              <a:defRPr sz="500">
                <a:solidFill>
                  <a:schemeClr val="tx1"/>
                </a:solidFill>
                <a:latin typeface="Comic Sans MS" charset="0"/>
                <a:ea typeface="ＭＳ Ｐゴシック" charset="-128"/>
              </a:defRPr>
            </a:lvl5pPr>
            <a:lvl6pPr marL="2513588" indent="-228508" algn="ctr" eaLnBrk="0" fontAlgn="base" hangingPunct="0">
              <a:spcBef>
                <a:spcPct val="0"/>
              </a:spcBef>
              <a:spcAft>
                <a:spcPct val="0"/>
              </a:spcAft>
              <a:defRPr sz="500">
                <a:solidFill>
                  <a:schemeClr val="tx1"/>
                </a:solidFill>
                <a:latin typeface="Comic Sans MS" charset="0"/>
                <a:ea typeface="ＭＳ Ｐゴシック" charset="-128"/>
              </a:defRPr>
            </a:lvl6pPr>
            <a:lvl7pPr marL="2970604" indent="-228508" algn="ctr" eaLnBrk="0" fontAlgn="base" hangingPunct="0">
              <a:spcBef>
                <a:spcPct val="0"/>
              </a:spcBef>
              <a:spcAft>
                <a:spcPct val="0"/>
              </a:spcAft>
              <a:defRPr sz="500">
                <a:solidFill>
                  <a:schemeClr val="tx1"/>
                </a:solidFill>
                <a:latin typeface="Comic Sans MS" charset="0"/>
                <a:ea typeface="ＭＳ Ｐゴシック" charset="-128"/>
              </a:defRPr>
            </a:lvl7pPr>
            <a:lvl8pPr marL="3427620" indent="-228508" algn="ctr" eaLnBrk="0" fontAlgn="base" hangingPunct="0">
              <a:spcBef>
                <a:spcPct val="0"/>
              </a:spcBef>
              <a:spcAft>
                <a:spcPct val="0"/>
              </a:spcAft>
              <a:defRPr sz="500">
                <a:solidFill>
                  <a:schemeClr val="tx1"/>
                </a:solidFill>
                <a:latin typeface="Comic Sans MS" charset="0"/>
                <a:ea typeface="ＭＳ Ｐゴシック" charset="-128"/>
              </a:defRPr>
            </a:lvl8pPr>
            <a:lvl9pPr marL="3884636" indent="-228508" algn="ctr" eaLnBrk="0" fontAlgn="base" hangingPunct="0">
              <a:spcBef>
                <a:spcPct val="0"/>
              </a:spcBef>
              <a:spcAft>
                <a:spcPct val="0"/>
              </a:spcAft>
              <a:defRPr sz="500">
                <a:solidFill>
                  <a:schemeClr val="tx1"/>
                </a:solidFill>
                <a:latin typeface="Comic Sans MS" charset="0"/>
                <a:ea typeface="ＭＳ Ｐゴシック" charset="-128"/>
              </a:defRPr>
            </a:lvl9pPr>
          </a:lstStyle>
          <a:p>
            <a:pPr defTabSz="915680">
              <a:defRPr/>
            </a:pPr>
            <a:fld id="{15DD8FDE-AED4-8A49-B6A4-E97D0CFF3877}" type="slidenum">
              <a:rPr lang="en-US" altLang="x-none" sz="1200">
                <a:solidFill>
                  <a:srgbClr val="000000"/>
                </a:solidFill>
                <a:latin typeface="Tahoma" charset="0"/>
              </a:rPr>
              <a:pPr defTabSz="915680">
                <a:defRPr/>
              </a:pPr>
              <a:t>63</a:t>
            </a:fld>
            <a:endParaRPr lang="en-US" altLang="x-none" sz="1200">
              <a:solidFill>
                <a:srgbClr val="000000"/>
              </a:solidFill>
              <a:latin typeface="Tahoma" charset="0"/>
            </a:endParaRPr>
          </a:p>
        </p:txBody>
      </p:sp>
      <p:pic>
        <p:nvPicPr>
          <p:cNvPr id="72708"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445736" y="2445208"/>
            <a:ext cx="2432514" cy="295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710964" y="3968504"/>
            <a:ext cx="1318604" cy="159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9"/>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787130" y="2369043"/>
            <a:ext cx="1318604" cy="159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1" name="Rectangle 5"/>
          <p:cNvSpPr>
            <a:spLocks noChangeArrowheads="1"/>
          </p:cNvSpPr>
          <p:nvPr/>
        </p:nvSpPr>
        <p:spPr bwMode="auto">
          <a:xfrm>
            <a:off x="922441" y="2369043"/>
            <a:ext cx="4112898" cy="3198921"/>
          </a:xfrm>
          <a:prstGeom prst="rect">
            <a:avLst/>
          </a:prstGeom>
          <a:noFill/>
          <a:ln w="1270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72712" name="Rectangle 13"/>
          <p:cNvSpPr>
            <a:spLocks noChangeArrowheads="1"/>
          </p:cNvSpPr>
          <p:nvPr/>
        </p:nvSpPr>
        <p:spPr bwMode="auto">
          <a:xfrm>
            <a:off x="5796986" y="2369043"/>
            <a:ext cx="2513438" cy="1599460"/>
          </a:xfrm>
          <a:prstGeom prst="rect">
            <a:avLst/>
          </a:prstGeom>
          <a:noFill/>
          <a:ln w="1270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sp>
        <p:nvSpPr>
          <p:cNvPr id="72713" name="Rectangle 14"/>
          <p:cNvSpPr>
            <a:spLocks noChangeArrowheads="1"/>
          </p:cNvSpPr>
          <p:nvPr/>
        </p:nvSpPr>
        <p:spPr bwMode="auto">
          <a:xfrm>
            <a:off x="5796986" y="3968504"/>
            <a:ext cx="2513438" cy="1599460"/>
          </a:xfrm>
          <a:prstGeom prst="rect">
            <a:avLst/>
          </a:prstGeom>
          <a:noFill/>
          <a:ln w="1270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endParaRPr lang="x-none" altLang="x-none">
              <a:solidFill>
                <a:srgbClr val="000000"/>
              </a:solidFill>
            </a:endParaRPr>
          </a:p>
        </p:txBody>
      </p:sp>
      <p:pic>
        <p:nvPicPr>
          <p:cNvPr id="72714" name="Picture 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998605" y="3587679"/>
            <a:ext cx="685483" cy="68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5" name="Picture 1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60253" y="3587679"/>
            <a:ext cx="685483" cy="68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6" name="Picture 17"/>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949316" y="2826032"/>
            <a:ext cx="685483" cy="68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7" name="Picture 1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949316" y="4501657"/>
            <a:ext cx="685483" cy="68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015386" y="3283021"/>
            <a:ext cx="809250" cy="523633"/>
          </a:xfrm>
          <a:prstGeom prst="rect">
            <a:avLst/>
          </a:prstGeom>
        </p:spPr>
        <p:txBody>
          <a:bodyPr wrap="none">
            <a:spAutoFit/>
          </a:bodyPr>
          <a:lstStyle/>
          <a:p>
            <a:pPr algn="l" defTabSz="915680">
              <a:defRPr/>
            </a:pPr>
            <a:r>
              <a:rPr lang="en-US" sz="2799" kern="0" dirty="0">
                <a:solidFill>
                  <a:srgbClr val="800000"/>
                </a:solidFill>
                <a:latin typeface="Times New Roman" charset="0"/>
                <a:ea typeface="ＭＳ Ｐゴシック" charset="0"/>
                <a:cs typeface="ＭＳ Ｐゴシック" charset="0"/>
              </a:rPr>
              <a:t>10G</a:t>
            </a:r>
            <a:endParaRPr lang="en-US" dirty="0">
              <a:solidFill>
                <a:srgbClr val="800000"/>
              </a:solidFill>
              <a:latin typeface="Times New Roman" charset="0"/>
              <a:ea typeface="ＭＳ Ｐゴシック" charset="0"/>
              <a:cs typeface="ＭＳ Ｐゴシック" charset="0"/>
            </a:endParaRPr>
          </a:p>
        </p:txBody>
      </p:sp>
      <p:sp>
        <p:nvSpPr>
          <p:cNvPr id="21" name="Rectangle 20"/>
          <p:cNvSpPr/>
          <p:nvPr/>
        </p:nvSpPr>
        <p:spPr>
          <a:xfrm>
            <a:off x="7160020" y="2749867"/>
            <a:ext cx="514112" cy="399866"/>
          </a:xfrm>
          <a:prstGeom prst="rect">
            <a:avLst/>
          </a:prstGeom>
        </p:spPr>
        <p:txBody>
          <a:bodyPr wrap="none">
            <a:spAutoFit/>
          </a:bodyPr>
          <a:lstStyle/>
          <a:p>
            <a:pPr algn="l" defTabSz="915680">
              <a:defRPr/>
            </a:pPr>
            <a:r>
              <a:rPr lang="en-US" sz="1999" kern="0" dirty="0">
                <a:solidFill>
                  <a:srgbClr val="800000"/>
                </a:solidFill>
                <a:latin typeface="Times New Roman" charset="0"/>
                <a:ea typeface="ＭＳ Ｐゴシック" charset="0"/>
                <a:cs typeface="ＭＳ Ｐゴシック" charset="0"/>
              </a:rPr>
              <a:t>5G</a:t>
            </a:r>
            <a:endParaRPr lang="en-US" sz="299" dirty="0">
              <a:solidFill>
                <a:srgbClr val="800000"/>
              </a:solidFill>
              <a:latin typeface="Times New Roman" charset="0"/>
              <a:ea typeface="ＭＳ Ｐゴシック" charset="0"/>
              <a:cs typeface="ＭＳ Ｐゴシック" charset="0"/>
            </a:endParaRPr>
          </a:p>
        </p:txBody>
      </p:sp>
      <p:sp>
        <p:nvSpPr>
          <p:cNvPr id="22" name="Rectangle 21"/>
          <p:cNvSpPr/>
          <p:nvPr/>
        </p:nvSpPr>
        <p:spPr>
          <a:xfrm>
            <a:off x="7083856" y="4349328"/>
            <a:ext cx="514112" cy="399866"/>
          </a:xfrm>
          <a:prstGeom prst="rect">
            <a:avLst/>
          </a:prstGeom>
        </p:spPr>
        <p:txBody>
          <a:bodyPr wrap="none">
            <a:spAutoFit/>
          </a:bodyPr>
          <a:lstStyle/>
          <a:p>
            <a:pPr algn="l" defTabSz="915680">
              <a:defRPr/>
            </a:pPr>
            <a:r>
              <a:rPr lang="en-US" sz="1999" kern="0" dirty="0">
                <a:solidFill>
                  <a:srgbClr val="800000"/>
                </a:solidFill>
                <a:latin typeface="Times New Roman" charset="0"/>
                <a:ea typeface="ＭＳ Ｐゴシック" charset="0"/>
                <a:cs typeface="ＭＳ Ｐゴシック" charset="0"/>
              </a:rPr>
              <a:t>5G</a:t>
            </a:r>
            <a:endParaRPr lang="en-US" sz="299" dirty="0">
              <a:solidFill>
                <a:srgbClr val="8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9451285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651" indent="-285635">
              <a:defRPr sz="500">
                <a:solidFill>
                  <a:schemeClr val="tx1"/>
                </a:solidFill>
                <a:latin typeface="Comic Sans MS" charset="0"/>
                <a:ea typeface="ＭＳ Ｐゴシック" charset="-128"/>
              </a:defRPr>
            </a:lvl2pPr>
            <a:lvl3pPr marL="1142540" indent="-228508">
              <a:defRPr sz="500">
                <a:solidFill>
                  <a:schemeClr val="tx1"/>
                </a:solidFill>
                <a:latin typeface="Comic Sans MS" charset="0"/>
                <a:ea typeface="ＭＳ Ｐゴシック" charset="-128"/>
              </a:defRPr>
            </a:lvl3pPr>
            <a:lvl4pPr marL="1599556" indent="-228508">
              <a:defRPr sz="500">
                <a:solidFill>
                  <a:schemeClr val="tx1"/>
                </a:solidFill>
                <a:latin typeface="Comic Sans MS" charset="0"/>
                <a:ea typeface="ＭＳ Ｐゴシック" charset="-128"/>
              </a:defRPr>
            </a:lvl4pPr>
            <a:lvl5pPr marL="2056572" indent="-228508">
              <a:defRPr sz="500">
                <a:solidFill>
                  <a:schemeClr val="tx1"/>
                </a:solidFill>
                <a:latin typeface="Comic Sans MS" charset="0"/>
                <a:ea typeface="ＭＳ Ｐゴシック" charset="-128"/>
              </a:defRPr>
            </a:lvl5pPr>
            <a:lvl6pPr marL="2513588" indent="-228508" algn="ctr" eaLnBrk="0" fontAlgn="base" hangingPunct="0">
              <a:spcBef>
                <a:spcPct val="0"/>
              </a:spcBef>
              <a:spcAft>
                <a:spcPct val="0"/>
              </a:spcAft>
              <a:defRPr sz="500">
                <a:solidFill>
                  <a:schemeClr val="tx1"/>
                </a:solidFill>
                <a:latin typeface="Comic Sans MS" charset="0"/>
                <a:ea typeface="ＭＳ Ｐゴシック" charset="-128"/>
              </a:defRPr>
            </a:lvl6pPr>
            <a:lvl7pPr marL="2970604" indent="-228508" algn="ctr" eaLnBrk="0" fontAlgn="base" hangingPunct="0">
              <a:spcBef>
                <a:spcPct val="0"/>
              </a:spcBef>
              <a:spcAft>
                <a:spcPct val="0"/>
              </a:spcAft>
              <a:defRPr sz="500">
                <a:solidFill>
                  <a:schemeClr val="tx1"/>
                </a:solidFill>
                <a:latin typeface="Comic Sans MS" charset="0"/>
                <a:ea typeface="ＭＳ Ｐゴシック" charset="-128"/>
              </a:defRPr>
            </a:lvl7pPr>
            <a:lvl8pPr marL="3427620" indent="-228508" algn="ctr" eaLnBrk="0" fontAlgn="base" hangingPunct="0">
              <a:spcBef>
                <a:spcPct val="0"/>
              </a:spcBef>
              <a:spcAft>
                <a:spcPct val="0"/>
              </a:spcAft>
              <a:defRPr sz="500">
                <a:solidFill>
                  <a:schemeClr val="tx1"/>
                </a:solidFill>
                <a:latin typeface="Comic Sans MS" charset="0"/>
                <a:ea typeface="ＭＳ Ｐゴシック" charset="-128"/>
              </a:defRPr>
            </a:lvl8pPr>
            <a:lvl9pPr marL="3884636" indent="-228508" algn="ctr" eaLnBrk="0" fontAlgn="base" hangingPunct="0">
              <a:spcBef>
                <a:spcPct val="0"/>
              </a:spcBef>
              <a:spcAft>
                <a:spcPct val="0"/>
              </a:spcAft>
              <a:defRPr sz="500">
                <a:solidFill>
                  <a:schemeClr val="tx1"/>
                </a:solidFill>
                <a:latin typeface="Comic Sans MS" charset="0"/>
                <a:ea typeface="ＭＳ Ｐゴシック" charset="-128"/>
              </a:defRPr>
            </a:lvl9pPr>
          </a:lstStyle>
          <a:p>
            <a:pPr defTabSz="915680">
              <a:defRPr/>
            </a:pPr>
            <a:fld id="{81230D02-9A4A-DD4D-A994-9A24EB4EB487}" type="slidenum">
              <a:rPr lang="en-US" altLang="x-none" sz="1200">
                <a:solidFill>
                  <a:srgbClr val="000000"/>
                </a:solidFill>
                <a:latin typeface="Tahoma" charset="0"/>
              </a:rPr>
              <a:pPr defTabSz="915680">
                <a:defRPr/>
              </a:pPr>
              <a:t>64</a:t>
            </a:fld>
            <a:endParaRPr lang="en-US" altLang="x-none" sz="1200">
              <a:solidFill>
                <a:srgbClr val="000000"/>
              </a:solidFill>
              <a:latin typeface="Tahoma" charset="0"/>
            </a:endParaRPr>
          </a:p>
        </p:txBody>
      </p:sp>
      <p:sp>
        <p:nvSpPr>
          <p:cNvPr id="74754" name="Rectangle 4"/>
          <p:cNvSpPr>
            <a:spLocks noChangeArrowheads="1"/>
          </p:cNvSpPr>
          <p:nvPr/>
        </p:nvSpPr>
        <p:spPr bwMode="auto">
          <a:xfrm>
            <a:off x="535270" y="230082"/>
            <a:ext cx="7779916" cy="1145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6" tIns="45755" rIns="91506" bIns="45755" anchor="ct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algn="l" defTabSz="915680">
              <a:defRPr/>
            </a:pPr>
            <a:r>
              <a:rPr lang="en-US" altLang="x-none" sz="3999" u="sng">
                <a:solidFill>
                  <a:srgbClr val="3333CC"/>
                </a:solidFill>
              </a:rPr>
              <a:t>Outline</a:t>
            </a:r>
          </a:p>
        </p:txBody>
      </p:sp>
      <p:sp>
        <p:nvSpPr>
          <p:cNvPr id="74755" name="Rectangle 5"/>
          <p:cNvSpPr>
            <a:spLocks noChangeArrowheads="1"/>
          </p:cNvSpPr>
          <p:nvPr/>
        </p:nvSpPr>
        <p:spPr bwMode="auto">
          <a:xfrm>
            <a:off x="535270" y="1604223"/>
            <a:ext cx="7779916" cy="46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6" tIns="45755" rIns="91506" bIns="45755"/>
          <a:lstStyle>
            <a:lvl1pPr marL="342900" indent="-342900">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343380" indent="-343380" algn="l" defTabSz="915680">
              <a:spcBef>
                <a:spcPct val="20000"/>
              </a:spcBef>
              <a:buClr>
                <a:srgbClr val="3333CC"/>
              </a:buClr>
              <a:buSzPct val="85000"/>
              <a:buFont typeface="Wingdings" charset="2"/>
              <a:buChar char="q"/>
              <a:defRPr/>
            </a:pPr>
            <a:r>
              <a:rPr lang="en-US" altLang="x-none" sz="2799" dirty="0">
                <a:solidFill>
                  <a:srgbClr val="000000"/>
                </a:solidFill>
              </a:rPr>
              <a:t>Admin. and recaps</a:t>
            </a:r>
          </a:p>
          <a:p>
            <a:pPr marL="343380" indent="-343380" algn="l" defTabSz="915680">
              <a:spcBef>
                <a:spcPct val="20000"/>
              </a:spcBef>
              <a:buClr>
                <a:srgbClr val="3333CC"/>
              </a:buClr>
              <a:buSzPct val="85000"/>
              <a:buFont typeface="Wingdings" charset="2"/>
              <a:buChar char="q"/>
              <a:defRPr/>
            </a:pPr>
            <a:r>
              <a:rPr lang="en-US" altLang="x-none" sz="2799" dirty="0">
                <a:solidFill>
                  <a:srgbClr val="000000"/>
                </a:solidFill>
              </a:rPr>
              <a:t>A brief introduction to the Internet: past and present</a:t>
            </a:r>
          </a:p>
          <a:p>
            <a:pPr marL="343380" indent="-343380" algn="l" defTabSz="915680">
              <a:spcBef>
                <a:spcPct val="20000"/>
              </a:spcBef>
              <a:buClr>
                <a:srgbClr val="3333CC"/>
              </a:buClr>
              <a:buSzPct val="85000"/>
              <a:buFont typeface="Wingdings" charset="2"/>
              <a:buChar char="q"/>
              <a:defRPr/>
            </a:pPr>
            <a:r>
              <a:rPr lang="en-US" altLang="x-none" sz="2799" dirty="0">
                <a:solidFill>
                  <a:srgbClr val="000000"/>
                </a:solidFill>
              </a:rPr>
              <a:t>Challenges of Internet networks and apps</a:t>
            </a:r>
          </a:p>
          <a:p>
            <a:pPr marL="343380" indent="-343380" algn="l" defTabSz="915680">
              <a:spcBef>
                <a:spcPct val="20000"/>
              </a:spcBef>
              <a:buClr>
                <a:srgbClr val="3333CC"/>
              </a:buClr>
              <a:buSzPct val="85000"/>
              <a:buFont typeface="Wingdings" charset="2"/>
              <a:buChar char="q"/>
              <a:defRPr/>
            </a:pPr>
            <a:r>
              <a:rPr lang="en-US" altLang="x-none" sz="2799" dirty="0">
                <a:solidFill>
                  <a:srgbClr val="000000"/>
                </a:solidFill>
              </a:rPr>
              <a:t>A taxonomy of communication networks</a:t>
            </a:r>
          </a:p>
          <a:p>
            <a:pPr marL="799778" lvl="1" indent="-342762" algn="l" defTabSz="915680">
              <a:spcBef>
                <a:spcPct val="20000"/>
              </a:spcBef>
              <a:buClr>
                <a:srgbClr val="3333CC"/>
              </a:buClr>
              <a:buSzPct val="85000"/>
              <a:buFont typeface="Courier New" panose="02070309020205020404" pitchFamily="49" charset="0"/>
              <a:buChar char="o"/>
              <a:defRPr/>
            </a:pPr>
            <a:r>
              <a:rPr lang="en-US" altLang="x-none" sz="2399" dirty="0">
                <a:solidFill>
                  <a:srgbClr val="000000"/>
                </a:solidFill>
              </a:rPr>
              <a:t>circuit switched networks</a:t>
            </a:r>
          </a:p>
          <a:p>
            <a:pPr marL="799778" lvl="1" indent="-342762" algn="l" defTabSz="915680">
              <a:spcBef>
                <a:spcPct val="20000"/>
              </a:spcBef>
              <a:buClr>
                <a:srgbClr val="3333CC"/>
              </a:buClr>
              <a:buSzPct val="75000"/>
              <a:buFont typeface="Courier New" panose="02070309020205020404" pitchFamily="49" charset="0"/>
              <a:buChar char="o"/>
              <a:defRPr/>
            </a:pPr>
            <a:r>
              <a:rPr lang="en-US" altLang="x-none" sz="2399" dirty="0">
                <a:solidFill>
                  <a:srgbClr val="000000"/>
                </a:solidFill>
              </a:rPr>
              <a:t>packet switched networks</a:t>
            </a:r>
          </a:p>
          <a:p>
            <a:pPr marL="799778" lvl="1" indent="-342762" algn="l" defTabSz="915680">
              <a:spcBef>
                <a:spcPct val="20000"/>
              </a:spcBef>
              <a:buClr>
                <a:srgbClr val="3333CC"/>
              </a:buClr>
              <a:buSzPct val="75000"/>
              <a:buFont typeface="Courier New" panose="02070309020205020404" pitchFamily="49" charset="0"/>
              <a:buChar char="o"/>
              <a:defRPr/>
            </a:pPr>
            <a:r>
              <a:rPr lang="en-US" altLang="x-none" sz="2399" dirty="0">
                <a:solidFill>
                  <a:srgbClr val="000000"/>
                </a:solidFill>
              </a:rPr>
              <a:t>circuit switching vs. packet switching</a:t>
            </a:r>
          </a:p>
          <a:p>
            <a:pPr marL="743990" lvl="1" indent="-286150" algn="l" defTabSz="915680">
              <a:spcBef>
                <a:spcPct val="20000"/>
              </a:spcBef>
              <a:buClr>
                <a:srgbClr val="C00000"/>
              </a:buClr>
              <a:buSzPct val="75000"/>
              <a:buFont typeface="Wingdings" charset="2"/>
              <a:buChar char="Ø"/>
              <a:defRPr/>
            </a:pPr>
            <a:r>
              <a:rPr lang="en-US" altLang="x-none" sz="2399" i="1" dirty="0">
                <a:solidFill>
                  <a:srgbClr val="C00000"/>
                </a:solidFill>
              </a:rPr>
              <a:t>M/M queues and statistical multiplexing</a:t>
            </a:r>
          </a:p>
        </p:txBody>
      </p:sp>
    </p:spTree>
    <p:extLst>
      <p:ext uri="{BB962C8B-B14F-4D97-AF65-F5344CB8AC3E}">
        <p14:creationId xmlns:p14="http://schemas.microsoft.com/office/powerpoint/2010/main" val="34618615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ltLang="x-none">
                <a:ea typeface="ＭＳ Ｐゴシック" charset="-128"/>
              </a:rPr>
              <a:t>Queueing Theory</a:t>
            </a:r>
          </a:p>
        </p:txBody>
      </p:sp>
      <p:sp>
        <p:nvSpPr>
          <p:cNvPr id="76802" name="Content Placeholder 2"/>
          <p:cNvSpPr>
            <a:spLocks noGrp="1"/>
          </p:cNvSpPr>
          <p:nvPr>
            <p:ph idx="1"/>
          </p:nvPr>
        </p:nvSpPr>
        <p:spPr>
          <a:xfrm>
            <a:off x="535270" y="1451892"/>
            <a:ext cx="7779916" cy="4653986"/>
          </a:xfrm>
        </p:spPr>
        <p:txBody>
          <a:bodyPr/>
          <a:lstStyle/>
          <a:p>
            <a:pPr>
              <a:buFont typeface="Wingdings" pitchFamily="2" charset="2"/>
              <a:buChar char="q"/>
            </a:pPr>
            <a:r>
              <a:rPr lang="en-US" altLang="x-none" sz="2399" dirty="0">
                <a:ea typeface="ＭＳ Ｐゴシック" charset="-128"/>
                <a:sym typeface="Symbol" charset="2"/>
              </a:rPr>
              <a:t>Strategy: </a:t>
            </a:r>
          </a:p>
          <a:p>
            <a:pPr lvl="1">
              <a:buFont typeface="Courier New" panose="02070309020205020404" pitchFamily="49" charset="0"/>
              <a:buChar char="o"/>
            </a:pPr>
            <a:r>
              <a:rPr lang="en-US" altLang="x-none" sz="1999" dirty="0">
                <a:ea typeface="ＭＳ Ｐゴシック" charset="-128"/>
                <a:sym typeface="Symbol" charset="2"/>
              </a:rPr>
              <a:t>model </a:t>
            </a:r>
            <a:r>
              <a:rPr lang="en-US" altLang="x-none" sz="1999" dirty="0">
                <a:solidFill>
                  <a:srgbClr val="FF0000"/>
                </a:solidFill>
                <a:ea typeface="ＭＳ Ｐゴシック" charset="-128"/>
                <a:sym typeface="Symbol" charset="2"/>
              </a:rPr>
              <a:t>system state </a:t>
            </a:r>
          </a:p>
          <a:p>
            <a:pPr lvl="2"/>
            <a:r>
              <a:rPr lang="en-US" altLang="x-none" sz="1599" dirty="0">
                <a:ea typeface="ＭＳ Ｐゴシック" charset="-128"/>
                <a:sym typeface="Symbol" charset="2"/>
              </a:rPr>
              <a:t>if we know the fraction of time that the system spends at each state, we can get answers to many basic questions: how long does a new request need to wait before being served? </a:t>
            </a:r>
            <a:endParaRPr lang="en-US" altLang="x-none" dirty="0">
              <a:ea typeface="ＭＳ Ｐゴシック" charset="-128"/>
              <a:sym typeface="Symbol" charset="2"/>
            </a:endParaRPr>
          </a:p>
          <a:p>
            <a:pPr>
              <a:buFont typeface="Wingdings" pitchFamily="2" charset="2"/>
              <a:buChar char="q"/>
            </a:pPr>
            <a:r>
              <a:rPr lang="en-US" altLang="x-none" sz="2399" dirty="0">
                <a:ea typeface="ＭＳ Ｐゴシック" charset="-128"/>
                <a:sym typeface="Symbol" charset="2"/>
              </a:rPr>
              <a:t>System state changes upon events:</a:t>
            </a:r>
          </a:p>
          <a:p>
            <a:pPr lvl="1">
              <a:buFont typeface="Courier New" panose="02070309020205020404" pitchFamily="49" charset="0"/>
              <a:buChar char="o"/>
            </a:pPr>
            <a:r>
              <a:rPr lang="en-US" altLang="x-none" sz="1999" dirty="0">
                <a:ea typeface="ＭＳ Ｐゴシック" charset="-128"/>
                <a:sym typeface="Symbol" charset="2"/>
              </a:rPr>
              <a:t>introduce </a:t>
            </a:r>
            <a:r>
              <a:rPr lang="en-US" altLang="x-none" sz="1999" dirty="0">
                <a:solidFill>
                  <a:srgbClr val="FF0000"/>
                </a:solidFill>
                <a:ea typeface="ＭＳ Ｐゴシック" charset="-128"/>
                <a:sym typeface="Symbol" charset="2"/>
              </a:rPr>
              <a:t>state transition </a:t>
            </a:r>
            <a:r>
              <a:rPr lang="en-US" altLang="x-none" sz="1999" dirty="0">
                <a:ea typeface="ＭＳ Ｐゴシック" charset="-128"/>
                <a:sym typeface="Symbol" charset="2"/>
              </a:rPr>
              <a:t>diagram</a:t>
            </a:r>
          </a:p>
          <a:p>
            <a:pPr lvl="1">
              <a:buFont typeface="Courier New" panose="02070309020205020404" pitchFamily="49" charset="0"/>
              <a:buChar char="o"/>
            </a:pPr>
            <a:r>
              <a:rPr lang="en-US" altLang="x-none" sz="1999" dirty="0">
                <a:ea typeface="ＭＳ Ｐゴシック" charset="-128"/>
                <a:sym typeface="Symbol" charset="2"/>
              </a:rPr>
              <a:t>focus on </a:t>
            </a:r>
            <a:r>
              <a:rPr lang="en-US" altLang="x-none" sz="1999" dirty="0">
                <a:solidFill>
                  <a:srgbClr val="FF0000"/>
                </a:solidFill>
                <a:ea typeface="ＭＳ Ｐゴシック" charset="-128"/>
                <a:sym typeface="Symbol" charset="2"/>
              </a:rPr>
              <a:t>equilibrium</a:t>
            </a:r>
            <a:r>
              <a:rPr lang="en-US" altLang="x-none" sz="1999" dirty="0">
                <a:ea typeface="ＭＳ Ｐゴシック" charset="-128"/>
                <a:sym typeface="Symbol" charset="2"/>
              </a:rPr>
              <a:t>: state trend neither growing nor shrinking (key issue: how to define equilibrium)</a:t>
            </a:r>
          </a:p>
          <a:p>
            <a:pPr lvl="1"/>
            <a:endParaRPr lang="en-US" altLang="x-none" sz="1999" dirty="0">
              <a:ea typeface="ＭＳ Ｐゴシック" charset="-128"/>
              <a:sym typeface="Symbol" charset="2"/>
            </a:endParaRPr>
          </a:p>
          <a:p>
            <a:pPr>
              <a:buFont typeface="Wingdings" pitchFamily="2" charset="2"/>
              <a:buChar char="q"/>
            </a:pPr>
            <a:r>
              <a:rPr lang="en-US" altLang="x-none" sz="2399" dirty="0">
                <a:ea typeface="ＭＳ Ｐゴシック" charset="-128"/>
                <a:sym typeface="Symbol" charset="2"/>
              </a:rPr>
              <a:t>Our approach: We are not interested in extremely precise modeling, but want quantitative intuition</a:t>
            </a:r>
          </a:p>
          <a:p>
            <a:pPr lvl="1"/>
            <a:endParaRPr lang="en-US" altLang="x-none" sz="1999" dirty="0">
              <a:ea typeface="ＭＳ Ｐゴシック" charset="-128"/>
              <a:sym typeface="Symbol" charset="2"/>
            </a:endParaRPr>
          </a:p>
        </p:txBody>
      </p:sp>
      <p:sp>
        <p:nvSpPr>
          <p:cNvPr id="76803" name="Slide Number Placeholder 3"/>
          <p:cNvSpPr>
            <a:spLocks noGrp="1"/>
          </p:cNvSpPr>
          <p:nvPr>
            <p:ph type="sldNum" sz="quarter" idx="12"/>
          </p:nvPr>
        </p:nvSpPr>
        <p:spPr>
          <a:xfrm>
            <a:off x="5213056" y="6412124"/>
            <a:ext cx="3960569" cy="4569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651" indent="-285635">
              <a:defRPr sz="500">
                <a:solidFill>
                  <a:schemeClr val="tx1"/>
                </a:solidFill>
                <a:latin typeface="Comic Sans MS" charset="0"/>
                <a:ea typeface="ＭＳ Ｐゴシック" charset="-128"/>
              </a:defRPr>
            </a:lvl2pPr>
            <a:lvl3pPr marL="1142540" indent="-228508">
              <a:defRPr sz="500">
                <a:solidFill>
                  <a:schemeClr val="tx1"/>
                </a:solidFill>
                <a:latin typeface="Comic Sans MS" charset="0"/>
                <a:ea typeface="ＭＳ Ｐゴシック" charset="-128"/>
              </a:defRPr>
            </a:lvl3pPr>
            <a:lvl4pPr marL="1599556" indent="-228508">
              <a:defRPr sz="500">
                <a:solidFill>
                  <a:schemeClr val="tx1"/>
                </a:solidFill>
                <a:latin typeface="Comic Sans MS" charset="0"/>
                <a:ea typeface="ＭＳ Ｐゴシック" charset="-128"/>
              </a:defRPr>
            </a:lvl4pPr>
            <a:lvl5pPr marL="2056572" indent="-228508">
              <a:defRPr sz="500">
                <a:solidFill>
                  <a:schemeClr val="tx1"/>
                </a:solidFill>
                <a:latin typeface="Comic Sans MS" charset="0"/>
                <a:ea typeface="ＭＳ Ｐゴシック" charset="-128"/>
              </a:defRPr>
            </a:lvl5pPr>
            <a:lvl6pPr marL="2513588" indent="-228508" algn="ctr" eaLnBrk="0" fontAlgn="base" hangingPunct="0">
              <a:spcBef>
                <a:spcPct val="0"/>
              </a:spcBef>
              <a:spcAft>
                <a:spcPct val="0"/>
              </a:spcAft>
              <a:defRPr sz="500">
                <a:solidFill>
                  <a:schemeClr val="tx1"/>
                </a:solidFill>
                <a:latin typeface="Comic Sans MS" charset="0"/>
                <a:ea typeface="ＭＳ Ｐゴシック" charset="-128"/>
              </a:defRPr>
            </a:lvl6pPr>
            <a:lvl7pPr marL="2970604" indent="-228508" algn="ctr" eaLnBrk="0" fontAlgn="base" hangingPunct="0">
              <a:spcBef>
                <a:spcPct val="0"/>
              </a:spcBef>
              <a:spcAft>
                <a:spcPct val="0"/>
              </a:spcAft>
              <a:defRPr sz="500">
                <a:solidFill>
                  <a:schemeClr val="tx1"/>
                </a:solidFill>
                <a:latin typeface="Comic Sans MS" charset="0"/>
                <a:ea typeface="ＭＳ Ｐゴシック" charset="-128"/>
              </a:defRPr>
            </a:lvl7pPr>
            <a:lvl8pPr marL="3427620" indent="-228508" algn="ctr" eaLnBrk="0" fontAlgn="base" hangingPunct="0">
              <a:spcBef>
                <a:spcPct val="0"/>
              </a:spcBef>
              <a:spcAft>
                <a:spcPct val="0"/>
              </a:spcAft>
              <a:defRPr sz="500">
                <a:solidFill>
                  <a:schemeClr val="tx1"/>
                </a:solidFill>
                <a:latin typeface="Comic Sans MS" charset="0"/>
                <a:ea typeface="ＭＳ Ｐゴシック" charset="-128"/>
              </a:defRPr>
            </a:lvl8pPr>
            <a:lvl9pPr marL="3884636" indent="-228508" algn="ctr" eaLnBrk="0" fontAlgn="base" hangingPunct="0">
              <a:spcBef>
                <a:spcPct val="0"/>
              </a:spcBef>
              <a:spcAft>
                <a:spcPct val="0"/>
              </a:spcAft>
              <a:defRPr sz="500">
                <a:solidFill>
                  <a:schemeClr val="tx1"/>
                </a:solidFill>
                <a:latin typeface="Comic Sans MS" charset="0"/>
                <a:ea typeface="ＭＳ Ｐゴシック" charset="-128"/>
              </a:defRPr>
            </a:lvl9pPr>
          </a:lstStyle>
          <a:p>
            <a:pPr defTabSz="915680">
              <a:defRPr/>
            </a:pPr>
            <a:fld id="{54607403-CA56-AC41-A4F5-63427688304A}" type="slidenum">
              <a:rPr lang="en-US" altLang="x-none" sz="1200">
                <a:solidFill>
                  <a:srgbClr val="000000"/>
                </a:solidFill>
              </a:rPr>
              <a:pPr defTabSz="915680">
                <a:defRPr/>
              </a:pPr>
              <a:t>65</a:t>
            </a:fld>
            <a:endParaRPr lang="en-US" altLang="x-none" sz="1200">
              <a:solidFill>
                <a:srgbClr val="000000"/>
              </a:solidFill>
            </a:endParaRPr>
          </a:p>
        </p:txBody>
      </p:sp>
    </p:spTree>
    <p:extLst>
      <p:ext uri="{BB962C8B-B14F-4D97-AF65-F5344CB8AC3E}">
        <p14:creationId xmlns:p14="http://schemas.microsoft.com/office/powerpoint/2010/main" val="3650914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535270" y="84100"/>
            <a:ext cx="7779916" cy="1145645"/>
          </a:xfrm>
        </p:spPr>
        <p:txBody>
          <a:bodyPr/>
          <a:lstStyle/>
          <a:p>
            <a:r>
              <a:rPr lang="en-US" altLang="x-none">
                <a:ea typeface="ＭＳ Ｐゴシック" charset="-128"/>
              </a:rPr>
              <a:t>Warm up: Analysis of </a:t>
            </a:r>
            <a:r>
              <a:rPr lang="en-US" altLang="x-none">
                <a:solidFill>
                  <a:srgbClr val="FF0000"/>
                </a:solidFill>
                <a:ea typeface="ＭＳ Ｐゴシック" charset="-128"/>
              </a:rPr>
              <a:t>Circuit-Switching</a:t>
            </a:r>
            <a:r>
              <a:rPr lang="en-US" altLang="x-none">
                <a:ea typeface="ＭＳ Ｐゴシック" charset="-128"/>
              </a:rPr>
              <a:t> Blocking (Busy) Time</a:t>
            </a:r>
          </a:p>
        </p:txBody>
      </p:sp>
      <p:sp>
        <p:nvSpPr>
          <p:cNvPr id="78850" name="Content Placeholder 2"/>
          <p:cNvSpPr>
            <a:spLocks noGrp="1"/>
          </p:cNvSpPr>
          <p:nvPr>
            <p:ph idx="1"/>
          </p:nvPr>
        </p:nvSpPr>
        <p:spPr/>
        <p:txBody>
          <a:bodyPr/>
          <a:lstStyle/>
          <a:p>
            <a:pPr>
              <a:buFont typeface="Wingdings" pitchFamily="2" charset="2"/>
              <a:buChar char="q"/>
            </a:pPr>
            <a:r>
              <a:rPr lang="en-US" altLang="x-none" dirty="0">
                <a:ea typeface="ＭＳ Ｐゴシック" charset="-128"/>
              </a:rPr>
              <a:t>Assume a link has only a finite </a:t>
            </a:r>
            <a:br>
              <a:rPr lang="en-US" altLang="x-none" dirty="0">
                <a:ea typeface="ＭＳ Ｐゴシック" charset="-128"/>
              </a:rPr>
            </a:br>
            <a:r>
              <a:rPr lang="en-US" altLang="x-none" dirty="0">
                <a:ea typeface="ＭＳ Ｐゴシック" charset="-128"/>
              </a:rPr>
              <a:t>number of N circuits</a:t>
            </a:r>
          </a:p>
          <a:p>
            <a:endParaRPr lang="en-US" altLang="x-none" dirty="0">
              <a:ea typeface="ＭＳ Ｐゴシック" charset="-128"/>
            </a:endParaRPr>
          </a:p>
          <a:p>
            <a:pPr>
              <a:buFont typeface="Wingdings" pitchFamily="2" charset="2"/>
              <a:buChar char="q"/>
            </a:pPr>
            <a:r>
              <a:rPr lang="en-US" altLang="x-none" dirty="0">
                <a:ea typeface="ＭＳ Ｐゴシック" charset="-128"/>
                <a:sym typeface="Symbol" charset="2"/>
              </a:rPr>
              <a:t>Objective: compute the percentage </a:t>
            </a:r>
            <a:br>
              <a:rPr lang="en-US" altLang="x-none" dirty="0">
                <a:ea typeface="ＭＳ Ｐゴシック" charset="-128"/>
                <a:sym typeface="Symbol" charset="2"/>
              </a:rPr>
            </a:br>
            <a:r>
              <a:rPr lang="en-US" altLang="x-none" dirty="0">
                <a:ea typeface="ＭＳ Ｐゴシック" charset="-128"/>
                <a:sym typeface="Symbol" charset="2"/>
              </a:rPr>
              <a:t>of time that a new session (call) </a:t>
            </a:r>
            <a:br>
              <a:rPr lang="en-US" altLang="x-none" dirty="0">
                <a:ea typeface="ＭＳ Ｐゴシック" charset="-128"/>
                <a:sym typeface="Symbol" charset="2"/>
              </a:rPr>
            </a:br>
            <a:r>
              <a:rPr lang="en-US" altLang="x-none" dirty="0">
                <a:ea typeface="ＭＳ Ｐゴシック" charset="-128"/>
                <a:sym typeface="Symbol" charset="2"/>
              </a:rPr>
              <a:t>is blocked</a:t>
            </a:r>
          </a:p>
          <a:p>
            <a:endParaRPr lang="en-US" altLang="x-none" dirty="0">
              <a:ea typeface="ＭＳ Ｐゴシック" charset="-128"/>
              <a:sym typeface="Symbol" charset="2"/>
            </a:endParaRPr>
          </a:p>
          <a:p>
            <a:pPr>
              <a:buFont typeface="Wingdings" pitchFamily="2" charset="2"/>
              <a:buChar char="q"/>
            </a:pPr>
            <a:r>
              <a:rPr lang="en-US" altLang="x-none" dirty="0">
                <a:ea typeface="ＭＳ Ｐゴシック" charset="-128"/>
                <a:sym typeface="Symbol" charset="2"/>
              </a:rPr>
              <a:t>Analogy in a more </a:t>
            </a:r>
            <a:br>
              <a:rPr lang="en-US" altLang="x-none" dirty="0">
                <a:ea typeface="ＭＳ Ｐゴシック" charset="-128"/>
                <a:sym typeface="Symbol" charset="2"/>
              </a:rPr>
            </a:br>
            <a:r>
              <a:rPr lang="en-US" altLang="x-none" dirty="0">
                <a:ea typeface="ＭＳ Ｐゴシック" charset="-128"/>
                <a:sym typeface="Symbol" charset="2"/>
              </a:rPr>
              <a:t>daily-life scenario?</a:t>
            </a:r>
          </a:p>
          <a:p>
            <a:pPr>
              <a:buFont typeface="Wingdings" pitchFamily="2" charset="2"/>
              <a:buChar char="q"/>
            </a:pPr>
            <a:r>
              <a:rPr lang="en-US" altLang="x-none" dirty="0">
                <a:ea typeface="ＭＳ Ｐゴシック" charset="-128"/>
                <a:sym typeface="Symbol" charset="2"/>
              </a:rPr>
              <a:t>Key parameters?</a:t>
            </a:r>
          </a:p>
        </p:txBody>
      </p:sp>
      <p:sp>
        <p:nvSpPr>
          <p:cNvPr id="788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651" indent="-285635">
              <a:defRPr sz="500">
                <a:solidFill>
                  <a:schemeClr val="tx1"/>
                </a:solidFill>
                <a:latin typeface="Comic Sans MS" charset="0"/>
                <a:ea typeface="ＭＳ Ｐゴシック" charset="-128"/>
              </a:defRPr>
            </a:lvl2pPr>
            <a:lvl3pPr marL="1142540" indent="-228508">
              <a:defRPr sz="500">
                <a:solidFill>
                  <a:schemeClr val="tx1"/>
                </a:solidFill>
                <a:latin typeface="Comic Sans MS" charset="0"/>
                <a:ea typeface="ＭＳ Ｐゴシック" charset="-128"/>
              </a:defRPr>
            </a:lvl3pPr>
            <a:lvl4pPr marL="1599556" indent="-228508">
              <a:defRPr sz="500">
                <a:solidFill>
                  <a:schemeClr val="tx1"/>
                </a:solidFill>
                <a:latin typeface="Comic Sans MS" charset="0"/>
                <a:ea typeface="ＭＳ Ｐゴシック" charset="-128"/>
              </a:defRPr>
            </a:lvl4pPr>
            <a:lvl5pPr marL="2056572" indent="-228508">
              <a:defRPr sz="500">
                <a:solidFill>
                  <a:schemeClr val="tx1"/>
                </a:solidFill>
                <a:latin typeface="Comic Sans MS" charset="0"/>
                <a:ea typeface="ＭＳ Ｐゴシック" charset="-128"/>
              </a:defRPr>
            </a:lvl5pPr>
            <a:lvl6pPr marL="2513588" indent="-228508" algn="ctr" eaLnBrk="0" fontAlgn="base" hangingPunct="0">
              <a:spcBef>
                <a:spcPct val="0"/>
              </a:spcBef>
              <a:spcAft>
                <a:spcPct val="0"/>
              </a:spcAft>
              <a:defRPr sz="500">
                <a:solidFill>
                  <a:schemeClr val="tx1"/>
                </a:solidFill>
                <a:latin typeface="Comic Sans MS" charset="0"/>
                <a:ea typeface="ＭＳ Ｐゴシック" charset="-128"/>
              </a:defRPr>
            </a:lvl6pPr>
            <a:lvl7pPr marL="2970604" indent="-228508" algn="ctr" eaLnBrk="0" fontAlgn="base" hangingPunct="0">
              <a:spcBef>
                <a:spcPct val="0"/>
              </a:spcBef>
              <a:spcAft>
                <a:spcPct val="0"/>
              </a:spcAft>
              <a:defRPr sz="500">
                <a:solidFill>
                  <a:schemeClr val="tx1"/>
                </a:solidFill>
                <a:latin typeface="Comic Sans MS" charset="0"/>
                <a:ea typeface="ＭＳ Ｐゴシック" charset="-128"/>
              </a:defRPr>
            </a:lvl7pPr>
            <a:lvl8pPr marL="3427620" indent="-228508" algn="ctr" eaLnBrk="0" fontAlgn="base" hangingPunct="0">
              <a:spcBef>
                <a:spcPct val="0"/>
              </a:spcBef>
              <a:spcAft>
                <a:spcPct val="0"/>
              </a:spcAft>
              <a:defRPr sz="500">
                <a:solidFill>
                  <a:schemeClr val="tx1"/>
                </a:solidFill>
                <a:latin typeface="Comic Sans MS" charset="0"/>
                <a:ea typeface="ＭＳ Ｐゴシック" charset="-128"/>
              </a:defRPr>
            </a:lvl8pPr>
            <a:lvl9pPr marL="3884636" indent="-228508" algn="ctr" eaLnBrk="0" fontAlgn="base" hangingPunct="0">
              <a:spcBef>
                <a:spcPct val="0"/>
              </a:spcBef>
              <a:spcAft>
                <a:spcPct val="0"/>
              </a:spcAft>
              <a:defRPr sz="500">
                <a:solidFill>
                  <a:schemeClr val="tx1"/>
                </a:solidFill>
                <a:latin typeface="Comic Sans MS" charset="0"/>
                <a:ea typeface="ＭＳ Ｐゴシック" charset="-128"/>
              </a:defRPr>
            </a:lvl9pPr>
          </a:lstStyle>
          <a:p>
            <a:pPr defTabSz="915680">
              <a:defRPr/>
            </a:pPr>
            <a:fld id="{326CCA1F-E5BB-8C44-97F6-26ACB6C94CE8}" type="slidenum">
              <a:rPr lang="en-US" altLang="x-none" sz="1200">
                <a:solidFill>
                  <a:srgbClr val="000000"/>
                </a:solidFill>
                <a:latin typeface="Tahoma" charset="0"/>
              </a:rPr>
              <a:pPr defTabSz="915680">
                <a:defRPr/>
              </a:pPr>
              <a:t>66</a:t>
            </a:fld>
            <a:endParaRPr lang="en-US" altLang="x-none" sz="1200">
              <a:solidFill>
                <a:srgbClr val="000000"/>
              </a:solidFill>
              <a:latin typeface="Tahoma" charset="0"/>
            </a:endParaRPr>
          </a:p>
        </p:txBody>
      </p:sp>
      <p:pic>
        <p:nvPicPr>
          <p:cNvPr id="7885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44119" y="1683561"/>
            <a:ext cx="1654997" cy="220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330141" y="4882481"/>
            <a:ext cx="2665767" cy="17724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660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altLang="x-none" sz="3200" dirty="0">
                <a:ea typeface="ＭＳ Ｐゴシック" charset="-128"/>
              </a:rPr>
              <a:t>Access: Fiber to the x</a:t>
            </a:r>
          </a:p>
        </p:txBody>
      </p:sp>
      <p:sp>
        <p:nvSpPr>
          <p:cNvPr id="829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88F442A2-13E4-FA40-95F2-AAAABB5F9E4C}" type="slidenum">
              <a:rPr lang="en-US" altLang="x-none" sz="1200">
                <a:latin typeface="Tahoma" charset="0"/>
              </a:rPr>
              <a:pPr/>
              <a:t>7</a:t>
            </a:fld>
            <a:endParaRPr lang="en-US" altLang="x-none" sz="1200">
              <a:latin typeface="Tahoma" charset="0"/>
            </a:endParaRPr>
          </a:p>
        </p:txBody>
      </p:sp>
      <p:pic>
        <p:nvPicPr>
          <p:cNvPr id="82947"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58950" y="1301750"/>
            <a:ext cx="40386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Rectangle 3"/>
          <p:cNvSpPr>
            <a:spLocks noChangeArrowheads="1"/>
          </p:cNvSpPr>
          <p:nvPr/>
        </p:nvSpPr>
        <p:spPr bwMode="auto">
          <a:xfrm>
            <a:off x="0" y="6608763"/>
            <a:ext cx="2657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100" dirty="0"/>
              <a:t>http://</a:t>
            </a:r>
            <a:r>
              <a:rPr lang="en-US" altLang="x-none" sz="1100" dirty="0" err="1"/>
              <a:t>en.wikipedia.org</a:t>
            </a:r>
            <a:r>
              <a:rPr lang="en-US" altLang="x-none" sz="1100" dirty="0"/>
              <a:t>/wiki/</a:t>
            </a:r>
            <a:r>
              <a:rPr lang="en-US" altLang="x-none" sz="1100" dirty="0" err="1"/>
              <a:t>Fiber_to_the_x</a:t>
            </a:r>
            <a:endParaRPr lang="en-US" altLang="x-none" sz="1100" dirty="0"/>
          </a:p>
        </p:txBody>
      </p:sp>
    </p:spTree>
    <p:extLst>
      <p:ext uri="{BB962C8B-B14F-4D97-AF65-F5344CB8AC3E}">
        <p14:creationId xmlns:p14="http://schemas.microsoft.com/office/powerpoint/2010/main" val="2075087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altLang="x-none" sz="3200" dirty="0">
                <a:ea typeface="ＭＳ Ｐゴシック" charset="-128"/>
              </a:rPr>
              <a:t>Access: Fiber to the Premises (FTTP)</a:t>
            </a:r>
          </a:p>
        </p:txBody>
      </p:sp>
      <p:sp>
        <p:nvSpPr>
          <p:cNvPr id="84994" name="Content Placeholder 6"/>
          <p:cNvSpPr>
            <a:spLocks noGrp="1"/>
          </p:cNvSpPr>
          <p:nvPr>
            <p:ph idx="1"/>
          </p:nvPr>
        </p:nvSpPr>
        <p:spPr>
          <a:xfrm>
            <a:off x="539750" y="1606550"/>
            <a:ext cx="3581400" cy="4656138"/>
          </a:xfrm>
        </p:spPr>
        <p:txBody>
          <a:bodyPr/>
          <a:lstStyle/>
          <a:p>
            <a:pPr>
              <a:buFont typeface="Courier New" panose="02070309020205020404" pitchFamily="49" charset="0"/>
              <a:buChar char="o"/>
            </a:pPr>
            <a:r>
              <a:rPr lang="en-US" altLang="x-none" sz="2400" dirty="0">
                <a:ea typeface="ＭＳ Ｐゴシック" charset="-128"/>
              </a:rPr>
              <a:t>Deployed by Verizon, AT&amp;T, Google</a:t>
            </a:r>
            <a:r>
              <a:rPr lang="zh-CN" altLang="en-US" sz="2400" dirty="0">
                <a:ea typeface="ＭＳ Ｐゴシック" charset="-128"/>
              </a:rPr>
              <a:t>，</a:t>
            </a:r>
            <a:endParaRPr lang="en-US" altLang="x-none" sz="2400" dirty="0">
              <a:ea typeface="ＭＳ Ｐゴシック" charset="-128"/>
            </a:endParaRPr>
          </a:p>
          <a:p>
            <a:pPr>
              <a:buFont typeface="Courier New" panose="02070309020205020404" pitchFamily="49" charset="0"/>
              <a:buChar char="o"/>
            </a:pPr>
            <a:r>
              <a:rPr lang="en-US" altLang="x-none" sz="2400" dirty="0">
                <a:ea typeface="ＭＳ Ｐゴシック" charset="-128"/>
              </a:rPr>
              <a:t>One of the largest comm. construction projects</a:t>
            </a:r>
          </a:p>
        </p:txBody>
      </p:sp>
      <p:sp>
        <p:nvSpPr>
          <p:cNvPr id="849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9AD2C6B0-26D4-0940-9DCA-FF06B515FB89}" type="slidenum">
              <a:rPr lang="en-US" altLang="x-none" sz="1200">
                <a:latin typeface="Tahoma" charset="0"/>
              </a:rPr>
              <a:pPr/>
              <a:t>8</a:t>
            </a:fld>
            <a:endParaRPr lang="en-US" altLang="x-none" sz="1200">
              <a:latin typeface="Tahoma" charset="0"/>
            </a:endParaRPr>
          </a:p>
        </p:txBody>
      </p:sp>
      <p:pic>
        <p:nvPicPr>
          <p:cNvPr id="8499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1150" y="4349750"/>
            <a:ext cx="46974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4997"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46575" y="1758950"/>
            <a:ext cx="481012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39201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altLang="x-none" dirty="0">
                <a:ea typeface="ＭＳ Ｐゴシック" charset="-128"/>
              </a:rPr>
              <a:t>FTTP Architecture</a:t>
            </a:r>
          </a:p>
        </p:txBody>
      </p:sp>
      <p:sp>
        <p:nvSpPr>
          <p:cNvPr id="870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4810DB7D-8EE1-5E40-8281-EA474A248582}" type="slidenum">
              <a:rPr lang="en-US" altLang="x-none" sz="1200">
                <a:latin typeface="Tahoma" charset="0"/>
              </a:rPr>
              <a:pPr/>
              <a:t>9</a:t>
            </a:fld>
            <a:endParaRPr lang="en-US" altLang="x-none" sz="1200">
              <a:latin typeface="Tahoma" charset="0"/>
            </a:endParaRPr>
          </a:p>
        </p:txBody>
      </p:sp>
      <p:pic>
        <p:nvPicPr>
          <p:cNvPr id="87043"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2150" y="1987550"/>
            <a:ext cx="79248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053140018"/>
      </p:ext>
    </p:extLst>
  </p:cSld>
  <p:clrMapOvr>
    <a:masterClrMapping/>
  </p:clrMapOvr>
</p:sld>
</file>

<file path=ppt/theme/theme1.xml><?xml version="1.0" encoding="utf-8"?>
<a:theme xmlns:a="http://schemas.openxmlformats.org/drawingml/2006/main" name="2_Kurose">
  <a:themeElements>
    <a:clrScheme name="2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Kuros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2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Kuro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Kuro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Kuros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Kuro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Kuro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Kuro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CS433</Template>
  <TotalTime>12641</TotalTime>
  <Pages>23</Pages>
  <Words>4099</Words>
  <Application>Microsoft Macintosh PowerPoint</Application>
  <PresentationFormat>Custom</PresentationFormat>
  <Paragraphs>531</Paragraphs>
  <Slides>66</Slides>
  <Notes>61</Notes>
  <HiddenSlides>1</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81" baseType="lpstr">
      <vt:lpstr>ＭＳ Ｐゴシック</vt:lpstr>
      <vt:lpstr>新細明體</vt:lpstr>
      <vt:lpstr>宋体</vt:lpstr>
      <vt:lpstr>ZapfDingbats</vt:lpstr>
      <vt:lpstr>Arial</vt:lpstr>
      <vt:lpstr>Calibri</vt:lpstr>
      <vt:lpstr>Comic Sans MS</vt:lpstr>
      <vt:lpstr>Courier New</vt:lpstr>
      <vt:lpstr>Symbol</vt:lpstr>
      <vt:lpstr>Tahoma</vt:lpstr>
      <vt:lpstr>Times New Roman</vt:lpstr>
      <vt:lpstr>Wingdings</vt:lpstr>
      <vt:lpstr>2_Kurose</vt:lpstr>
      <vt:lpstr>Photo Editor Photo</vt:lpstr>
      <vt:lpstr>Equation</vt:lpstr>
      <vt:lpstr>A Taxonomy of Communication Networks</vt:lpstr>
      <vt:lpstr>PowerPoint Presentation</vt:lpstr>
      <vt:lpstr>Admin.</vt:lpstr>
      <vt:lpstr>Recap</vt:lpstr>
      <vt:lpstr>Outline</vt:lpstr>
      <vt:lpstr>Internet Physical Infrastructure</vt:lpstr>
      <vt:lpstr>Access: Fiber to the x</vt:lpstr>
      <vt:lpstr>Access: Fiber to the Premises (FTTP)</vt:lpstr>
      <vt:lpstr>FTTP Architecture</vt:lpstr>
      <vt:lpstr>FTTP Architecture</vt:lpstr>
      <vt:lpstr>FTTP Architecture: To Home</vt:lpstr>
      <vt:lpstr>FTTP Architecture:  Fiber Distribution Terminal (FDT)</vt:lpstr>
      <vt:lpstr>FTTP Architecture: Central to Fiber Distribution Hub (FDH)</vt:lpstr>
      <vt:lpstr>Access: DSL</vt:lpstr>
      <vt:lpstr>Access: Wireless</vt:lpstr>
      <vt:lpstr>Access: Wireless</vt:lpstr>
      <vt:lpstr>Campus Network</vt:lpstr>
      <vt:lpstr>Data Center Networks</vt:lpstr>
      <vt:lpstr>Data Center Networks</vt:lpstr>
      <vt:lpstr>Foundation of Data Center Networks</vt:lpstr>
      <vt:lpstr>Foundation of Data Center Networks: Clos Networks</vt:lpstr>
      <vt:lpstr>Data Center Networks:  Fat-tree Networks</vt:lpstr>
      <vt:lpstr>Data Center Networks</vt:lpstr>
      <vt:lpstr>Recall: Internet Physical Infrastructure</vt:lpstr>
      <vt:lpstr>Yale Internet Connection</vt:lpstr>
      <vt:lpstr>Internet2</vt:lpstr>
      <vt:lpstr>Internet2</vt:lpstr>
      <vt:lpstr>XMU Internet Connection</vt:lpstr>
      <vt:lpstr>Qwest Backbone Map</vt:lpstr>
      <vt:lpstr>Level3 (now part of LUMEN) Network Map</vt:lpstr>
      <vt:lpstr>Internet ISP Connectivity</vt:lpstr>
      <vt:lpstr>Outline</vt:lpstr>
      <vt:lpstr>Internet (Consumer) Traffic</vt:lpstr>
      <vt:lpstr>Internet Traffic in Perspective</vt:lpstr>
      <vt:lpstr>Outline</vt:lpstr>
      <vt:lpstr>Scale</vt:lpstr>
      <vt:lpstr>Largest Internet Sites in the World </vt:lpstr>
      <vt:lpstr>Largest Internet Sites in the World </vt:lpstr>
      <vt:lpstr>General Complexity</vt:lpstr>
      <vt:lpstr>Distributed vs Centralized</vt:lpstr>
      <vt:lpstr>Recall: Internet Physical Infrastructure</vt:lpstr>
      <vt:lpstr>PowerPoint Presentation</vt:lpstr>
      <vt:lpstr>Outline</vt:lpstr>
      <vt:lpstr>Taxonomy of  Communication Networks </vt:lpstr>
      <vt:lpstr>PowerPoint Presentation</vt:lpstr>
      <vt:lpstr>PowerPoint Presentation</vt:lpstr>
      <vt:lpstr>PowerPoint Presentation</vt:lpstr>
      <vt:lpstr>PowerPoint Presentation</vt:lpstr>
      <vt:lpstr>Circuit Switching: The Process</vt:lpstr>
      <vt:lpstr>PowerPoint Presentation</vt:lpstr>
      <vt:lpstr>PowerPoint Presentation</vt:lpstr>
      <vt:lpstr>PowerPoint Presentation</vt:lpstr>
      <vt:lpstr>An Example</vt:lpstr>
      <vt:lpstr>An Example (cont.)</vt:lpstr>
      <vt:lpstr>PowerPoint Presentation</vt:lpstr>
      <vt:lpstr>PowerPoint Presentation</vt:lpstr>
      <vt:lpstr>PowerPoint Presentation</vt:lpstr>
      <vt:lpstr>PowerPoint Presentation</vt:lpstr>
      <vt:lpstr>PowerPoint Presentation</vt:lpstr>
      <vt:lpstr>PowerPoint Presentation</vt:lpstr>
      <vt:lpstr>Circuit Switching vs. Packet Switching</vt:lpstr>
      <vt:lpstr>Circuit Switching vs. Packet Switching</vt:lpstr>
      <vt:lpstr>Key Issue to be Settled</vt:lpstr>
      <vt:lpstr>PowerPoint Presentation</vt:lpstr>
      <vt:lpstr>Queueing Theory</vt:lpstr>
      <vt:lpstr>Warm up: Analysis of Circuit-Switching Blocking (Busy) Time</vt:lpstr>
    </vt:vector>
  </TitlesOfParts>
  <Company>Yale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Taxonomy of communication networks</dc:title>
  <dc:subject/>
  <dc:creator>Yang Richard Yang</dc:creator>
  <cp:keywords/>
  <dc:description/>
  <cp:lastModifiedBy>Qiao Xiang</cp:lastModifiedBy>
  <cp:revision>826</cp:revision>
  <cp:lastPrinted>2025-09-05T01:37:31Z</cp:lastPrinted>
  <dcterms:created xsi:type="dcterms:W3CDTF">1997-02-16T14:02:43Z</dcterms:created>
  <dcterms:modified xsi:type="dcterms:W3CDTF">2025-09-05T01:45:54Z</dcterms:modified>
</cp:coreProperties>
</file>