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6363" r:id="rId2"/>
  </p:sldMasterIdLst>
  <p:notesMasterIdLst>
    <p:notesMasterId r:id="rId62"/>
  </p:notesMasterIdLst>
  <p:handoutMasterIdLst>
    <p:handoutMasterId r:id="rId63"/>
  </p:handoutMasterIdLst>
  <p:sldIdLst>
    <p:sldId id="321" r:id="rId3"/>
    <p:sldId id="298" r:id="rId4"/>
    <p:sldId id="412" r:id="rId5"/>
    <p:sldId id="472" r:id="rId6"/>
    <p:sldId id="528" r:id="rId7"/>
    <p:sldId id="598" r:id="rId8"/>
    <p:sldId id="508" r:id="rId9"/>
    <p:sldId id="509" r:id="rId10"/>
    <p:sldId id="599" r:id="rId11"/>
    <p:sldId id="600" r:id="rId12"/>
    <p:sldId id="543" r:id="rId13"/>
    <p:sldId id="569" r:id="rId14"/>
    <p:sldId id="601" r:id="rId15"/>
    <p:sldId id="470" r:id="rId16"/>
    <p:sldId id="602" r:id="rId17"/>
    <p:sldId id="603" r:id="rId18"/>
    <p:sldId id="456" r:id="rId19"/>
    <p:sldId id="604" r:id="rId20"/>
    <p:sldId id="458" r:id="rId21"/>
    <p:sldId id="423" r:id="rId22"/>
    <p:sldId id="424" r:id="rId23"/>
    <p:sldId id="425" r:id="rId24"/>
    <p:sldId id="426" r:id="rId25"/>
    <p:sldId id="427" r:id="rId26"/>
    <p:sldId id="428" r:id="rId27"/>
    <p:sldId id="592" r:id="rId28"/>
    <p:sldId id="430" r:id="rId29"/>
    <p:sldId id="431" r:id="rId30"/>
    <p:sldId id="432" r:id="rId31"/>
    <p:sldId id="433" r:id="rId32"/>
    <p:sldId id="593" r:id="rId33"/>
    <p:sldId id="471" r:id="rId34"/>
    <p:sldId id="438" r:id="rId35"/>
    <p:sldId id="340" r:id="rId36"/>
    <p:sldId id="575" r:id="rId37"/>
    <p:sldId id="576" r:id="rId38"/>
    <p:sldId id="436" r:id="rId39"/>
    <p:sldId id="437" r:id="rId40"/>
    <p:sldId id="368" r:id="rId41"/>
    <p:sldId id="365" r:id="rId42"/>
    <p:sldId id="586" r:id="rId43"/>
    <p:sldId id="578" r:id="rId44"/>
    <p:sldId id="380" r:id="rId45"/>
    <p:sldId id="381" r:id="rId46"/>
    <p:sldId id="475" r:id="rId47"/>
    <p:sldId id="479" r:id="rId48"/>
    <p:sldId id="558" r:id="rId49"/>
    <p:sldId id="319" r:id="rId50"/>
    <p:sldId id="440" r:id="rId51"/>
    <p:sldId id="320" r:id="rId52"/>
    <p:sldId id="328" r:id="rId53"/>
    <p:sldId id="579" r:id="rId54"/>
    <p:sldId id="580" r:id="rId55"/>
    <p:sldId id="581" r:id="rId56"/>
    <p:sldId id="582" r:id="rId57"/>
    <p:sldId id="583" r:id="rId58"/>
    <p:sldId id="467" r:id="rId59"/>
    <p:sldId id="584" r:id="rId60"/>
    <p:sldId id="478" r:id="rId61"/>
  </p:sldIdLst>
  <p:sldSz cx="9144000" cy="6858000" type="screen4x3"/>
  <p:notesSz cx="7315200" cy="9601200"/>
  <p:defaultTextStyle>
    <a:defPPr>
      <a:defRPr lang="en-US"/>
    </a:defPPr>
    <a:lvl1pPr algn="ctr" rtl="0" eaLnBrk="0" fontAlgn="base" hangingPunct="0">
      <a:spcBef>
        <a:spcPct val="0"/>
      </a:spcBef>
      <a:spcAft>
        <a:spcPct val="0"/>
      </a:spcAft>
      <a:defRPr sz="2400" kern="1200">
        <a:solidFill>
          <a:schemeClr val="tx1"/>
        </a:solidFill>
        <a:latin typeface="Times New Roman" charset="0"/>
        <a:ea typeface="ＭＳ Ｐゴシック" charset="-128"/>
        <a:cs typeface="+mn-cs"/>
      </a:defRPr>
    </a:lvl1pPr>
    <a:lvl2pPr marL="457200" algn="ctr" rtl="0" eaLnBrk="0" fontAlgn="base" hangingPunct="0">
      <a:spcBef>
        <a:spcPct val="0"/>
      </a:spcBef>
      <a:spcAft>
        <a:spcPct val="0"/>
      </a:spcAft>
      <a:defRPr sz="2400" kern="1200">
        <a:solidFill>
          <a:schemeClr val="tx1"/>
        </a:solidFill>
        <a:latin typeface="Times New Roman" charset="0"/>
        <a:ea typeface="ＭＳ Ｐゴシック" charset="-128"/>
        <a:cs typeface="+mn-cs"/>
      </a:defRPr>
    </a:lvl2pPr>
    <a:lvl3pPr marL="914400" algn="ctr" rtl="0" eaLnBrk="0" fontAlgn="base" hangingPunct="0">
      <a:spcBef>
        <a:spcPct val="0"/>
      </a:spcBef>
      <a:spcAft>
        <a:spcPct val="0"/>
      </a:spcAft>
      <a:defRPr sz="2400" kern="1200">
        <a:solidFill>
          <a:schemeClr val="tx1"/>
        </a:solidFill>
        <a:latin typeface="Times New Roman" charset="0"/>
        <a:ea typeface="ＭＳ Ｐゴシック" charset="-128"/>
        <a:cs typeface="+mn-cs"/>
      </a:defRPr>
    </a:lvl3pPr>
    <a:lvl4pPr marL="1371600" algn="ctr" rtl="0" eaLnBrk="0" fontAlgn="base" hangingPunct="0">
      <a:spcBef>
        <a:spcPct val="0"/>
      </a:spcBef>
      <a:spcAft>
        <a:spcPct val="0"/>
      </a:spcAft>
      <a:defRPr sz="2400" kern="1200">
        <a:solidFill>
          <a:schemeClr val="tx1"/>
        </a:solidFill>
        <a:latin typeface="Times New Roman" charset="0"/>
        <a:ea typeface="ＭＳ Ｐゴシック" charset="-128"/>
        <a:cs typeface="+mn-cs"/>
      </a:defRPr>
    </a:lvl4pPr>
    <a:lvl5pPr marL="1828800" algn="ctr" rtl="0" eaLnBrk="0" fontAlgn="base" hangingPunct="0">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DDDDDD"/>
    <a:srgbClr val="FFCCFF"/>
    <a:srgbClr val="FF99CC"/>
    <a:srgbClr val="CCFFFF"/>
    <a:srgbClr val="33CCCC"/>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37"/>
    <p:restoredTop sz="93588"/>
  </p:normalViewPr>
  <p:slideViewPr>
    <p:cSldViewPr snapToGrid="0">
      <p:cViewPr varScale="1">
        <p:scale>
          <a:sx n="128" d="100"/>
          <a:sy n="128" d="100"/>
        </p:scale>
        <p:origin x="1336" y="17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9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9.emf"/><Relationship Id="rId1" Type="http://schemas.openxmlformats.org/officeDocument/2006/relationships/image" Target="../media/image18.emf"/><Relationship Id="rId4"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5200">
              <a:defRPr sz="1200">
                <a:ea typeface="ＭＳ Ｐゴシック" charset="0"/>
                <a:cs typeface="+mn-cs"/>
              </a:defRPr>
            </a:lvl1pPr>
          </a:lstStyle>
          <a:p>
            <a:pPr>
              <a:defRPr/>
            </a:pPr>
            <a:endParaRPr lang="en-US"/>
          </a:p>
        </p:txBody>
      </p:sp>
      <p:sp>
        <p:nvSpPr>
          <p:cNvPr id="8294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5200">
              <a:defRPr sz="1200">
                <a:ea typeface="ＭＳ Ｐゴシック" charset="0"/>
                <a:cs typeface="+mn-cs"/>
              </a:defRPr>
            </a:lvl1pPr>
          </a:lstStyle>
          <a:p>
            <a:pPr>
              <a:defRPr/>
            </a:pPr>
            <a:endParaRPr lang="en-US"/>
          </a:p>
        </p:txBody>
      </p:sp>
      <p:sp>
        <p:nvSpPr>
          <p:cNvPr id="8294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5200">
              <a:defRPr sz="1200">
                <a:ea typeface="ＭＳ Ｐゴシック" charset="0"/>
                <a:cs typeface="+mn-cs"/>
              </a:defRPr>
            </a:lvl1pPr>
          </a:lstStyle>
          <a:p>
            <a:pPr>
              <a:defRPr/>
            </a:pPr>
            <a:endParaRPr lang="en-US"/>
          </a:p>
        </p:txBody>
      </p:sp>
      <p:sp>
        <p:nvSpPr>
          <p:cNvPr id="8294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5200">
              <a:defRPr sz="1200"/>
            </a:lvl1pPr>
          </a:lstStyle>
          <a:p>
            <a:fld id="{9885607C-008D-C244-8051-84DBC787D305}"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l" defTabSz="965200">
              <a:defRPr sz="1200">
                <a:ea typeface="ＭＳ Ｐゴシック" charset="0"/>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lvl1pPr algn="r" defTabSz="965200">
              <a:defRPr sz="1200">
                <a:ea typeface="ＭＳ Ｐゴシック" charset="0"/>
                <a:cs typeface="+mn-cs"/>
              </a:defRPr>
            </a:lvl1pPr>
          </a:lstStyle>
          <a:p>
            <a:pPr>
              <a:defRPr/>
            </a:pPr>
            <a:endParaRPr lang="en-US"/>
          </a:p>
        </p:txBody>
      </p:sp>
      <p:sp>
        <p:nvSpPr>
          <p:cNvPr id="79876" name="Rectangle 4"/>
          <p:cNvSpPr>
            <a:spLocks noGrp="1" noRot="1" noChangeAspect="1" noChangeArrowheads="1" noTextEdit="1"/>
          </p:cNvSpPr>
          <p:nvPr>
            <p:ph type="sldImg" idx="2"/>
          </p:nvPr>
        </p:nvSpPr>
        <p:spPr bwMode="auto">
          <a:xfrm>
            <a:off x="1257300" y="719138"/>
            <a:ext cx="4802188"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976313" y="4560888"/>
            <a:ext cx="5362575" cy="4321175"/>
          </a:xfrm>
          <a:prstGeom prst="rect">
            <a:avLst/>
          </a:prstGeom>
          <a:noFill/>
          <a:ln w="9525">
            <a:noFill/>
            <a:miter lim="800000"/>
            <a:headEnd/>
            <a:tailEnd/>
          </a:ln>
          <a:effectLst/>
        </p:spPr>
        <p:txBody>
          <a:bodyPr vert="horz" wrap="square" lIns="96641" tIns="48321" rIns="96641" bIns="483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l" defTabSz="965200">
              <a:defRPr sz="1200">
                <a:ea typeface="ＭＳ Ｐゴシック"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41" tIns="48321" rIns="96641" bIns="48321" numCol="1" anchor="b" anchorCtr="0" compatLnSpc="1">
            <a:prstTxWarp prst="textNoShape">
              <a:avLst/>
            </a:prstTxWarp>
          </a:bodyPr>
          <a:lstStyle>
            <a:lvl1pPr algn="r" defTabSz="965200">
              <a:defRPr sz="1200"/>
            </a:lvl1pPr>
          </a:lstStyle>
          <a:p>
            <a:fld id="{B4EE582B-E964-F14C-A8FA-84B5165A7DF8}"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1247ACB1-FA04-C34B-ACB3-7D2CA6A10D85}" type="slidenum">
              <a:rPr lang="en-US" altLang="x-none" sz="1200"/>
              <a:pPr/>
              <a:t>1</a:t>
            </a:fld>
            <a:endParaRPr lang="en-US" altLang="x-none" sz="120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
        <p:nvSpPr>
          <p:cNvPr id="88067"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A32DE7B8-2C99-0E42-B3E4-046B4124138F}" type="slidenum">
              <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62025" rtl="0" eaLnBrk="0" fontAlgn="base" latinLnBrk="0" hangingPunct="0">
                <a:lnSpc>
                  <a:spcPct val="100000"/>
                </a:lnSpc>
                <a:spcBef>
                  <a:spcPct val="0"/>
                </a:spcBef>
                <a:spcAft>
                  <a:spcPct val="0"/>
                </a:spcAft>
                <a:buClrTx/>
                <a:buSzTx/>
                <a:buFontTx/>
                <a:buNone/>
                <a:tabLst/>
                <a:defRPr/>
              </a:pPr>
              <a:t>10</a:t>
            </a:fld>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386411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887116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
        <p:nvSpPr>
          <p:cNvPr id="51203" name="Slide Number Placeholder 3"/>
          <p:cNvSpPr>
            <a:spLocks noGrp="1"/>
          </p:cNvSpPr>
          <p:nvPr>
            <p:ph type="sldNum" sz="quarter" idx="5"/>
          </p:nvPr>
        </p:nvSpPr>
        <p:spPr>
          <a:xfrm>
            <a:off x="4143375" y="9120188"/>
            <a:ext cx="3170238" cy="479425"/>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F69136E8-F8E5-E544-AB88-32B9BA2C89B9}" type="slidenum">
              <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62025" rtl="0" eaLnBrk="0" fontAlgn="base" latinLnBrk="0" hangingPunct="0">
                <a:lnSpc>
                  <a:spcPct val="100000"/>
                </a:lnSpc>
                <a:spcBef>
                  <a:spcPct val="0"/>
                </a:spcBef>
                <a:spcAft>
                  <a:spcPct val="0"/>
                </a:spcAft>
                <a:buClrTx/>
                <a:buSzTx/>
                <a:buFontTx/>
                <a:buNone/>
                <a:tabLst/>
                <a:defRPr/>
              </a:pPr>
              <a:t>12</a:t>
            </a:fld>
            <a:endPar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102959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anchor="t"/>
          <a:lstStyle/>
          <a:p>
            <a:endParaRPr lang="x-none" altLang="x-none">
              <a:latin typeface="Calibri" charset="0"/>
              <a:ea typeface="ＭＳ Ｐゴシック" charset="-128"/>
            </a:endParaRPr>
          </a:p>
        </p:txBody>
      </p:sp>
      <p:sp>
        <p:nvSpPr>
          <p:cNvPr id="40963"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236BE5C1-4D86-DE42-AD83-B55B7EAE9CC1}" type="slidenum">
              <a:rPr kumimoji="0" lang="en-US" altLang="x-none"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62025" rtl="0" eaLnBrk="1" fontAlgn="base" latinLnBrk="0" hangingPunct="1">
                <a:lnSpc>
                  <a:spcPct val="100000"/>
                </a:lnSpc>
                <a:spcBef>
                  <a:spcPct val="0"/>
                </a:spcBef>
                <a:spcAft>
                  <a:spcPct val="0"/>
                </a:spcAft>
                <a:buClrTx/>
                <a:buSzTx/>
                <a:buFontTx/>
                <a:buNone/>
                <a:tabLst/>
                <a:defRPr/>
              </a:pPr>
              <a:t>13</a:t>
            </a:fld>
            <a:endParaRPr kumimoji="0" lang="en-US" altLang="x-none"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095529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lstStyle/>
          <a:p>
            <a:r>
              <a:rPr lang="en-US" altLang="x-none">
                <a:latin typeface="Calibri" charset="0"/>
                <a:ea typeface="ＭＳ Ｐゴシック" charset="-128"/>
              </a:rPr>
              <a:t>Rau = 2/3</a:t>
            </a:r>
          </a:p>
          <a:p>
            <a:r>
              <a:rPr lang="en-US" altLang="x-none">
                <a:latin typeface="Calibri" charset="0"/>
                <a:ea typeface="ＭＳ Ｐゴシック" charset="-128"/>
              </a:rPr>
              <a:t>(1-2/3)(2/3)^3 = 1/3 * 8/27 = 8/84 = 10% </a:t>
            </a:r>
          </a:p>
        </p:txBody>
      </p:sp>
      <p:sp>
        <p:nvSpPr>
          <p:cNvPr id="5325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BA2F8674-B395-054E-91CF-F45EA43C8D45}" type="slidenum">
              <a:rPr kumimoji="0" lang="en-US" altLang="x-none"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62025" rtl="0" eaLnBrk="1" fontAlgn="base" latinLnBrk="0" hangingPunct="1">
                <a:lnSpc>
                  <a:spcPct val="100000"/>
                </a:lnSpc>
                <a:spcBef>
                  <a:spcPct val="0"/>
                </a:spcBef>
                <a:spcAft>
                  <a:spcPct val="0"/>
                </a:spcAft>
                <a:buClrTx/>
                <a:buSzTx/>
                <a:buFontTx/>
                <a:buNone/>
                <a:tabLst/>
                <a:defRPr/>
              </a:pPr>
              <a:t>14</a:t>
            </a:fld>
            <a:endParaRPr kumimoji="0" lang="en-US" altLang="x-none"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633935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
        <p:nvSpPr>
          <p:cNvPr id="55299" name="Slide Number Placeholder 3"/>
          <p:cNvSpPr>
            <a:spLocks noGrp="1"/>
          </p:cNvSpPr>
          <p:nvPr>
            <p:ph type="sldNum" sz="quarter" idx="5"/>
          </p:nvPr>
        </p:nvSpPr>
        <p:spPr>
          <a:xfrm>
            <a:off x="4143375" y="9120188"/>
            <a:ext cx="3170238" cy="4794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6876361D-5BEC-A54F-A20A-17D52F9BD903}" type="slidenum">
              <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62025" rtl="0" eaLnBrk="0" fontAlgn="base" latinLnBrk="0" hangingPunct="0">
                <a:lnSpc>
                  <a:spcPct val="100000"/>
                </a:lnSpc>
                <a:spcBef>
                  <a:spcPct val="0"/>
                </a:spcBef>
                <a:spcAft>
                  <a:spcPct val="0"/>
                </a:spcAft>
                <a:buClrTx/>
                <a:buSzTx/>
                <a:buFontTx/>
                <a:buNone/>
                <a:tabLst/>
                <a:defRPr/>
              </a:pPr>
              <a:t>15</a:t>
            </a:fld>
            <a:endPar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566903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041558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886594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xfrm>
            <a:off x="4143375" y="9120188"/>
            <a:ext cx="3170238" cy="4794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16D0A3B2-B717-DB42-80B0-D6947FA15699}" type="slidenum">
              <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62025" rtl="0" eaLnBrk="0" fontAlgn="base" latinLnBrk="0" hangingPunct="0">
                <a:lnSpc>
                  <a:spcPct val="100000"/>
                </a:lnSpc>
                <a:spcBef>
                  <a:spcPct val="0"/>
                </a:spcBef>
                <a:spcAft>
                  <a:spcPct val="0"/>
                </a:spcAft>
                <a:buClrTx/>
                <a:buSzTx/>
                <a:buFontTx/>
                <a:buNone/>
                <a:tabLst/>
                <a:defRPr/>
              </a:pPr>
              <a:t>18</a:t>
            </a:fld>
            <a:endPar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77900" y="4562475"/>
            <a:ext cx="5359400" cy="43195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37099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xfrm>
            <a:off x="4143375" y="9120188"/>
            <a:ext cx="3170238" cy="47942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39185397-5281-1F42-BBC4-9B2021EEB314}" type="slidenum">
              <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62025" rtl="0" eaLnBrk="0" fontAlgn="base" latinLnBrk="0" hangingPunct="0">
                <a:lnSpc>
                  <a:spcPct val="100000"/>
                </a:lnSpc>
                <a:spcBef>
                  <a:spcPct val="0"/>
                </a:spcBef>
                <a:spcAft>
                  <a:spcPct val="0"/>
                </a:spcAft>
                <a:buClrTx/>
                <a:buSzTx/>
                <a:buFontTx/>
                <a:buNone/>
                <a:tabLst/>
                <a:defRPr/>
              </a:pPr>
              <a:t>19</a:t>
            </a:fld>
            <a:endPar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40615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charset="0"/>
                <a:ea typeface="ＭＳ Ｐゴシック" charset="-128"/>
              </a:defRPr>
            </a:lvl1pPr>
            <a:lvl2pPr marL="742950" indent="-285750" defTabSz="965200">
              <a:defRPr sz="2400">
                <a:solidFill>
                  <a:schemeClr val="tx1"/>
                </a:solidFill>
                <a:latin typeface="Times New Roman" charset="0"/>
                <a:ea typeface="ＭＳ Ｐゴシック" charset="-128"/>
              </a:defRPr>
            </a:lvl2pPr>
            <a:lvl3pPr marL="1143000" indent="-228600" defTabSz="965200">
              <a:defRPr sz="2400">
                <a:solidFill>
                  <a:schemeClr val="tx1"/>
                </a:solidFill>
                <a:latin typeface="Times New Roman" charset="0"/>
                <a:ea typeface="ＭＳ Ｐゴシック" charset="-128"/>
              </a:defRPr>
            </a:lvl3pPr>
            <a:lvl4pPr marL="1600200" indent="-228600" defTabSz="965200">
              <a:defRPr sz="2400">
                <a:solidFill>
                  <a:schemeClr val="tx1"/>
                </a:solidFill>
                <a:latin typeface="Times New Roman" charset="0"/>
                <a:ea typeface="ＭＳ Ｐゴシック" charset="-128"/>
              </a:defRPr>
            </a:lvl4pPr>
            <a:lvl5pPr marL="2057400" indent="-228600" defTabSz="965200">
              <a:defRPr sz="2400">
                <a:solidFill>
                  <a:schemeClr val="tx1"/>
                </a:solidFill>
                <a:latin typeface="Times New Roman" charset="0"/>
                <a:ea typeface="ＭＳ Ｐゴシック" charset="-128"/>
              </a:defRPr>
            </a:lvl5pPr>
            <a:lvl6pPr marL="25146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defTabSz="965200" eaLnBrk="0" fontAlgn="base" hangingPunct="0">
              <a:spcBef>
                <a:spcPct val="0"/>
              </a:spcBef>
              <a:spcAft>
                <a:spcPct val="0"/>
              </a:spcAft>
              <a:defRPr sz="2400">
                <a:solidFill>
                  <a:schemeClr val="tx1"/>
                </a:solidFill>
                <a:latin typeface="Times New Roman" charset="0"/>
                <a:ea typeface="ＭＳ Ｐゴシック" charset="-128"/>
              </a:defRPr>
            </a:lvl9pPr>
          </a:lstStyle>
          <a:p>
            <a:fld id="{9E4BA122-E74B-5043-A7EA-7357BCA3A0F0}" type="slidenum">
              <a:rPr lang="en-US" altLang="x-none" sz="1200"/>
              <a:pPr/>
              <a:t>2</a:t>
            </a:fld>
            <a:endParaRPr lang="en-US" altLang="x-none" sz="120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Times New Roman" charset="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017103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988348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0850" lvl="1"/>
            <a:r>
              <a:rPr lang="en-US" altLang="zh-CN">
                <a:latin typeface="Arial" charset="0"/>
                <a:ea typeface="宋体" charset="-122"/>
              </a:rPr>
              <a:t>Disadvantages: </a:t>
            </a:r>
            <a:r>
              <a:rPr lang="en-US" altLang="x-none">
                <a:latin typeface="Arial" charset="0"/>
                <a:ea typeface="ＭＳ Ｐゴシック" charset="-128"/>
              </a:rPr>
              <a:t>routes may change during session</a:t>
            </a:r>
          </a:p>
          <a:p>
            <a:pPr marL="450850" lvl="1"/>
            <a:r>
              <a:rPr lang="en-US" altLang="zh-CN">
                <a:latin typeface="Arial" charset="0"/>
                <a:ea typeface="宋体" charset="-122"/>
              </a:rPr>
              <a:t>Advantage: </a:t>
            </a:r>
            <a:r>
              <a:rPr lang="en-US" altLang="x-none">
                <a:latin typeface="Arial" charset="0"/>
                <a:ea typeface="ＭＳ Ｐゴシック" charset="-128"/>
              </a:rPr>
              <a:t>routers do not keep any state about a flow</a:t>
            </a:r>
            <a:r>
              <a:rPr lang="en-US" altLang="zh-CN">
                <a:latin typeface="Arial" charset="0"/>
                <a:ea typeface="宋体" charset="-122"/>
              </a:rPr>
              <a:t>;</a:t>
            </a:r>
          </a:p>
          <a:p>
            <a:pPr marL="450850" lvl="1"/>
            <a:r>
              <a:rPr lang="en-US" altLang="x-none">
                <a:latin typeface="Arial" charset="0"/>
                <a:ea typeface="ＭＳ Ｐゴシック" charset="-128"/>
              </a:rPr>
              <a:t>thus, network architecture is </a:t>
            </a:r>
          </a:p>
          <a:p>
            <a:pPr marL="903288" lvl="2"/>
            <a:r>
              <a:rPr lang="en-US" altLang="x-none">
                <a:latin typeface="Arial" charset="0"/>
                <a:ea typeface="ＭＳ Ｐゴシック" charset="-128"/>
              </a:rPr>
              <a:t>robust</a:t>
            </a:r>
          </a:p>
          <a:p>
            <a:pPr marL="903288" lvl="2"/>
            <a:r>
              <a:rPr lang="en-US" altLang="x-none">
                <a:latin typeface="Arial" charset="0"/>
                <a:ea typeface="ＭＳ Ｐゴシック" charset="-128"/>
              </a:rPr>
              <a:t>scalable </a:t>
            </a:r>
          </a:p>
          <a:p>
            <a:endParaRPr lang="en-US" altLang="x-none">
              <a:latin typeface="Arial" charset="0"/>
              <a:ea typeface="ＭＳ Ｐゴシック" charset="-128"/>
            </a:endParaRPr>
          </a:p>
        </p:txBody>
      </p:sp>
    </p:spTree>
    <p:extLst>
      <p:ext uri="{BB962C8B-B14F-4D97-AF65-F5344CB8AC3E}">
        <p14:creationId xmlns:p14="http://schemas.microsoft.com/office/powerpoint/2010/main" val="2705233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77507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1225550" y="712788"/>
            <a:ext cx="4857750" cy="3643312"/>
          </a:xfrm>
          <a:ln/>
        </p:spPr>
      </p:sp>
      <p:sp>
        <p:nvSpPr>
          <p:cNvPr id="73730" name="Rectangle 3"/>
          <p:cNvSpPr>
            <a:spLocks noGrp="1" noChangeArrowheads="1"/>
          </p:cNvSpPr>
          <p:nvPr>
            <p:ph type="body" idx="1"/>
          </p:nvPr>
        </p:nvSpPr>
        <p:spPr>
          <a:xfrm>
            <a:off x="965200" y="4595813"/>
            <a:ext cx="5373688" cy="42783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305" tIns="48156" rIns="96305" bIns="48156"/>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6644218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xfrm>
            <a:off x="1225550" y="712788"/>
            <a:ext cx="4857750" cy="3643312"/>
          </a:xfrm>
          <a:ln/>
        </p:spPr>
      </p:sp>
      <p:sp>
        <p:nvSpPr>
          <p:cNvPr id="75778" name="Rectangle 3"/>
          <p:cNvSpPr>
            <a:spLocks noGrp="1" noChangeArrowheads="1"/>
          </p:cNvSpPr>
          <p:nvPr>
            <p:ph type="body" idx="1"/>
          </p:nvPr>
        </p:nvSpPr>
        <p:spPr>
          <a:xfrm>
            <a:off x="965200" y="4595813"/>
            <a:ext cx="5373688" cy="42783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6305" tIns="48156" rIns="96305" bIns="48156"/>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482453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4115312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1557498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225550" y="712788"/>
            <a:ext cx="4857750" cy="3643312"/>
          </a:xfrm>
          <a:solidFill>
            <a:srgbClr val="FFFFFF"/>
          </a:solidFill>
          <a:ln/>
        </p:spPr>
      </p:sp>
      <p:sp>
        <p:nvSpPr>
          <p:cNvPr id="81922" name="Rectangle 3"/>
          <p:cNvSpPr>
            <a:spLocks noGrp="1" noChangeArrowheads="1"/>
          </p:cNvSpPr>
          <p:nvPr>
            <p:ph type="body" idx="1"/>
          </p:nvPr>
        </p:nvSpPr>
        <p:spPr>
          <a:xfrm>
            <a:off x="965200" y="4595813"/>
            <a:ext cx="5373688" cy="4278312"/>
          </a:xfrm>
          <a:solidFill>
            <a:srgbClr val="FFFFFF"/>
          </a:solidFill>
          <a:ln>
            <a:solidFill>
              <a:srgbClr val="000000"/>
            </a:solidFill>
          </a:ln>
        </p:spPr>
        <p:txBody>
          <a:bodyPr lIns="96305" tIns="48156" rIns="96305" bIns="48156"/>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650971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dirty="0">
                <a:latin typeface="Arial" charset="0"/>
                <a:ea typeface="新細明體" charset="-120"/>
              </a:rPr>
              <a:t>What advantages do virtual circuit have over datagram?</a:t>
            </a:r>
          </a:p>
          <a:p>
            <a:r>
              <a:rPr lang="en-US" altLang="zh-TW" dirty="0">
                <a:latin typeface="Arial" charset="0"/>
                <a:ea typeface="新細明體" charset="-120"/>
              </a:rPr>
              <a:t>   can treat different flows differently, if flows setup its desired treatment</a:t>
            </a:r>
          </a:p>
          <a:p>
            <a:pPr marL="450850" lvl="1"/>
            <a:r>
              <a:rPr lang="en-US" altLang="zh-TW" dirty="0">
                <a:solidFill>
                  <a:srgbClr val="FF0000"/>
                </a:solidFill>
                <a:latin typeface="Arial" charset="0"/>
                <a:ea typeface="新細明體" charset="-120"/>
              </a:rPr>
              <a:t>Guarantees in-sequence</a:t>
            </a:r>
            <a:r>
              <a:rPr lang="en-US" altLang="zh-TW" dirty="0">
                <a:latin typeface="Arial" charset="0"/>
                <a:ea typeface="新細明體" charset="-120"/>
              </a:rPr>
              <a:t> delivery of packets</a:t>
            </a:r>
          </a:p>
          <a:p>
            <a:pPr marL="450850" lvl="1"/>
            <a:r>
              <a:rPr lang="en-US" altLang="zh-TW" dirty="0">
                <a:latin typeface="Arial" charset="0"/>
                <a:ea typeface="新細明體" charset="-120"/>
              </a:rPr>
              <a:t>However: Packets from </a:t>
            </a:r>
            <a:r>
              <a:rPr lang="en-US" altLang="zh-TW" dirty="0">
                <a:solidFill>
                  <a:srgbClr val="FF0000"/>
                </a:solidFill>
                <a:latin typeface="Arial" charset="0"/>
                <a:ea typeface="新細明體" charset="-120"/>
              </a:rPr>
              <a:t>different</a:t>
            </a:r>
            <a:r>
              <a:rPr lang="en-US" altLang="zh-TW" dirty="0">
                <a:latin typeface="Arial" charset="0"/>
                <a:ea typeface="新細明體" charset="-120"/>
              </a:rPr>
              <a:t> virtual circuits may be </a:t>
            </a:r>
            <a:r>
              <a:rPr lang="en-US" altLang="zh-TW" dirty="0">
                <a:solidFill>
                  <a:srgbClr val="FF0000"/>
                </a:solidFill>
                <a:latin typeface="Arial" charset="0"/>
                <a:ea typeface="新細明體" charset="-120"/>
              </a:rPr>
              <a:t>interleaved</a:t>
            </a:r>
          </a:p>
          <a:p>
            <a:endParaRPr lang="en-US" altLang="x-none" dirty="0">
              <a:latin typeface="Arial" charset="0"/>
              <a:ea typeface="ＭＳ Ｐゴシック" charset="-128"/>
            </a:endParaRPr>
          </a:p>
          <a:p>
            <a:endParaRPr lang="en-US" altLang="x-none" dirty="0">
              <a:latin typeface="Arial" charset="0"/>
              <a:ea typeface="ＭＳ Ｐゴシック" charset="-128"/>
            </a:endParaRPr>
          </a:p>
        </p:txBody>
      </p:sp>
    </p:spTree>
    <p:extLst>
      <p:ext uri="{BB962C8B-B14F-4D97-AF65-F5344CB8AC3E}">
        <p14:creationId xmlns:p14="http://schemas.microsoft.com/office/powerpoint/2010/main" val="207373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281397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901735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069544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6916588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17A13A4C-C76C-E54D-922A-823245CB8152}" type="slidenum">
              <a:rPr lang="en-US" altLang="x-none" sz="1200">
                <a:latin typeface="Comic Sans MS" charset="0"/>
              </a:rPr>
              <a:pPr algn="r"/>
              <a:t>33</a:t>
            </a:fld>
            <a:endParaRPr lang="en-US" altLang="x-none" sz="1200">
              <a:latin typeface="Comic Sans MS"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25918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4F605230-DB40-CB42-BB43-0D944164FA8A}" type="slidenum">
              <a:rPr lang="en-US" altLang="x-none" sz="1200">
                <a:latin typeface="Comic Sans MS" charset="0"/>
              </a:rPr>
              <a:pPr algn="r"/>
              <a:t>34</a:t>
            </a:fld>
            <a:endParaRPr lang="en-US" altLang="x-none" sz="1200">
              <a:latin typeface="Comic Sans MS"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0459859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D2FD087-21B8-4346-8277-CB854F0F5C08}" type="slidenum">
              <a:rPr lang="en-US" altLang="x-none" sz="1200">
                <a:latin typeface="Comic Sans MS" charset="0"/>
              </a:rPr>
              <a:pPr algn="r"/>
              <a:t>35</a:t>
            </a:fld>
            <a:endParaRPr lang="en-US" altLang="x-none" sz="1200">
              <a:latin typeface="Comic Sans MS"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250487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A062E58-C85F-E543-A796-C8782BA191A0}" type="slidenum">
              <a:rPr lang="en-US" altLang="x-none" sz="1200">
                <a:latin typeface="Comic Sans MS" charset="0"/>
              </a:rPr>
              <a:pPr algn="r"/>
              <a:t>36</a:t>
            </a:fld>
            <a:endParaRPr lang="en-US" altLang="x-none" sz="1200">
              <a:latin typeface="Comic Sans MS"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220829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0C4E1BF5-EEA4-0447-A17B-637B4720C30D}" type="slidenum">
              <a:rPr lang="en-US" altLang="x-none" sz="1200">
                <a:latin typeface="Comic Sans MS" charset="0"/>
              </a:rPr>
              <a:pPr algn="r"/>
              <a:t>37</a:t>
            </a:fld>
            <a:endParaRPr lang="en-US" altLang="x-none" sz="1200">
              <a:latin typeface="Comic Sans MS"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5158938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CCAC2F94-3553-8641-BD91-AA8A51D2D990}" type="slidenum">
              <a:rPr lang="en-US" altLang="x-none" sz="1200">
                <a:latin typeface="Comic Sans MS" charset="0"/>
              </a:rPr>
              <a:pPr algn="r"/>
              <a:t>38</a:t>
            </a:fld>
            <a:endParaRPr lang="en-US" altLang="x-none" sz="1200">
              <a:latin typeface="Comic Sans MS" charset="0"/>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6447380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81811892-8FE8-B246-BDEA-D16631782AB3}" type="slidenum">
              <a:rPr lang="en-US" altLang="x-none" sz="1200">
                <a:latin typeface="Comic Sans MS" charset="0"/>
              </a:rPr>
              <a:pPr algn="r"/>
              <a:t>39</a:t>
            </a:fld>
            <a:endParaRPr lang="en-US" altLang="x-none" sz="1200">
              <a:latin typeface="Comic Sans MS" charset="0"/>
            </a:endParaRPr>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509343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ln/>
        </p:spPr>
      </p:sp>
      <p:sp>
        <p:nvSpPr>
          <p:cNvPr id="389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3301385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5B9CD33A-754E-F742-AF22-277BA98DC40F}" type="slidenum">
              <a:rPr lang="en-US" altLang="x-none" sz="1200">
                <a:latin typeface="Comic Sans MS" charset="0"/>
              </a:rPr>
              <a:pPr algn="r"/>
              <a:t>40</a:t>
            </a:fld>
            <a:endParaRPr lang="en-US" altLang="x-none" sz="1200">
              <a:latin typeface="Comic Sans MS"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351798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5B9CD33A-754E-F742-AF22-277BA98DC40F}" type="slidenum">
              <a:rPr lang="en-US" altLang="x-none" sz="1200">
                <a:latin typeface="Comic Sans MS" charset="0"/>
              </a:rPr>
              <a:pPr algn="r"/>
              <a:t>41</a:t>
            </a:fld>
            <a:endParaRPr lang="en-US" altLang="x-none" sz="1200">
              <a:latin typeface="Comic Sans MS"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212987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A0CE33F-A22E-FE4F-B3D5-5527645A8649}" type="slidenum">
              <a:rPr lang="en-US" altLang="x-none" sz="1200">
                <a:latin typeface="Comic Sans MS" charset="0"/>
              </a:rPr>
              <a:pPr algn="r"/>
              <a:t>42</a:t>
            </a:fld>
            <a:endParaRPr lang="en-US" altLang="x-none" sz="1200">
              <a:latin typeface="Comic Sans MS"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23573617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CC7A3858-470E-7E4C-ABA7-AB93F5B79506}" type="slidenum">
              <a:rPr lang="en-US" altLang="x-none" sz="1200">
                <a:latin typeface="Comic Sans MS" charset="0"/>
              </a:rPr>
              <a:pPr algn="r"/>
              <a:t>43</a:t>
            </a:fld>
            <a:endParaRPr lang="en-US" altLang="x-none" sz="1200">
              <a:latin typeface="Comic Sans MS" charset="0"/>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2256232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728F5E7A-F533-4640-9B83-F6095C9096F3}" type="slidenum">
              <a:rPr lang="en-US" altLang="x-none" sz="1200">
                <a:latin typeface="Comic Sans MS" charset="0"/>
              </a:rPr>
              <a:pPr algn="r"/>
              <a:t>44</a:t>
            </a:fld>
            <a:endParaRPr lang="en-US" altLang="x-none" sz="1200">
              <a:latin typeface="Comic Sans MS" charset="0"/>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656850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112CE01F-B72B-3148-8D60-317F73D99F67}" type="slidenum">
              <a:rPr lang="en-US" altLang="x-none" sz="1200">
                <a:latin typeface="Comic Sans MS" charset="0"/>
              </a:rPr>
              <a:pPr algn="r"/>
              <a:t>45</a:t>
            </a:fld>
            <a:endParaRPr lang="en-US" altLang="x-none" sz="1200">
              <a:latin typeface="Comic Sans MS"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144553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FE33A6B5-1A4D-614F-9443-6042647E4698}" type="slidenum">
              <a:rPr lang="en-US" altLang="x-none" sz="1200">
                <a:latin typeface="Comic Sans MS" charset="0"/>
              </a:rPr>
              <a:pPr algn="r"/>
              <a:t>48</a:t>
            </a:fld>
            <a:endParaRPr lang="en-US" altLang="x-none" sz="1200">
              <a:latin typeface="Comic Sans MS"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436331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BB50C2F0-E51A-334D-916F-8382B59A6EA0}" type="slidenum">
              <a:rPr lang="en-US" altLang="x-none" sz="1200">
                <a:latin typeface="Comic Sans MS" charset="0"/>
              </a:rPr>
              <a:pPr algn="r"/>
              <a:t>49</a:t>
            </a:fld>
            <a:endParaRPr lang="en-US" altLang="x-none" sz="1200">
              <a:latin typeface="Comic Sans MS"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37223476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25CDB3D-7879-034F-814C-8AD519AF6C49}" type="slidenum">
              <a:rPr lang="en-US" altLang="x-none" sz="1200">
                <a:latin typeface="Comic Sans MS" charset="0"/>
              </a:rPr>
              <a:pPr algn="r"/>
              <a:t>50</a:t>
            </a:fld>
            <a:endParaRPr lang="en-US" altLang="x-none" sz="1200">
              <a:latin typeface="Comic Sans MS"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105998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D2153662-EBA3-604D-ABA3-0D8E2556633F}" type="slidenum">
              <a:rPr lang="en-US" altLang="x-none" sz="1200">
                <a:latin typeface="Comic Sans MS" charset="0"/>
              </a:rPr>
              <a:pPr algn="r"/>
              <a:t>51</a:t>
            </a:fld>
            <a:endParaRPr lang="en-US" altLang="x-none" sz="1200">
              <a:latin typeface="Comic Sans MS" charset="0"/>
            </a:endParaRPr>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186676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Calibri" charset="0"/>
              <a:ea typeface="ＭＳ Ｐゴシック" charset="-128"/>
            </a:endParaRPr>
          </a:p>
        </p:txBody>
      </p:sp>
      <p:sp>
        <p:nvSpPr>
          <p:cNvPr id="77827"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defTabSz="962025">
              <a:defRPr sz="500">
                <a:solidFill>
                  <a:schemeClr val="tx1"/>
                </a:solidFill>
                <a:latin typeface="Comic Sans MS" charset="0"/>
                <a:ea typeface="ＭＳ Ｐゴシック" charset="-128"/>
              </a:defRPr>
            </a:lvl1pPr>
            <a:lvl2pPr marL="742950" indent="-285750" defTabSz="962025">
              <a:defRPr sz="500">
                <a:solidFill>
                  <a:schemeClr val="tx1"/>
                </a:solidFill>
                <a:latin typeface="Comic Sans MS" charset="0"/>
                <a:ea typeface="ＭＳ Ｐゴシック" charset="-128"/>
              </a:defRPr>
            </a:lvl2pPr>
            <a:lvl3pPr marL="1143000" indent="-228600" defTabSz="962025">
              <a:defRPr sz="500">
                <a:solidFill>
                  <a:schemeClr val="tx1"/>
                </a:solidFill>
                <a:latin typeface="Comic Sans MS" charset="0"/>
                <a:ea typeface="ＭＳ Ｐゴシック" charset="-128"/>
              </a:defRPr>
            </a:lvl3pPr>
            <a:lvl4pPr marL="1600200" indent="-228600" defTabSz="962025">
              <a:defRPr sz="500">
                <a:solidFill>
                  <a:schemeClr val="tx1"/>
                </a:solidFill>
                <a:latin typeface="Comic Sans MS" charset="0"/>
                <a:ea typeface="ＭＳ Ｐゴシック" charset="-128"/>
              </a:defRPr>
            </a:lvl4pPr>
            <a:lvl5pPr marL="2057400" indent="-228600" defTabSz="962025">
              <a:defRPr sz="500">
                <a:solidFill>
                  <a:schemeClr val="tx1"/>
                </a:solidFill>
                <a:latin typeface="Comic Sans MS"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r" defTabSz="962025" rtl="0" eaLnBrk="1" fontAlgn="base" latinLnBrk="0" hangingPunct="1">
              <a:lnSpc>
                <a:spcPct val="100000"/>
              </a:lnSpc>
              <a:spcBef>
                <a:spcPct val="0"/>
              </a:spcBef>
              <a:spcAft>
                <a:spcPct val="0"/>
              </a:spcAft>
              <a:buClrTx/>
              <a:buSzTx/>
              <a:buFontTx/>
              <a:buNone/>
              <a:tabLst/>
              <a:defRPr/>
            </a:pPr>
            <a:fld id="{AAAC682C-EF70-5740-A84E-7ABC66DABCC1}" type="slidenum">
              <a:rPr kumimoji="0" lang="en-US" altLang="x-none" sz="1200" b="0" i="0" u="none" strike="noStrike" kern="1200" cap="none" spc="0" normalizeH="0" baseline="0" noProof="0">
                <a:ln>
                  <a:noFill/>
                </a:ln>
                <a:solidFill>
                  <a:srgbClr val="000000"/>
                </a:solidFill>
                <a:effectLst/>
                <a:uLnTx/>
                <a:uFillTx/>
                <a:latin typeface="Calibri" charset="0"/>
                <a:ea typeface="ＭＳ Ｐゴシック" charset="-128"/>
                <a:cs typeface="+mn-cs"/>
              </a:rPr>
              <a:pPr marL="0" marR="0" lvl="0" indent="0" algn="r" defTabSz="962025" rtl="0" eaLnBrk="1" fontAlgn="base" latinLnBrk="0" hangingPunct="1">
                <a:lnSpc>
                  <a:spcPct val="100000"/>
                </a:lnSpc>
                <a:spcBef>
                  <a:spcPct val="0"/>
                </a:spcBef>
                <a:spcAft>
                  <a:spcPct val="0"/>
                </a:spcAft>
                <a:buClrTx/>
                <a:buSzTx/>
                <a:buFontTx/>
                <a:buNone/>
                <a:tabLst/>
                <a:defRPr/>
              </a:pPr>
              <a:t>5</a:t>
            </a:fld>
            <a:endParaRPr kumimoji="0" lang="en-US" altLang="x-none" sz="1200" b="0" i="0" u="none" strike="noStrike" kern="1200" cap="none" spc="0" normalizeH="0" baseline="0" noProof="0">
              <a:ln>
                <a:noFill/>
              </a:ln>
              <a:solidFill>
                <a:srgbClr val="000000"/>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204643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69F2E003-D97F-D747-86BB-ACFE8E5CDA7F}" type="slidenum">
              <a:rPr lang="en-US" altLang="x-none" sz="1200">
                <a:latin typeface="Comic Sans MS" charset="0"/>
              </a:rPr>
              <a:pPr algn="r"/>
              <a:t>52</a:t>
            </a:fld>
            <a:endParaRPr lang="en-US" altLang="x-none" sz="1200">
              <a:latin typeface="Comic Sans MS"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231661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75C8248C-3981-DE46-9349-6D2DB4491FD2}" type="slidenum">
              <a:rPr lang="en-US" altLang="x-none" sz="1200">
                <a:solidFill>
                  <a:srgbClr val="000000"/>
                </a:solidFill>
                <a:latin typeface="Comic Sans MS" charset="0"/>
              </a:rPr>
              <a:pPr algn="r"/>
              <a:t>53</a:t>
            </a:fld>
            <a:endParaRPr lang="en-US" altLang="x-none" sz="1200">
              <a:solidFill>
                <a:srgbClr val="000000"/>
              </a:solidFill>
              <a:latin typeface="Comic Sans MS" charset="0"/>
            </a:endParaRPr>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First point: L1 may first ack and then crash; then the function fails; if L2 crash; the application crashes also-&gt;fate sharing</a:t>
            </a:r>
          </a:p>
        </p:txBody>
      </p:sp>
    </p:spTree>
    <p:extLst>
      <p:ext uri="{BB962C8B-B14F-4D97-AF65-F5344CB8AC3E}">
        <p14:creationId xmlns:p14="http://schemas.microsoft.com/office/powerpoint/2010/main" val="33561143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B1F0856E-CF46-5741-A4F5-1200379625B5}" type="slidenum">
              <a:rPr lang="en-US" altLang="x-none" sz="1200">
                <a:solidFill>
                  <a:srgbClr val="000000"/>
                </a:solidFill>
                <a:latin typeface="Comic Sans MS" charset="0"/>
              </a:rPr>
              <a:pPr algn="r"/>
              <a:t>54</a:t>
            </a:fld>
            <a:endParaRPr lang="en-US" altLang="x-none" sz="1200">
              <a:solidFill>
                <a:srgbClr val="000000"/>
              </a:solidFill>
              <a:latin typeface="Comic Sans MS" charset="0"/>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S to A: San francisco to Yale router</a:t>
            </a:r>
          </a:p>
          <a:p>
            <a:r>
              <a:rPr lang="en-US" altLang="x-none">
                <a:latin typeface="Times New Roman" charset="0"/>
                <a:ea typeface="ＭＳ Ｐゴシック" charset="-128"/>
              </a:rPr>
              <a:t>A to R: Yale router to a wireless laptop (e.g., 10% success rate)</a:t>
            </a:r>
          </a:p>
        </p:txBody>
      </p:sp>
    </p:spTree>
    <p:extLst>
      <p:ext uri="{BB962C8B-B14F-4D97-AF65-F5344CB8AC3E}">
        <p14:creationId xmlns:p14="http://schemas.microsoft.com/office/powerpoint/2010/main" val="7422827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7800D9FC-003D-1046-9D64-3B60953266AF}" type="slidenum">
              <a:rPr lang="en-US" altLang="x-none" sz="1200">
                <a:solidFill>
                  <a:srgbClr val="000000"/>
                </a:solidFill>
                <a:latin typeface="Comic Sans MS" charset="0"/>
              </a:rPr>
              <a:pPr algn="r"/>
              <a:t>55</a:t>
            </a:fld>
            <a:endParaRPr lang="en-US" altLang="x-none" sz="1200">
              <a:solidFill>
                <a:srgbClr val="000000"/>
              </a:solidFill>
              <a:latin typeface="Comic Sans MS" charset="0"/>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Times New Roman" charset="0"/>
                <a:ea typeface="ＭＳ Ｐゴシック" charset="-128"/>
              </a:rPr>
              <a:t>Issue: does not reduce complexity/cost</a:t>
            </a:r>
          </a:p>
          <a:p>
            <a:r>
              <a:rPr lang="en-US" altLang="x-none">
                <a:latin typeface="Times New Roman" charset="0"/>
                <a:ea typeface="ＭＳ Ｐゴシック" charset="-128"/>
              </a:rPr>
              <a:t>upper layer needs to be developed for all interfaces</a:t>
            </a:r>
          </a:p>
        </p:txBody>
      </p:sp>
    </p:spTree>
    <p:extLst>
      <p:ext uri="{BB962C8B-B14F-4D97-AF65-F5344CB8AC3E}">
        <p14:creationId xmlns:p14="http://schemas.microsoft.com/office/powerpoint/2010/main" val="20245982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D7B6431-6EEF-C84E-AA91-CFBA29D3096D}" type="slidenum">
              <a:rPr lang="en-US" altLang="x-none" sz="1200">
                <a:solidFill>
                  <a:srgbClr val="000000"/>
                </a:solidFill>
                <a:latin typeface="Comic Sans MS" charset="0"/>
              </a:rPr>
              <a:pPr algn="r"/>
              <a:t>56</a:t>
            </a:fld>
            <a:endParaRPr lang="en-US" altLang="x-none" sz="1200">
              <a:solidFill>
                <a:srgbClr val="000000"/>
              </a:solidFill>
              <a:latin typeface="Comic Sans MS" charset="0"/>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4283677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a:ln/>
        </p:spPr>
      </p:sp>
      <p:sp>
        <p:nvSpPr>
          <p:cNvPr id="1351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chor="t"/>
          <a:lstStyle/>
          <a:p>
            <a:pPr eaLnBrk="1" hangingPunct="1">
              <a:spcBef>
                <a:spcPct val="0"/>
              </a:spcBef>
            </a:pPr>
            <a:endParaRPr lang="x-none" altLang="x-none">
              <a:latin typeface="Calibri" charset="0"/>
              <a:ea typeface="ＭＳ Ｐゴシック" charset="-128"/>
            </a:endParaRPr>
          </a:p>
        </p:txBody>
      </p:sp>
      <p:sp>
        <p:nvSpPr>
          <p:cNvPr id="135171"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eaLnBrk="1" hangingPunct="1"/>
            <a:fld id="{EF9EB237-CDF2-F54A-87AB-E55154EBE615}" type="slidenum">
              <a:rPr lang="en-US" altLang="x-none" sz="1200">
                <a:solidFill>
                  <a:srgbClr val="000000"/>
                </a:solidFill>
                <a:latin typeface="Calibri" charset="0"/>
              </a:rPr>
              <a:pPr algn="r" eaLnBrk="1" hangingPunct="1"/>
              <a:t>57</a:t>
            </a:fld>
            <a:endParaRPr lang="en-US" altLang="x-none" sz="1200">
              <a:solidFill>
                <a:srgbClr val="000000"/>
              </a:solidFill>
              <a:latin typeface="Calibri" charset="0"/>
            </a:endParaRPr>
          </a:p>
        </p:txBody>
      </p:sp>
    </p:spTree>
    <p:extLst>
      <p:ext uri="{BB962C8B-B14F-4D97-AF65-F5344CB8AC3E}">
        <p14:creationId xmlns:p14="http://schemas.microsoft.com/office/powerpoint/2010/main" val="26948173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lgn="ctr" defTabSz="962025">
              <a:defRPr sz="500">
                <a:solidFill>
                  <a:schemeClr val="tx1"/>
                </a:solidFill>
                <a:latin typeface="Times New Roman" charset="0"/>
                <a:ea typeface="ＭＳ Ｐゴシック" charset="-128"/>
              </a:defRPr>
            </a:lvl1pPr>
            <a:lvl2pPr marL="742950" indent="-285750" algn="ctr" defTabSz="962025">
              <a:defRPr sz="500">
                <a:solidFill>
                  <a:schemeClr val="tx1"/>
                </a:solidFill>
                <a:latin typeface="Times New Roman" charset="0"/>
                <a:ea typeface="ＭＳ Ｐゴシック" charset="-128"/>
              </a:defRPr>
            </a:lvl2pPr>
            <a:lvl3pPr marL="1143000" indent="-228600" algn="ctr" defTabSz="962025">
              <a:defRPr sz="500">
                <a:solidFill>
                  <a:schemeClr val="tx1"/>
                </a:solidFill>
                <a:latin typeface="Times New Roman" charset="0"/>
                <a:ea typeface="ＭＳ Ｐゴシック" charset="-128"/>
              </a:defRPr>
            </a:lvl3pPr>
            <a:lvl4pPr marL="1600200" indent="-228600" algn="ctr" defTabSz="962025">
              <a:defRPr sz="500">
                <a:solidFill>
                  <a:schemeClr val="tx1"/>
                </a:solidFill>
                <a:latin typeface="Times New Roman" charset="0"/>
                <a:ea typeface="ＭＳ Ｐゴシック" charset="-128"/>
              </a:defRPr>
            </a:lvl4pPr>
            <a:lvl5pPr marL="2057400" indent="-228600" algn="ctr" defTabSz="962025">
              <a:defRPr sz="500">
                <a:solidFill>
                  <a:schemeClr val="tx1"/>
                </a:solidFill>
                <a:latin typeface="Times New Roman" charset="0"/>
                <a:ea typeface="ＭＳ Ｐゴシック" charset="-128"/>
              </a:defRPr>
            </a:lvl5pPr>
            <a:lvl6pPr marL="25146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defTabSz="962025" eaLnBrk="0" fontAlgn="base" hangingPunct="0">
              <a:spcBef>
                <a:spcPct val="0"/>
              </a:spcBef>
              <a:spcAft>
                <a:spcPct val="0"/>
              </a:spcAft>
              <a:defRPr sz="500">
                <a:solidFill>
                  <a:schemeClr val="tx1"/>
                </a:solidFill>
                <a:latin typeface="Times New Roman" charset="0"/>
                <a:ea typeface="ＭＳ Ｐゴシック" charset="-128"/>
              </a:defRPr>
            </a:lvl9pPr>
          </a:lstStyle>
          <a:p>
            <a:pPr algn="r"/>
            <a:fld id="{27B783BA-BD91-A541-9AE7-A1C992A11408}" type="slidenum">
              <a:rPr lang="en-US" altLang="x-none" sz="1200">
                <a:solidFill>
                  <a:srgbClr val="000000"/>
                </a:solidFill>
                <a:latin typeface="Comic Sans MS" charset="0"/>
              </a:rPr>
              <a:pPr algn="r"/>
              <a:t>58</a:t>
            </a:fld>
            <a:endParaRPr lang="en-US" altLang="x-none" sz="1200">
              <a:solidFill>
                <a:srgbClr val="000000"/>
              </a:solidFill>
              <a:latin typeface="Comic Sans MS" charset="0"/>
            </a:endParaRPr>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Times New Roman" charset="0"/>
              <a:ea typeface="ＭＳ Ｐゴシック" charset="-128"/>
            </a:endParaRPr>
          </a:p>
        </p:txBody>
      </p:sp>
    </p:spTree>
    <p:extLst>
      <p:ext uri="{BB962C8B-B14F-4D97-AF65-F5344CB8AC3E}">
        <p14:creationId xmlns:p14="http://schemas.microsoft.com/office/powerpoint/2010/main" val="74314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a:latin typeface="Arial" charset="0"/>
                <a:ea typeface="ＭＳ Ｐゴシック" charset="-128"/>
              </a:rPr>
              <a:t>Key input parameters?</a:t>
            </a:r>
          </a:p>
        </p:txBody>
      </p:sp>
    </p:spTree>
    <p:extLst>
      <p:ext uri="{BB962C8B-B14F-4D97-AF65-F5344CB8AC3E}">
        <p14:creationId xmlns:p14="http://schemas.microsoft.com/office/powerpoint/2010/main" val="230552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ln/>
        </p:spPr>
      </p:sp>
      <p:sp>
        <p:nvSpPr>
          <p:cNvPr id="8192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Tree>
    <p:extLst>
      <p:ext uri="{BB962C8B-B14F-4D97-AF65-F5344CB8AC3E}">
        <p14:creationId xmlns:p14="http://schemas.microsoft.com/office/powerpoint/2010/main" val="213394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a:ln/>
        </p:spPr>
      </p:sp>
      <p:sp>
        <p:nvSpPr>
          <p:cNvPr id="8397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
        <p:nvSpPr>
          <p:cNvPr id="83971"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AE214564-8261-3A44-8EA8-7B581750A85C}" type="slidenum">
              <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62025" rtl="0" eaLnBrk="0" fontAlgn="base" latinLnBrk="0" hangingPunct="0">
                <a:lnSpc>
                  <a:spcPct val="100000"/>
                </a:lnSpc>
                <a:spcBef>
                  <a:spcPct val="0"/>
                </a:spcBef>
                <a:spcAft>
                  <a:spcPct val="0"/>
                </a:spcAft>
                <a:buClrTx/>
                <a:buSzTx/>
                <a:buFontTx/>
                <a:buNone/>
                <a:tabLst/>
                <a:defRPr/>
              </a:pPr>
              <a:t>8</a:t>
            </a:fld>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3512955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x-none" altLang="x-none">
              <a:latin typeface="Arial" charset="0"/>
              <a:ea typeface="ＭＳ Ｐゴシック" charset="-128"/>
            </a:endParaRPr>
          </a:p>
        </p:txBody>
      </p:sp>
      <p:sp>
        <p:nvSpPr>
          <p:cNvPr id="86019" name="Slide Number Placeholder 3"/>
          <p:cNvSpPr>
            <a:spLocks noGrp="1"/>
          </p:cNvSpPr>
          <p:nvPr>
            <p:ph type="sldNum" sz="quarter" idx="4294967295"/>
          </p:nvPr>
        </p:nvSpPr>
        <p:spPr bwMode="auto">
          <a:xfrm>
            <a:off x="4143375" y="9120188"/>
            <a:ext cx="3170238" cy="479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70DF84DF-1630-A440-8B7C-919DC975DB82}" type="slidenum">
              <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62025" rtl="0" eaLnBrk="0" fontAlgn="base" latinLnBrk="0" hangingPunct="0">
                <a:lnSpc>
                  <a:spcPct val="100000"/>
                </a:lnSpc>
                <a:spcBef>
                  <a:spcPct val="0"/>
                </a:spcBef>
                <a:spcAft>
                  <a:spcPct val="0"/>
                </a:spcAft>
                <a:buClrTx/>
                <a:buSzTx/>
                <a:buFontTx/>
                <a:buNone/>
                <a:tabLst/>
                <a:defRPr/>
              </a:pPr>
              <a:t>9</a:t>
            </a:fld>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3358051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BC09F863-A855-8742-8DAE-7B25A3BF1513}" type="slidenum">
              <a:rPr lang="en-US" altLang="x-none"/>
              <a:pPr/>
              <a:t>‹#›</a:t>
            </a:fld>
            <a:endParaRPr lang="en-US" altLang="x-none"/>
          </a:p>
        </p:txBody>
      </p:sp>
    </p:spTree>
    <p:extLst>
      <p:ext uri="{BB962C8B-B14F-4D97-AF65-F5344CB8AC3E}">
        <p14:creationId xmlns:p14="http://schemas.microsoft.com/office/powerpoint/2010/main" val="1273900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4AB8503C-6D14-6248-9EDB-D61AB99D19A5}" type="slidenum">
              <a:rPr lang="en-US" altLang="x-none"/>
              <a:pPr/>
              <a:t>‹#›</a:t>
            </a:fld>
            <a:endParaRPr lang="en-US" altLang="x-none"/>
          </a:p>
        </p:txBody>
      </p:sp>
    </p:spTree>
    <p:extLst>
      <p:ext uri="{BB962C8B-B14F-4D97-AF65-F5344CB8AC3E}">
        <p14:creationId xmlns:p14="http://schemas.microsoft.com/office/powerpoint/2010/main" val="72099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E8CF02BB-5B77-4849-92A7-99A626590E54}" type="slidenum">
              <a:rPr lang="en-US" altLang="x-none"/>
              <a:pPr/>
              <a:t>‹#›</a:t>
            </a:fld>
            <a:endParaRPr lang="en-US" altLang="x-none"/>
          </a:p>
        </p:txBody>
      </p:sp>
    </p:spTree>
    <p:extLst>
      <p:ext uri="{BB962C8B-B14F-4D97-AF65-F5344CB8AC3E}">
        <p14:creationId xmlns:p14="http://schemas.microsoft.com/office/powerpoint/2010/main" val="163896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EAEDD0F-ACCD-2446-BC16-4C0A5A4C9240}" type="slidenum">
              <a:rPr lang="en-US" altLang="x-none"/>
              <a:pPr>
                <a:defRPr/>
              </a:pPr>
              <a:t>‹#›</a:t>
            </a:fld>
            <a:endParaRPr lang="en-US" altLang="x-none"/>
          </a:p>
        </p:txBody>
      </p:sp>
    </p:spTree>
    <p:extLst>
      <p:ext uri="{BB962C8B-B14F-4D97-AF65-F5344CB8AC3E}">
        <p14:creationId xmlns:p14="http://schemas.microsoft.com/office/powerpoint/2010/main" val="2549853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975D657-9558-0F49-AFEE-B5906D87F257}" type="slidenum">
              <a:rPr lang="en-US" altLang="x-none"/>
              <a:pPr>
                <a:defRPr/>
              </a:pPr>
              <a:t>‹#›</a:t>
            </a:fld>
            <a:endParaRPr lang="en-US" altLang="x-none"/>
          </a:p>
        </p:txBody>
      </p:sp>
    </p:spTree>
    <p:extLst>
      <p:ext uri="{BB962C8B-B14F-4D97-AF65-F5344CB8AC3E}">
        <p14:creationId xmlns:p14="http://schemas.microsoft.com/office/powerpoint/2010/main" val="1227469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95835BC-CEB6-5E44-8766-FA26560ACB16}" type="slidenum">
              <a:rPr lang="en-US" altLang="x-none"/>
              <a:pPr>
                <a:defRPr/>
              </a:pPr>
              <a:t>‹#›</a:t>
            </a:fld>
            <a:endParaRPr lang="en-US" altLang="x-none"/>
          </a:p>
        </p:txBody>
      </p:sp>
    </p:spTree>
    <p:extLst>
      <p:ext uri="{BB962C8B-B14F-4D97-AF65-F5344CB8AC3E}">
        <p14:creationId xmlns:p14="http://schemas.microsoft.com/office/powerpoint/2010/main" val="149834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AE78CFB-1A34-AB42-B432-FF699C15AF5B}" type="slidenum">
              <a:rPr lang="en-US" altLang="x-none"/>
              <a:pPr>
                <a:defRPr/>
              </a:pPr>
              <a:t>‹#›</a:t>
            </a:fld>
            <a:endParaRPr lang="en-US" altLang="x-none"/>
          </a:p>
        </p:txBody>
      </p:sp>
    </p:spTree>
    <p:extLst>
      <p:ext uri="{BB962C8B-B14F-4D97-AF65-F5344CB8AC3E}">
        <p14:creationId xmlns:p14="http://schemas.microsoft.com/office/powerpoint/2010/main" val="1861143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48661FEE-DECC-F341-BDB9-B242A2567C91}" type="slidenum">
              <a:rPr lang="en-US" altLang="x-none"/>
              <a:pPr>
                <a:defRPr/>
              </a:pPr>
              <a:t>‹#›</a:t>
            </a:fld>
            <a:endParaRPr lang="en-US" altLang="x-none"/>
          </a:p>
        </p:txBody>
      </p:sp>
    </p:spTree>
    <p:extLst>
      <p:ext uri="{BB962C8B-B14F-4D97-AF65-F5344CB8AC3E}">
        <p14:creationId xmlns:p14="http://schemas.microsoft.com/office/powerpoint/2010/main" val="109946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C6C566DA-3114-4F4D-BEE9-E0098A50FA9E}" type="slidenum">
              <a:rPr lang="en-US" altLang="x-none"/>
              <a:pPr>
                <a:defRPr/>
              </a:pPr>
              <a:t>‹#›</a:t>
            </a:fld>
            <a:endParaRPr lang="en-US" altLang="x-none"/>
          </a:p>
        </p:txBody>
      </p:sp>
    </p:spTree>
    <p:extLst>
      <p:ext uri="{BB962C8B-B14F-4D97-AF65-F5344CB8AC3E}">
        <p14:creationId xmlns:p14="http://schemas.microsoft.com/office/powerpoint/2010/main" val="424533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3AE42049-0041-694B-AAE7-BBF2FB23E03E}" type="slidenum">
              <a:rPr lang="en-US" altLang="x-none"/>
              <a:pPr>
                <a:defRPr/>
              </a:pPr>
              <a:t>‹#›</a:t>
            </a:fld>
            <a:endParaRPr lang="en-US" altLang="x-none"/>
          </a:p>
        </p:txBody>
      </p:sp>
    </p:spTree>
    <p:extLst>
      <p:ext uri="{BB962C8B-B14F-4D97-AF65-F5344CB8AC3E}">
        <p14:creationId xmlns:p14="http://schemas.microsoft.com/office/powerpoint/2010/main" val="4291856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A2B1A54-0A49-FE4C-A96A-CA4257814595}" type="slidenum">
              <a:rPr lang="en-US" altLang="x-none"/>
              <a:pPr>
                <a:defRPr/>
              </a:pPr>
              <a:t>‹#›</a:t>
            </a:fld>
            <a:endParaRPr lang="en-US" altLang="x-none"/>
          </a:p>
        </p:txBody>
      </p:sp>
    </p:spTree>
    <p:extLst>
      <p:ext uri="{BB962C8B-B14F-4D97-AF65-F5344CB8AC3E}">
        <p14:creationId xmlns:p14="http://schemas.microsoft.com/office/powerpoint/2010/main" val="3544605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08B93810-1130-5E43-8ADB-DEFA6B14AF28}" type="slidenum">
              <a:rPr lang="en-US" altLang="x-none"/>
              <a:pPr/>
              <a:t>‹#›</a:t>
            </a:fld>
            <a:endParaRPr lang="en-US" altLang="x-none"/>
          </a:p>
        </p:txBody>
      </p:sp>
    </p:spTree>
    <p:extLst>
      <p:ext uri="{BB962C8B-B14F-4D97-AF65-F5344CB8AC3E}">
        <p14:creationId xmlns:p14="http://schemas.microsoft.com/office/powerpoint/2010/main" val="30583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6A92E4A-0144-614C-AB31-27C784188C2C}" type="slidenum">
              <a:rPr lang="en-US" altLang="x-none"/>
              <a:pPr>
                <a:defRPr/>
              </a:pPr>
              <a:t>‹#›</a:t>
            </a:fld>
            <a:endParaRPr lang="en-US" altLang="x-none"/>
          </a:p>
        </p:txBody>
      </p:sp>
    </p:spTree>
    <p:extLst>
      <p:ext uri="{BB962C8B-B14F-4D97-AF65-F5344CB8AC3E}">
        <p14:creationId xmlns:p14="http://schemas.microsoft.com/office/powerpoint/2010/main" val="2856560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A19A499-18D4-5D42-8974-16D62105C4FE}" type="slidenum">
              <a:rPr lang="en-US" altLang="x-none"/>
              <a:pPr>
                <a:defRPr/>
              </a:pPr>
              <a:t>‹#›</a:t>
            </a:fld>
            <a:endParaRPr lang="en-US" altLang="x-none"/>
          </a:p>
        </p:txBody>
      </p:sp>
    </p:spTree>
    <p:extLst>
      <p:ext uri="{BB962C8B-B14F-4D97-AF65-F5344CB8AC3E}">
        <p14:creationId xmlns:p14="http://schemas.microsoft.com/office/powerpoint/2010/main" val="2630232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2A787D1-B53E-DE4A-912C-CCE3FF5068BA}" type="slidenum">
              <a:rPr lang="en-US" altLang="x-none"/>
              <a:pPr>
                <a:defRPr/>
              </a:pPr>
              <a:t>‹#›</a:t>
            </a:fld>
            <a:endParaRPr lang="en-US" altLang="x-none"/>
          </a:p>
        </p:txBody>
      </p:sp>
    </p:spTree>
    <p:extLst>
      <p:ext uri="{BB962C8B-B14F-4D97-AF65-F5344CB8AC3E}">
        <p14:creationId xmlns:p14="http://schemas.microsoft.com/office/powerpoint/2010/main" val="2440287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2660" y="228178"/>
            <a:ext cx="7772718" cy="1144056"/>
          </a:xfrm>
        </p:spPr>
        <p:txBody>
          <a:bodyPr/>
          <a:lstStyle/>
          <a:p>
            <a:r>
              <a:rPr lang="en-US"/>
              <a:t>Click to edit Master title style</a:t>
            </a:r>
          </a:p>
        </p:txBody>
      </p:sp>
      <p:sp>
        <p:nvSpPr>
          <p:cNvPr id="3" name="Text Placeholder 2"/>
          <p:cNvSpPr>
            <a:spLocks noGrp="1"/>
          </p:cNvSpPr>
          <p:nvPr>
            <p:ph type="body" sz="half" idx="1"/>
          </p:nvPr>
        </p:nvSpPr>
        <p:spPr>
          <a:xfrm>
            <a:off x="532661" y="1600412"/>
            <a:ext cx="3809472" cy="4647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4321" y="1600412"/>
            <a:ext cx="3811057" cy="4647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ea typeface="ＭＳ Ｐゴシック" charset="-128"/>
              </a:defRPr>
            </a:lvl1pPr>
          </a:lstStyle>
          <a:p>
            <a:pPr>
              <a:defRPr/>
            </a:pPr>
            <a:fld id="{530B32E3-A92F-4A41-AF51-D37B99C553F4}" type="datetime1">
              <a:rPr lang="en-US" altLang="x-none"/>
              <a:pPr>
                <a:defRPr/>
              </a:pPr>
              <a:t>9/5/25</a:t>
            </a:fld>
            <a:endParaRPr lang="en-US" altLang="x-none"/>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smtClean="0"/>
            </a:lvl1pPr>
          </a:lstStyle>
          <a:p>
            <a:pPr>
              <a:defRPr/>
            </a:pPr>
            <a:fld id="{45D66223-508A-B34F-BF39-77E043412020}" type="slidenum">
              <a:rPr lang="en-US" altLang="x-none"/>
              <a:pPr>
                <a:defRPr/>
              </a:pPr>
              <a:t>‹#›</a:t>
            </a:fld>
            <a:endParaRPr lang="en-US" altLang="x-none"/>
          </a:p>
        </p:txBody>
      </p:sp>
    </p:spTree>
    <p:extLst>
      <p:ext uri="{BB962C8B-B14F-4D97-AF65-F5344CB8AC3E}">
        <p14:creationId xmlns:p14="http://schemas.microsoft.com/office/powerpoint/2010/main" val="1852182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2660" y="228178"/>
            <a:ext cx="7772718" cy="1144056"/>
          </a:xfrm>
        </p:spPr>
        <p:txBody>
          <a:bodyPr/>
          <a:lstStyle/>
          <a:p>
            <a:r>
              <a:rPr lang="en-US"/>
              <a:t>Click to edit Master title style</a:t>
            </a:r>
          </a:p>
        </p:txBody>
      </p:sp>
      <p:sp>
        <p:nvSpPr>
          <p:cNvPr id="3" name="Text Placeholder 2"/>
          <p:cNvSpPr>
            <a:spLocks noGrp="1"/>
          </p:cNvSpPr>
          <p:nvPr>
            <p:ph type="body" sz="half" idx="1"/>
          </p:nvPr>
        </p:nvSpPr>
        <p:spPr>
          <a:xfrm>
            <a:off x="532661" y="1600412"/>
            <a:ext cx="3809472" cy="4647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4321" y="1600412"/>
            <a:ext cx="3811057" cy="22469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94321" y="3999444"/>
            <a:ext cx="3811057" cy="22484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7"/>
          <p:cNvSpPr>
            <a:spLocks noGrp="1" noChangeArrowheads="1"/>
          </p:cNvSpPr>
          <p:nvPr>
            <p:ph type="dt" sz="half" idx="10"/>
          </p:nvPr>
        </p:nvSpPr>
        <p:spPr>
          <a:ln/>
        </p:spPr>
        <p:txBody>
          <a:bodyPr/>
          <a:lstStyle>
            <a:lvl1pPr>
              <a:defRPr/>
            </a:lvl1pPr>
          </a:lstStyle>
          <a:p>
            <a:fld id="{22536BE8-938B-7E48-968D-B5E213A662AE}" type="datetime1">
              <a:rPr lang="en-US" altLang="x-none"/>
              <a:pPr/>
              <a:t>9/5/25</a:t>
            </a:fld>
            <a:endParaRPr lang="en-US" altLang="x-none"/>
          </a:p>
        </p:txBody>
      </p:sp>
      <p:sp>
        <p:nvSpPr>
          <p:cNvPr id="7" name="Rectangle 8"/>
          <p:cNvSpPr>
            <a:spLocks noGrp="1" noChangeArrowheads="1"/>
          </p:cNvSpPr>
          <p:nvPr>
            <p:ph type="ftr" sz="quarter" idx="11"/>
          </p:nvPr>
        </p:nvSpPr>
        <p:spPr>
          <a:ln/>
        </p:spPr>
        <p:txBody>
          <a:bodyPr/>
          <a:lstStyle>
            <a:lvl1pPr>
              <a:defRPr/>
            </a:lvl1pPr>
          </a:lstStyle>
          <a:p>
            <a:pPr>
              <a:defRPr/>
            </a:pPr>
            <a:endParaRPr lang="en-US"/>
          </a:p>
        </p:txBody>
      </p:sp>
      <p:sp>
        <p:nvSpPr>
          <p:cNvPr id="8" name="Rectangle 9"/>
          <p:cNvSpPr>
            <a:spLocks noGrp="1" noChangeArrowheads="1"/>
          </p:cNvSpPr>
          <p:nvPr>
            <p:ph type="sldNum" sz="quarter" idx="12"/>
          </p:nvPr>
        </p:nvSpPr>
        <p:spPr>
          <a:ln/>
        </p:spPr>
        <p:txBody>
          <a:bodyPr/>
          <a:lstStyle>
            <a:lvl1pPr>
              <a:defRPr/>
            </a:lvl1pPr>
          </a:lstStyle>
          <a:p>
            <a:fld id="{AFDE5ECF-B8BA-3F4E-B35B-490D33E872F4}" type="slidenum">
              <a:rPr lang="en-US" altLang="x-none"/>
              <a:pPr/>
              <a:t>‹#›</a:t>
            </a:fld>
            <a:endParaRPr lang="en-US" altLang="x-none"/>
          </a:p>
        </p:txBody>
      </p:sp>
    </p:spTree>
    <p:extLst>
      <p:ext uri="{BB962C8B-B14F-4D97-AF65-F5344CB8AC3E}">
        <p14:creationId xmlns:p14="http://schemas.microsoft.com/office/powerpoint/2010/main" val="707141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fld id="{4474641B-1708-8A40-B0C4-91744D515CF3}" type="slidenum">
              <a:rPr lang="en-US" altLang="x-none"/>
              <a:pPr/>
              <a:t>‹#›</a:t>
            </a:fld>
            <a:endParaRPr lang="en-US" altLang="x-none"/>
          </a:p>
        </p:txBody>
      </p:sp>
    </p:spTree>
    <p:extLst>
      <p:ext uri="{BB962C8B-B14F-4D97-AF65-F5344CB8AC3E}">
        <p14:creationId xmlns:p14="http://schemas.microsoft.com/office/powerpoint/2010/main" val="76314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2A957E17-C0FC-8F48-A864-69B900C83F5B}" type="slidenum">
              <a:rPr lang="en-US" altLang="x-none"/>
              <a:pPr/>
              <a:t>‹#›</a:t>
            </a:fld>
            <a:endParaRPr lang="en-US" altLang="x-none"/>
          </a:p>
        </p:txBody>
      </p:sp>
    </p:spTree>
    <p:extLst>
      <p:ext uri="{BB962C8B-B14F-4D97-AF65-F5344CB8AC3E}">
        <p14:creationId xmlns:p14="http://schemas.microsoft.com/office/powerpoint/2010/main" val="1488449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fld id="{28E2BCC6-4D46-144A-825B-7C6F34A5886B}" type="slidenum">
              <a:rPr lang="en-US" altLang="x-none"/>
              <a:pPr/>
              <a:t>‹#›</a:t>
            </a:fld>
            <a:endParaRPr lang="en-US" altLang="x-none"/>
          </a:p>
        </p:txBody>
      </p:sp>
    </p:spTree>
    <p:extLst>
      <p:ext uri="{BB962C8B-B14F-4D97-AF65-F5344CB8AC3E}">
        <p14:creationId xmlns:p14="http://schemas.microsoft.com/office/powerpoint/2010/main" val="335272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fld id="{7FC9CD9F-E37E-034A-A7A2-B5D6B17D2396}" type="slidenum">
              <a:rPr lang="en-US" altLang="x-none"/>
              <a:pPr/>
              <a:t>‹#›</a:t>
            </a:fld>
            <a:endParaRPr lang="en-US" altLang="x-none"/>
          </a:p>
        </p:txBody>
      </p:sp>
    </p:spTree>
    <p:extLst>
      <p:ext uri="{BB962C8B-B14F-4D97-AF65-F5344CB8AC3E}">
        <p14:creationId xmlns:p14="http://schemas.microsoft.com/office/powerpoint/2010/main" val="206746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fld id="{C23E3422-A835-7B40-BE1E-7DB3D8C135D1}" type="slidenum">
              <a:rPr lang="en-US" altLang="x-none"/>
              <a:pPr/>
              <a:t>‹#›</a:t>
            </a:fld>
            <a:endParaRPr lang="en-US" altLang="x-none"/>
          </a:p>
        </p:txBody>
      </p:sp>
    </p:spTree>
    <p:extLst>
      <p:ext uri="{BB962C8B-B14F-4D97-AF65-F5344CB8AC3E}">
        <p14:creationId xmlns:p14="http://schemas.microsoft.com/office/powerpoint/2010/main" val="1672074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FD2EBDDB-225F-694E-9A74-27220B96295B}" type="slidenum">
              <a:rPr lang="en-US" altLang="x-none"/>
              <a:pPr/>
              <a:t>‹#›</a:t>
            </a:fld>
            <a:endParaRPr lang="en-US" altLang="x-none"/>
          </a:p>
        </p:txBody>
      </p:sp>
    </p:spTree>
    <p:extLst>
      <p:ext uri="{BB962C8B-B14F-4D97-AF65-F5344CB8AC3E}">
        <p14:creationId xmlns:p14="http://schemas.microsoft.com/office/powerpoint/2010/main" val="58745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fld id="{C9EAF36C-B4F2-C54D-BB6A-799EB8EAFB60}" type="slidenum">
              <a:rPr lang="en-US" altLang="x-none"/>
              <a:pPr/>
              <a:t>‹#›</a:t>
            </a:fld>
            <a:endParaRPr lang="en-US" altLang="x-none"/>
          </a:p>
        </p:txBody>
      </p:sp>
    </p:spTree>
    <p:extLst>
      <p:ext uri="{BB962C8B-B14F-4D97-AF65-F5344CB8AC3E}">
        <p14:creationId xmlns:p14="http://schemas.microsoft.com/office/powerpoint/2010/main" val="134076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a typeface="ＭＳ Ｐゴシック"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8575675" y="6575425"/>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833D284-E86C-DE4C-A320-DAF6882E4661}" type="slidenum">
              <a:rPr lang="en-US" altLang="x-none"/>
              <a:pPr/>
              <a:t>‹#›</a:t>
            </a:fld>
            <a:endParaRPr lang="en-US" altLang="x-none"/>
          </a:p>
        </p:txBody>
      </p:sp>
      <p:sp>
        <p:nvSpPr>
          <p:cNvPr id="2" name="Rectangle 7"/>
          <p:cNvSpPr>
            <a:spLocks noChangeArrowheads="1"/>
          </p:cNvSpPr>
          <p:nvPr userDrawn="1"/>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endParaRPr lang="x-none" altLang="x-none"/>
          </a:p>
        </p:txBody>
      </p:sp>
    </p:spTree>
  </p:cSld>
  <p:clrMap bg1="lt1" tx1="dk1" bg2="lt2" tx2="dk2" accent1="accent1" accent2="accent2" accent3="accent3" accent4="accent4" accent5="accent5" accent6="accent6" hlink="hlink" folHlink="folHlink"/>
  <p:sldLayoutIdLst>
    <p:sldLayoutId id="2147486293" r:id="rId1"/>
    <p:sldLayoutId id="2147486294" r:id="rId2"/>
    <p:sldLayoutId id="2147486295" r:id="rId3"/>
    <p:sldLayoutId id="2147486296" r:id="rId4"/>
    <p:sldLayoutId id="2147486297" r:id="rId5"/>
    <p:sldLayoutId id="2147486298" r:id="rId6"/>
    <p:sldLayoutId id="2147486299" r:id="rId7"/>
    <p:sldLayoutId id="2147486300" r:id="rId8"/>
    <p:sldLayoutId id="2147486301" r:id="rId9"/>
    <p:sldLayoutId id="2147486302" r:id="rId10"/>
    <p:sldLayoutId id="2147486303" r:id="rId11"/>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1" tIns="45708" rIns="91411" bIns="45708"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endParaRPr lang="x-none" altLang="x-none"/>
          </a:p>
        </p:txBody>
      </p:sp>
      <p:sp>
        <p:nvSpPr>
          <p:cNvPr id="452613" name="Text Box 5"/>
          <p:cNvSpPr txBox="1">
            <a:spLocks noChangeArrowheads="1"/>
          </p:cNvSpPr>
          <p:nvPr/>
        </p:nvSpPr>
        <p:spPr bwMode="auto">
          <a:xfrm>
            <a:off x="8040688" y="6396038"/>
            <a:ext cx="184150" cy="166687"/>
          </a:xfrm>
          <a:prstGeom prst="rect">
            <a:avLst/>
          </a:prstGeom>
          <a:noFill/>
          <a:ln w="12700">
            <a:noFill/>
            <a:miter lim="800000"/>
            <a:headEnd/>
            <a:tailEnd/>
          </a:ln>
          <a:effectLst/>
        </p:spPr>
        <p:txBody>
          <a:bodyPr wrap="none" lIns="91285" tIns="45642" rIns="91285" bIns="45642">
            <a:spAutoFit/>
          </a:bodyPr>
          <a:lstStyle>
            <a:lvl1pPr defTabSz="912813">
              <a:defRPr sz="500">
                <a:solidFill>
                  <a:schemeClr val="tx1"/>
                </a:solidFill>
                <a:latin typeface="Times New Roman" charset="0"/>
                <a:ea typeface="ＭＳ Ｐゴシック" charset="0"/>
              </a:defRPr>
            </a:lvl1pPr>
            <a:lvl2pPr marL="742950" indent="-285750" defTabSz="912813">
              <a:defRPr sz="500">
                <a:solidFill>
                  <a:schemeClr val="tx1"/>
                </a:solidFill>
                <a:latin typeface="Times New Roman" charset="0"/>
                <a:ea typeface="ＭＳ Ｐゴシック" charset="0"/>
              </a:defRPr>
            </a:lvl2pPr>
            <a:lvl3pPr marL="1143000" indent="-228600" defTabSz="912813">
              <a:defRPr sz="500">
                <a:solidFill>
                  <a:schemeClr val="tx1"/>
                </a:solidFill>
                <a:latin typeface="Times New Roman" charset="0"/>
                <a:ea typeface="ＭＳ Ｐゴシック" charset="0"/>
              </a:defRPr>
            </a:lvl3pPr>
            <a:lvl4pPr marL="1600200" indent="-228600" defTabSz="912813">
              <a:defRPr sz="500">
                <a:solidFill>
                  <a:schemeClr val="tx1"/>
                </a:solidFill>
                <a:latin typeface="Times New Roman" charset="0"/>
                <a:ea typeface="ＭＳ Ｐゴシック" charset="0"/>
              </a:defRPr>
            </a:lvl4pPr>
            <a:lvl5pPr marL="2057400" indent="-228600" defTabSz="912813">
              <a:defRPr sz="500">
                <a:solidFill>
                  <a:schemeClr val="tx1"/>
                </a:solidFill>
                <a:latin typeface="Times New Roman" charset="0"/>
                <a:ea typeface="ＭＳ Ｐゴシック" charset="0"/>
              </a:defRPr>
            </a:lvl5pPr>
            <a:lvl6pPr marL="25146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algn="ctr" defTabSz="912813" eaLnBrk="0" fontAlgn="base" hangingPunct="0">
              <a:spcBef>
                <a:spcPct val="0"/>
              </a:spcBef>
              <a:spcAft>
                <a:spcPct val="0"/>
              </a:spcAft>
              <a:defRPr sz="500">
                <a:solidFill>
                  <a:schemeClr val="tx1"/>
                </a:solidFill>
                <a:latin typeface="Times New Roman" charset="0"/>
                <a:ea typeface="ＭＳ Ｐゴシック" charset="0"/>
              </a:defRPr>
            </a:lvl9pPr>
          </a:lstStyle>
          <a:p>
            <a:pPr algn="ctr">
              <a:defRPr/>
            </a:pPr>
            <a:endParaRPr lang="en-US"/>
          </a:p>
        </p:txBody>
      </p:sp>
      <p:sp>
        <p:nvSpPr>
          <p:cNvPr id="1030" name="Rectangle 6"/>
          <p:cNvSpPr>
            <a:spLocks noChangeArrowheads="1"/>
          </p:cNvSpPr>
          <p:nvPr/>
        </p:nvSpPr>
        <p:spPr bwMode="auto">
          <a:xfrm>
            <a:off x="0" y="1292225"/>
            <a:ext cx="9144000" cy="76200"/>
          </a:xfrm>
          <a:prstGeom prst="rect">
            <a:avLst/>
          </a:prstGeom>
          <a:gradFill rotWithShape="0">
            <a:gsLst>
              <a:gs pos="0">
                <a:srgbClr val="475E76"/>
              </a:gs>
              <a:gs pos="100000">
                <a:srgbClr val="99CCFF"/>
              </a:gs>
            </a:gsLst>
            <a:lin ang="0" scaled="1"/>
          </a:gradFill>
          <a:ln>
            <a:noFill/>
          </a:ln>
          <a:extLst>
            <a:ext uri="{91240B29-F687-4F45-9708-019B960494DF}">
              <a14:hiddenLine xmlns:a14="http://schemas.microsoft.com/office/drawing/2010/main" w="50800">
                <a:solidFill>
                  <a:srgbClr val="000000"/>
                </a:solidFill>
                <a:miter lim="800000"/>
                <a:headEnd/>
                <a:tailEnd/>
              </a14:hiddenLine>
            </a:ext>
          </a:extLst>
        </p:spPr>
        <p:txBody>
          <a:bodyPr wrap="none" lIns="90488" tIns="44450" rIns="90488" bIns="44450" anchor="ctr"/>
          <a:lstStyle>
            <a:lvl1pPr>
              <a:defRPr sz="500">
                <a:solidFill>
                  <a:schemeClr val="tx1"/>
                </a:solidFill>
                <a:latin typeface="Times New Roman" charset="0"/>
                <a:ea typeface="ＭＳ Ｐゴシック" charset="-128"/>
              </a:defRPr>
            </a:lvl1pPr>
            <a:lvl2pPr marL="742950" indent="-285750">
              <a:defRPr sz="500">
                <a:solidFill>
                  <a:schemeClr val="tx1"/>
                </a:solidFill>
                <a:latin typeface="Times New Roman" charset="0"/>
                <a:ea typeface="ＭＳ Ｐゴシック" charset="-128"/>
              </a:defRPr>
            </a:lvl2pPr>
            <a:lvl3pPr marL="1143000" indent="-228600">
              <a:defRPr sz="500">
                <a:solidFill>
                  <a:schemeClr val="tx1"/>
                </a:solidFill>
                <a:latin typeface="Times New Roman" charset="0"/>
                <a:ea typeface="ＭＳ Ｐゴシック" charset="-128"/>
              </a:defRPr>
            </a:lvl3pPr>
            <a:lvl4pPr marL="1600200" indent="-228600">
              <a:defRPr sz="500">
                <a:solidFill>
                  <a:schemeClr val="tx1"/>
                </a:solidFill>
                <a:latin typeface="Times New Roman" charset="0"/>
                <a:ea typeface="ＭＳ Ｐゴシック" charset="-128"/>
              </a:defRPr>
            </a:lvl4pPr>
            <a:lvl5pPr marL="2057400" indent="-228600">
              <a:defRPr sz="5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5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5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5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500">
                <a:solidFill>
                  <a:schemeClr val="tx1"/>
                </a:solidFill>
                <a:latin typeface="Times New Roman" charset="0"/>
                <a:ea typeface="ＭＳ Ｐゴシック" charset="-128"/>
              </a:defRPr>
            </a:lvl9pPr>
          </a:lstStyle>
          <a:p>
            <a:pPr algn="ctr">
              <a:defRPr/>
            </a:pPr>
            <a:endParaRPr lang="x-none" altLang="x-none"/>
          </a:p>
        </p:txBody>
      </p:sp>
      <p:sp>
        <p:nvSpPr>
          <p:cNvPr id="452615" name="Rectangle 7"/>
          <p:cNvSpPr>
            <a:spLocks noGrp="1" noChangeArrowheads="1"/>
          </p:cNvSpPr>
          <p:nvPr>
            <p:ph type="dt" sz="half" idx="2"/>
          </p:nvPr>
        </p:nvSpPr>
        <p:spPr bwMode="auto">
          <a:xfrm>
            <a:off x="234950"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l" eaLnBrk="1" hangingPunct="1">
              <a:defRPr sz="1200">
                <a:latin typeface="Tahoma" charset="0"/>
                <a:ea typeface="ＭＳ Ｐゴシック" charset="0"/>
                <a:cs typeface="+mn-cs"/>
              </a:defRPr>
            </a:lvl1pPr>
          </a:lstStyle>
          <a:p>
            <a:pPr>
              <a:defRPr/>
            </a:pPr>
            <a:endParaRPr lang="en-US"/>
          </a:p>
        </p:txBody>
      </p:sp>
      <p:sp>
        <p:nvSpPr>
          <p:cNvPr id="452616" name="Rectangle 8"/>
          <p:cNvSpPr>
            <a:spLocks noGrp="1" noChangeArrowheads="1"/>
          </p:cNvSpPr>
          <p:nvPr>
            <p:ph type="ftr" sz="quarter" idx="3"/>
          </p:nvPr>
        </p:nvSpPr>
        <p:spPr bwMode="auto">
          <a:xfrm>
            <a:off x="2822575" y="6402388"/>
            <a:ext cx="3956050"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ctr" eaLnBrk="1" hangingPunct="1">
              <a:defRPr sz="1200">
                <a:latin typeface="Tahoma" charset="0"/>
                <a:ea typeface="ＭＳ Ｐゴシック" charset="0"/>
                <a:cs typeface="+mn-cs"/>
              </a:defRPr>
            </a:lvl1pPr>
          </a:lstStyle>
          <a:p>
            <a:pPr>
              <a:defRPr/>
            </a:pPr>
            <a:endParaRPr lang="en-US"/>
          </a:p>
        </p:txBody>
      </p:sp>
      <p:sp>
        <p:nvSpPr>
          <p:cNvPr id="452617" name="Rectangle 9"/>
          <p:cNvSpPr>
            <a:spLocks noGrp="1" noChangeArrowheads="1"/>
          </p:cNvSpPr>
          <p:nvPr>
            <p:ph type="sldNum" sz="quarter" idx="4"/>
          </p:nvPr>
        </p:nvSpPr>
        <p:spPr bwMode="auto">
          <a:xfrm>
            <a:off x="7013575" y="6402388"/>
            <a:ext cx="2130425" cy="455612"/>
          </a:xfrm>
          <a:prstGeom prst="rect">
            <a:avLst/>
          </a:prstGeom>
          <a:noFill/>
          <a:ln w="9525">
            <a:noFill/>
            <a:miter lim="800000"/>
            <a:headEnd/>
            <a:tailEnd/>
          </a:ln>
          <a:effectLst/>
        </p:spPr>
        <p:txBody>
          <a:bodyPr vert="horz" wrap="square" lIns="91294" tIns="45647" rIns="91294" bIns="45647" numCol="1" anchor="b" anchorCtr="0" compatLnSpc="1">
            <a:prstTxWarp prst="textNoShape">
              <a:avLst/>
            </a:prstTxWarp>
          </a:bodyPr>
          <a:lstStyle>
            <a:lvl1pPr algn="r" eaLnBrk="1" hangingPunct="1">
              <a:defRPr sz="1200" smtClean="0">
                <a:latin typeface="Tahoma" charset="0"/>
              </a:defRPr>
            </a:lvl1pPr>
          </a:lstStyle>
          <a:p>
            <a:pPr>
              <a:defRPr/>
            </a:pPr>
            <a:fld id="{E9CACA42-C27B-384F-AD7C-AC75ACD4DC7E}" type="slidenum">
              <a:rPr lang="en-US" altLang="x-none"/>
              <a:pPr>
                <a:defRPr/>
              </a:pPr>
              <a:t>‹#›</a:t>
            </a:fld>
            <a:endParaRPr lang="en-US" altLang="x-none"/>
          </a:p>
        </p:txBody>
      </p:sp>
    </p:spTree>
    <p:extLst>
      <p:ext uri="{BB962C8B-B14F-4D97-AF65-F5344CB8AC3E}">
        <p14:creationId xmlns:p14="http://schemas.microsoft.com/office/powerpoint/2010/main" val="1485695468"/>
      </p:ext>
    </p:extLst>
  </p:cSld>
  <p:clrMap bg1="lt1" tx1="dk1" bg2="lt2" tx2="dk2" accent1="accent1" accent2="accent2" accent3="accent3" accent4="accent4" accent5="accent5" accent6="accent6" hlink="hlink" folHlink="folHlink"/>
  <p:sldLayoutIdLst>
    <p:sldLayoutId id="2147486364" r:id="rId1"/>
    <p:sldLayoutId id="2147486365" r:id="rId2"/>
    <p:sldLayoutId id="2147486366" r:id="rId3"/>
    <p:sldLayoutId id="2147486367" r:id="rId4"/>
    <p:sldLayoutId id="2147486368" r:id="rId5"/>
    <p:sldLayoutId id="2147486369" r:id="rId6"/>
    <p:sldLayoutId id="2147486370" r:id="rId7"/>
    <p:sldLayoutId id="2147486371" r:id="rId8"/>
    <p:sldLayoutId id="2147486372" r:id="rId9"/>
    <p:sldLayoutId id="2147486373" r:id="rId10"/>
    <p:sldLayoutId id="2147486374" r:id="rId11"/>
    <p:sldLayoutId id="2147486375" r:id="rId12"/>
    <p:sldLayoutId id="2147486376" r:id="rId13"/>
  </p:sldLayoutIdLst>
  <p:hf hdr="0" ftr="0" dt="0"/>
  <p:txStyles>
    <p:titleStyle>
      <a:lvl1pPr algn="l" rtl="0" eaLnBrk="0" fontAlgn="base" hangingPunct="0">
        <a:spcBef>
          <a:spcPct val="0"/>
        </a:spcBef>
        <a:spcAft>
          <a:spcPct val="0"/>
        </a:spcAft>
        <a:defRPr sz="4000" u="sng">
          <a:solidFill>
            <a:schemeClr val="accent2"/>
          </a:solidFill>
          <a:latin typeface="+mj-lt"/>
          <a:ea typeface="ＭＳ Ｐゴシック" charset="0"/>
          <a:cs typeface="ＭＳ Ｐゴシック" charset="0"/>
        </a:defRPr>
      </a:lvl1pPr>
      <a:lvl2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2pPr>
      <a:lvl3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3pPr>
      <a:lvl4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4pPr>
      <a:lvl5pPr algn="l" rtl="0" eaLnBrk="0" fontAlgn="base" hangingPunct="0">
        <a:spcBef>
          <a:spcPct val="0"/>
        </a:spcBef>
        <a:spcAft>
          <a:spcPct val="0"/>
        </a:spcAft>
        <a:defRPr sz="4000" u="sng">
          <a:solidFill>
            <a:schemeClr val="accent2"/>
          </a:solidFill>
          <a:latin typeface="Comic Sans MS" pitchFamily="66"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chemeClr val="accent2"/>
        </a:buClr>
        <a:buSzPct val="85000"/>
        <a:buFont typeface="ZapfDingbats" charset="0"/>
        <a:buChar char="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5000"/>
        <a:buFont typeface="ZapfDingbats" charset="0"/>
        <a:buChar char="m"/>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0.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 Id="rId9" Type="http://schemas.openxmlformats.org/officeDocument/2006/relationships/image" Target="../media/image7.w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4.png"/><Relationship Id="rId3" Type="http://schemas.openxmlformats.org/officeDocument/2006/relationships/notesSlide" Target="../notesSlides/notesSlide12.xml"/><Relationship Id="rId7" Type="http://schemas.openxmlformats.org/officeDocument/2006/relationships/image" Target="../media/image10.wmf"/><Relationship Id="rId12"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2.wmf"/><Relationship Id="rId5" Type="http://schemas.openxmlformats.org/officeDocument/2006/relationships/image" Target="../media/image9.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1.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43.png"/><Relationship Id="rId3" Type="http://schemas.openxmlformats.org/officeDocument/2006/relationships/notesSlide" Target="../notesSlides/notesSlide15.xml"/><Relationship Id="rId7" Type="http://schemas.openxmlformats.org/officeDocument/2006/relationships/image" Target="../media/image15.wmf"/><Relationship Id="rId12"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oleObject" Target="../embeddings/oleObject13.bin"/><Relationship Id="rId5" Type="http://schemas.openxmlformats.org/officeDocument/2006/relationships/image" Target="../media/image14.wmf"/><Relationship Id="rId10" Type="http://schemas.openxmlformats.org/officeDocument/2006/relationships/image" Target="../media/image8.png"/><Relationship Id="rId4" Type="http://schemas.openxmlformats.org/officeDocument/2006/relationships/oleObject" Target="../embeddings/oleObject10.bin"/><Relationship Id="rId9" Type="http://schemas.openxmlformats.org/officeDocument/2006/relationships/image" Target="../media/image16.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16.xml"/><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11" Type="http://schemas.openxmlformats.org/officeDocument/2006/relationships/image" Target="../media/image17.emf"/><Relationship Id="rId5" Type="http://schemas.openxmlformats.org/officeDocument/2006/relationships/image" Target="../media/image18.emf"/><Relationship Id="rId10" Type="http://schemas.openxmlformats.org/officeDocument/2006/relationships/oleObject" Target="../embeddings/oleObject13.bin"/><Relationship Id="rId4" Type="http://schemas.openxmlformats.org/officeDocument/2006/relationships/oleObject" Target="../embeddings/oleObject14.bin"/><Relationship Id="rId9" Type="http://schemas.openxmlformats.org/officeDocument/2006/relationships/image" Target="../media/image12.wmf"/></Relationships>
</file>

<file path=ppt/slides/_rels/slide1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7.xml"/><Relationship Id="rId7"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17.bin"/><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5.png"/><Relationship Id="rId3" Type="http://schemas.openxmlformats.org/officeDocument/2006/relationships/notesSlide" Target="../notesSlides/notesSlide18.xml"/><Relationship Id="rId7" Type="http://schemas.openxmlformats.org/officeDocument/2006/relationships/image" Target="../media/image52.png"/><Relationship Id="rId12"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51.png"/><Relationship Id="rId11" Type="http://schemas.openxmlformats.org/officeDocument/2006/relationships/image" Target="../media/image25.png"/><Relationship Id="rId5" Type="http://schemas.openxmlformats.org/officeDocument/2006/relationships/image" Target="../media/image23.emf"/><Relationship Id="rId10" Type="http://schemas.openxmlformats.org/officeDocument/2006/relationships/image" Target="../media/image24.emf"/><Relationship Id="rId4" Type="http://schemas.openxmlformats.org/officeDocument/2006/relationships/oleObject" Target="../embeddings/oleObject19.bin"/><Relationship Id="rId9" Type="http://schemas.openxmlformats.org/officeDocument/2006/relationships/oleObject" Target="../embeddings/oleObject20.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8.png"/><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4.bin"/><Relationship Id="rId5" Type="http://schemas.openxmlformats.org/officeDocument/2006/relationships/image" Target="../media/image29.wmf"/><Relationship Id="rId4" Type="http://schemas.openxmlformats.org/officeDocument/2006/relationships/oleObject" Target="../embeddings/oleObject23.bin"/></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44.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6.bin"/><Relationship Id="rId5" Type="http://schemas.openxmlformats.org/officeDocument/2006/relationships/image" Target="../media/image29.wmf"/><Relationship Id="rId4" Type="http://schemas.openxmlformats.org/officeDocument/2006/relationships/oleObject" Target="../embeddings/oleObject25.bin"/><Relationship Id="rId9" Type="http://schemas.openxmlformats.org/officeDocument/2006/relationships/oleObject" Target="../embeddings/oleObject28.bin"/></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ctrTitle"/>
          </p:nvPr>
        </p:nvSpPr>
        <p:spPr>
          <a:xfrm>
            <a:off x="641350" y="1697038"/>
            <a:ext cx="7772400" cy="1470025"/>
          </a:xfrm>
        </p:spPr>
        <p:txBody>
          <a:bodyPr/>
          <a:lstStyle/>
          <a:p>
            <a:pPr algn="ctr"/>
            <a:r>
              <a:rPr lang="en-US" altLang="x-none" sz="3600" dirty="0">
                <a:ea typeface="ＭＳ Ｐゴシック" charset="-128"/>
              </a:rPr>
              <a:t>Statistical Multiplexing</a:t>
            </a:r>
            <a:r>
              <a:rPr lang="en-US" altLang="zh-CN" sz="3600" dirty="0">
                <a:ea typeface="ＭＳ Ｐゴシック" charset="-128"/>
              </a:rPr>
              <a:t>;</a:t>
            </a:r>
            <a:br>
              <a:rPr lang="en-US" altLang="x-none" sz="3600" dirty="0">
                <a:ea typeface="ＭＳ Ｐゴシック" charset="-128"/>
              </a:rPr>
            </a:br>
            <a:r>
              <a:rPr lang="en-US" altLang="x-none" sz="3600" dirty="0">
                <a:ea typeface="ＭＳ Ｐゴシック" charset="-128"/>
              </a:rPr>
              <a:t>Layered Network Architecture</a:t>
            </a:r>
          </a:p>
        </p:txBody>
      </p:sp>
      <p:sp>
        <p:nvSpPr>
          <p:cNvPr id="4" name="TextBox 3">
            <a:extLst>
              <a:ext uri="{FF2B5EF4-FFF2-40B4-BE49-F238E27FC236}">
                <a16:creationId xmlns:a16="http://schemas.microsoft.com/office/drawing/2014/main" id="{B4428796-2881-7644-9368-E93AFB10AA0F}"/>
              </a:ext>
            </a:extLst>
          </p:cNvPr>
          <p:cNvSpPr txBox="1"/>
          <p:nvPr/>
        </p:nvSpPr>
        <p:spPr>
          <a:xfrm>
            <a:off x="465683" y="6407150"/>
            <a:ext cx="8225329" cy="276999"/>
          </a:xfrm>
          <a:prstGeom prst="rect">
            <a:avLst/>
          </a:prstGeom>
          <a:noFill/>
        </p:spPr>
        <p:txBody>
          <a:bodyPr wrap="none" rtlCol="0">
            <a:spAutoFit/>
          </a:bodyPr>
          <a:lstStyle/>
          <a:p>
            <a:r>
              <a:rPr lang="en-US" sz="1200" dirty="0">
                <a:latin typeface="+mn-lt"/>
              </a:rPr>
              <a:t>Th</a:t>
            </a:r>
            <a:r>
              <a:rPr lang="en-US" altLang="zh-CN" sz="1200" dirty="0">
                <a:latin typeface="+mn-lt"/>
              </a:rPr>
              <a:t>is</a:t>
            </a:r>
            <a:r>
              <a:rPr lang="zh-CN" altLang="en-US" sz="1200" dirty="0">
                <a:latin typeface="+mn-lt"/>
              </a:rPr>
              <a:t> </a:t>
            </a:r>
            <a:r>
              <a:rPr lang="en-US" altLang="zh-CN" sz="1200" dirty="0">
                <a:latin typeface="+mn-lt"/>
              </a:rPr>
              <a:t>deck</a:t>
            </a:r>
            <a:r>
              <a:rPr lang="zh-CN" altLang="en-US" sz="1200" dirty="0">
                <a:latin typeface="+mn-lt"/>
              </a:rPr>
              <a:t> </a:t>
            </a:r>
            <a:r>
              <a:rPr lang="en-US" altLang="zh-CN" sz="1200" dirty="0">
                <a:latin typeface="+mn-lt"/>
              </a:rPr>
              <a:t>of</a:t>
            </a:r>
            <a:r>
              <a:rPr lang="zh-CN" altLang="en-US" sz="1200" dirty="0">
                <a:latin typeface="+mn-lt"/>
              </a:rPr>
              <a:t> </a:t>
            </a:r>
            <a:r>
              <a:rPr lang="en-US" altLang="zh-CN" sz="1200" dirty="0">
                <a:latin typeface="+mn-lt"/>
              </a:rPr>
              <a:t>slides</a:t>
            </a:r>
            <a:r>
              <a:rPr lang="en-US" sz="1200" dirty="0">
                <a:latin typeface="+mn-lt"/>
              </a:rPr>
              <a:t> are heavily based on CPSC 433/533 at Yale University, by courtesy of Dr. Y. Richard Yang. </a:t>
            </a:r>
          </a:p>
        </p:txBody>
      </p:sp>
      <p:sp>
        <p:nvSpPr>
          <p:cNvPr id="7" name="Rectangle 5">
            <a:extLst>
              <a:ext uri="{FF2B5EF4-FFF2-40B4-BE49-F238E27FC236}">
                <a16:creationId xmlns:a16="http://schemas.microsoft.com/office/drawing/2014/main" id="{CA1B2716-61D4-9B44-822C-B7C7B2670E93}"/>
              </a:ext>
            </a:extLst>
          </p:cNvPr>
          <p:cNvSpPr txBox="1">
            <a:spLocks noChangeArrowheads="1"/>
          </p:cNvSpPr>
          <p:nvPr/>
        </p:nvSpPr>
        <p:spPr bwMode="auto">
          <a:xfrm>
            <a:off x="1022350" y="3321355"/>
            <a:ext cx="7010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5000"/>
              <a:buFont typeface="ZapfDingbats" charset="0"/>
              <a:buNone/>
              <a:defRPr sz="2800">
                <a:solidFill>
                  <a:schemeClr val="tx1"/>
                </a:solidFill>
                <a:latin typeface="+mn-lt"/>
                <a:ea typeface="ＭＳ Ｐゴシック" charset="0"/>
                <a:cs typeface="ＭＳ Ｐゴシック" charset="0"/>
              </a:defRPr>
            </a:lvl1pPr>
            <a:lvl2pPr marL="457200" indent="0" algn="ctr" rtl="0" eaLnBrk="0" fontAlgn="base" hangingPunct="0">
              <a:spcBef>
                <a:spcPct val="20000"/>
              </a:spcBef>
              <a:spcAft>
                <a:spcPct val="0"/>
              </a:spcAft>
              <a:buClr>
                <a:schemeClr val="accent2"/>
              </a:buClr>
              <a:buSzPct val="75000"/>
              <a:buFont typeface="ZapfDingbats" charset="0"/>
              <a:buNone/>
              <a:defRPr sz="24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0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Times New Roman" pitchFamily="18" charset="0"/>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Times New Roman" pitchFamily="18" charset="0"/>
              </a:defRPr>
            </a:lvl6pPr>
            <a:lvl7pPr marL="2743200" indent="0" algn="ctr" rtl="0" eaLnBrk="0" fontAlgn="base" hangingPunct="0">
              <a:spcBef>
                <a:spcPct val="20000"/>
              </a:spcBef>
              <a:spcAft>
                <a:spcPct val="0"/>
              </a:spcAft>
              <a:buNone/>
              <a:defRPr sz="2000">
                <a:solidFill>
                  <a:schemeClr val="tx1"/>
                </a:solidFill>
                <a:latin typeface="Times New Roman" pitchFamily="18" charset="0"/>
              </a:defRPr>
            </a:lvl7pPr>
            <a:lvl8pPr marL="3200400" indent="0" algn="ctr" rtl="0" eaLnBrk="0" fontAlgn="base" hangingPunct="0">
              <a:spcBef>
                <a:spcPct val="20000"/>
              </a:spcBef>
              <a:spcAft>
                <a:spcPct val="0"/>
              </a:spcAft>
              <a:buNone/>
              <a:defRPr sz="2000">
                <a:solidFill>
                  <a:schemeClr val="tx1"/>
                </a:solidFill>
                <a:latin typeface="Times New Roman" pitchFamily="18" charset="0"/>
              </a:defRPr>
            </a:lvl8pPr>
            <a:lvl9pPr marL="3657600" indent="0" algn="ctr" rtl="0" eaLnBrk="0" fontAlgn="base" hangingPunct="0">
              <a:spcBef>
                <a:spcPct val="20000"/>
              </a:spcBef>
              <a:spcAft>
                <a:spcPct val="0"/>
              </a:spcAft>
              <a:buNone/>
              <a:defRPr sz="2000">
                <a:solidFill>
                  <a:schemeClr val="tx1"/>
                </a:solidFill>
                <a:latin typeface="Times New Roman" pitchFamily="18" charset="0"/>
              </a:defRPr>
            </a:lvl9pPr>
          </a:lstStyle>
          <a:p>
            <a:pPr lvl="1"/>
            <a:r>
              <a:rPr lang="en-US" altLang="x-none" b="1" dirty="0">
                <a:ea typeface="ＭＳ Ｐゴシック" charset="-128"/>
              </a:rPr>
              <a:t>Qi</a:t>
            </a:r>
            <a:r>
              <a:rPr lang="en-US" altLang="zh-CN" b="1" dirty="0">
                <a:ea typeface="ＭＳ Ｐゴシック" charset="-128"/>
              </a:rPr>
              <a:t>ao</a:t>
            </a:r>
            <a:r>
              <a:rPr lang="zh-CN" altLang="en-US" b="1" dirty="0">
                <a:ea typeface="ＭＳ Ｐゴシック" charset="-128"/>
              </a:rPr>
              <a:t> </a:t>
            </a:r>
            <a:r>
              <a:rPr lang="en-US" altLang="zh-CN" b="1" dirty="0">
                <a:ea typeface="ＭＳ Ｐゴシック" charset="-128"/>
              </a:rPr>
              <a:t>Xiang</a:t>
            </a:r>
            <a:r>
              <a:rPr lang="en-US" altLang="zh-CN" dirty="0">
                <a:ea typeface="ＭＳ Ｐゴシック" charset="-128"/>
              </a:rPr>
              <a:t>,</a:t>
            </a:r>
            <a:r>
              <a:rPr lang="zh-CN" altLang="en-US" dirty="0">
                <a:ea typeface="ＭＳ Ｐゴシック" charset="-128"/>
              </a:rPr>
              <a:t> </a:t>
            </a:r>
            <a:r>
              <a:rPr lang="en-US" altLang="zh-CN" dirty="0" err="1">
                <a:ea typeface="ＭＳ Ｐゴシック" charset="-128"/>
              </a:rPr>
              <a:t>Congming</a:t>
            </a:r>
            <a:r>
              <a:rPr lang="zh-CN" altLang="en-US" dirty="0">
                <a:ea typeface="ＭＳ Ｐゴシック" charset="-128"/>
              </a:rPr>
              <a:t> </a:t>
            </a:r>
            <a:r>
              <a:rPr lang="en-US" altLang="zh-CN" dirty="0">
                <a:ea typeface="ＭＳ Ｐゴシック" charset="-128"/>
              </a:rPr>
              <a:t>Gao,</a:t>
            </a:r>
            <a:r>
              <a:rPr lang="zh-CN" altLang="en-US" dirty="0">
                <a:ea typeface="ＭＳ Ｐゴシック" charset="-128"/>
              </a:rPr>
              <a:t> </a:t>
            </a:r>
            <a:r>
              <a:rPr lang="en-US" altLang="zh-CN" dirty="0" err="1">
                <a:ea typeface="ＭＳ Ｐゴシック" charset="-128"/>
              </a:rPr>
              <a:t>Qiang</a:t>
            </a:r>
            <a:r>
              <a:rPr lang="zh-CN" altLang="en-US" dirty="0">
                <a:ea typeface="ＭＳ Ｐゴシック" charset="-128"/>
              </a:rPr>
              <a:t> </a:t>
            </a:r>
            <a:r>
              <a:rPr lang="en-US" altLang="zh-CN" dirty="0">
                <a:ea typeface="ＭＳ Ｐゴシック" charset="-128"/>
              </a:rPr>
              <a:t>Su</a:t>
            </a:r>
            <a:endParaRPr lang="en-US" altLang="x-none" dirty="0">
              <a:ea typeface="ＭＳ Ｐゴシック" charset="-128"/>
            </a:endParaRPr>
          </a:p>
          <a:p>
            <a:pPr lvl="1"/>
            <a:endParaRPr lang="en-US" altLang="x-none" dirty="0">
              <a:ea typeface="ＭＳ Ｐゴシック" charset="-128"/>
            </a:endParaRPr>
          </a:p>
          <a:p>
            <a:pPr lvl="1"/>
            <a:r>
              <a:rPr lang="en-US" altLang="x-none" dirty="0">
                <a:ea typeface="ＭＳ Ｐゴシック" charset="-128"/>
              </a:rPr>
              <a:t>https://</a:t>
            </a:r>
            <a:r>
              <a:rPr lang="en-US" altLang="x-none" dirty="0" err="1">
                <a:ea typeface="ＭＳ Ｐゴシック" charset="-128"/>
              </a:rPr>
              <a:t>sngr</a:t>
            </a:r>
            <a:r>
              <a:rPr lang="en-US" altLang="zh-CN" dirty="0" err="1">
                <a:ea typeface="ＭＳ Ｐゴシック" charset="-128"/>
              </a:rPr>
              <a:t>oup.org.cn</a:t>
            </a:r>
            <a:r>
              <a:rPr lang="en-US" altLang="x-none" dirty="0">
                <a:ea typeface="ＭＳ Ｐゴシック" charset="-128"/>
              </a:rPr>
              <a:t>/courses/cnns-xmuf2</a:t>
            </a:r>
            <a:r>
              <a:rPr lang="en-US" altLang="zh-CN" dirty="0">
                <a:ea typeface="ＭＳ Ｐゴシック" charset="-128"/>
              </a:rPr>
              <a:t>5</a:t>
            </a:r>
            <a:r>
              <a:rPr lang="en-US" altLang="x-none" dirty="0">
                <a:ea typeface="ＭＳ Ｐゴシック" charset="-128"/>
              </a:rPr>
              <a:t>/</a:t>
            </a:r>
            <a:r>
              <a:rPr lang="en-US" altLang="x-none" dirty="0" err="1">
                <a:ea typeface="ＭＳ Ｐゴシック" charset="-128"/>
              </a:rPr>
              <a:t>index.shtml</a:t>
            </a:r>
            <a:endParaRPr lang="en-US" altLang="x-none" dirty="0">
              <a:ea typeface="ＭＳ Ｐゴシック" charset="-128"/>
            </a:endParaRPr>
          </a:p>
          <a:p>
            <a:pPr lvl="1"/>
            <a:endParaRPr lang="en-US" altLang="x-none" dirty="0">
              <a:ea typeface="ＭＳ Ｐゴシック" charset="-128"/>
            </a:endParaRPr>
          </a:p>
          <a:p>
            <a:pPr lvl="1"/>
            <a:r>
              <a:rPr lang="en-US" altLang="x-none" dirty="0">
                <a:ea typeface="ＭＳ Ｐゴシック" charset="-128"/>
              </a:rPr>
              <a:t>09/</a:t>
            </a:r>
            <a:r>
              <a:rPr lang="en-US" altLang="zh-CN" dirty="0">
                <a:ea typeface="宋体" charset="-122"/>
              </a:rPr>
              <a:t>09</a:t>
            </a:r>
            <a:r>
              <a:rPr lang="en-US" altLang="x-none" dirty="0">
                <a:ea typeface="ＭＳ Ｐゴシック" charset="-128"/>
              </a:rPr>
              <a:t>/20</a:t>
            </a:r>
            <a:r>
              <a:rPr lang="en-US" altLang="zh-CN" dirty="0">
                <a:ea typeface="ＭＳ Ｐゴシック" charset="-128"/>
              </a:rPr>
              <a:t>25</a:t>
            </a:r>
            <a:endParaRPr lang="en-US" altLang="x-none" sz="2400" kern="0" dirty="0">
              <a:ea typeface="ＭＳ Ｐゴシック"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534527" y="6339"/>
            <a:ext cx="7769126" cy="1144056"/>
          </a:xfrm>
        </p:spPr>
        <p:txBody>
          <a:bodyPr/>
          <a:lstStyle/>
          <a:p>
            <a:r>
              <a:rPr lang="en-US" altLang="x-none">
                <a:ea typeface="ＭＳ Ｐゴシック" charset="-128"/>
              </a:rPr>
              <a:t>Analysis of Circuit-Switching Blocking (Busy) Time: Sketch</a:t>
            </a:r>
          </a:p>
        </p:txBody>
      </p:sp>
      <p:sp>
        <p:nvSpPr>
          <p:cNvPr id="8704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0">
              <a:defRPr sz="499">
                <a:solidFill>
                  <a:schemeClr val="tx1"/>
                </a:solidFill>
                <a:latin typeface="Comic Sans MS" charset="0"/>
                <a:ea typeface="ＭＳ Ｐゴシック" charset="-128"/>
              </a:defRPr>
            </a:lvl1pPr>
            <a:lvl2pPr marL="741613" indent="-285236" defTabSz="911170">
              <a:defRPr sz="499">
                <a:solidFill>
                  <a:schemeClr val="tx1"/>
                </a:solidFill>
                <a:latin typeface="Comic Sans MS" charset="0"/>
                <a:ea typeface="ＭＳ Ｐゴシック" charset="-128"/>
              </a:defRPr>
            </a:lvl2pPr>
            <a:lvl3pPr marL="1140943" indent="-228189" defTabSz="911170">
              <a:defRPr sz="499">
                <a:solidFill>
                  <a:schemeClr val="tx1"/>
                </a:solidFill>
                <a:latin typeface="Comic Sans MS" charset="0"/>
                <a:ea typeface="ＭＳ Ｐゴシック" charset="-128"/>
              </a:defRPr>
            </a:lvl3pPr>
            <a:lvl4pPr marL="1597320" indent="-228189" defTabSz="911170">
              <a:defRPr sz="499">
                <a:solidFill>
                  <a:schemeClr val="tx1"/>
                </a:solidFill>
                <a:latin typeface="Comic Sans MS" charset="0"/>
                <a:ea typeface="ＭＳ Ｐゴシック" charset="-128"/>
              </a:defRPr>
            </a:lvl4pPr>
            <a:lvl5pPr marL="2053697" indent="-228189" defTabSz="911170">
              <a:defRPr sz="499">
                <a:solidFill>
                  <a:schemeClr val="tx1"/>
                </a:solidFill>
                <a:latin typeface="Comic Sans MS" charset="0"/>
                <a:ea typeface="ＭＳ Ｐゴシック" charset="-128"/>
              </a:defRPr>
            </a:lvl5pPr>
            <a:lvl6pPr marL="2510074" indent="-228189" algn="ctr" defTabSz="911170" eaLnBrk="0" fontAlgn="base" hangingPunct="0">
              <a:spcBef>
                <a:spcPct val="0"/>
              </a:spcBef>
              <a:spcAft>
                <a:spcPct val="0"/>
              </a:spcAft>
              <a:defRPr sz="499">
                <a:solidFill>
                  <a:schemeClr val="tx1"/>
                </a:solidFill>
                <a:latin typeface="Comic Sans MS" charset="0"/>
                <a:ea typeface="ＭＳ Ｐゴシック" charset="-128"/>
              </a:defRPr>
            </a:lvl6pPr>
            <a:lvl7pPr marL="2966451" indent="-228189" algn="ctr" defTabSz="911170" eaLnBrk="0" fontAlgn="base" hangingPunct="0">
              <a:spcBef>
                <a:spcPct val="0"/>
              </a:spcBef>
              <a:spcAft>
                <a:spcPct val="0"/>
              </a:spcAft>
              <a:defRPr sz="499">
                <a:solidFill>
                  <a:schemeClr val="tx1"/>
                </a:solidFill>
                <a:latin typeface="Comic Sans MS" charset="0"/>
                <a:ea typeface="ＭＳ Ｐゴシック" charset="-128"/>
              </a:defRPr>
            </a:lvl7pPr>
            <a:lvl8pPr marL="3422828" indent="-228189" algn="ctr" defTabSz="911170" eaLnBrk="0" fontAlgn="base" hangingPunct="0">
              <a:spcBef>
                <a:spcPct val="0"/>
              </a:spcBef>
              <a:spcAft>
                <a:spcPct val="0"/>
              </a:spcAft>
              <a:defRPr sz="499">
                <a:solidFill>
                  <a:schemeClr val="tx1"/>
                </a:solidFill>
                <a:latin typeface="Comic Sans MS" charset="0"/>
                <a:ea typeface="ＭＳ Ｐゴシック" charset="-128"/>
              </a:defRPr>
            </a:lvl8pPr>
            <a:lvl9pPr marL="3879205" indent="-228189" algn="ctr" defTabSz="911170" eaLnBrk="0" fontAlgn="base" hangingPunct="0">
              <a:spcBef>
                <a:spcPct val="0"/>
              </a:spcBef>
              <a:spcAft>
                <a:spcPct val="0"/>
              </a:spcAft>
              <a:defRPr sz="499">
                <a:solidFill>
                  <a:schemeClr val="tx1"/>
                </a:solidFill>
                <a:latin typeface="Comic Sans MS" charset="0"/>
                <a:ea typeface="ＭＳ Ｐゴシック" charset="-128"/>
              </a:defRPr>
            </a:lvl9pPr>
          </a:lstStyle>
          <a:p>
            <a:pPr marL="0" marR="0" lvl="0" indent="0" algn="r" defTabSz="911170" rtl="0" eaLnBrk="1" fontAlgn="base" latinLnBrk="0" hangingPunct="1">
              <a:lnSpc>
                <a:spcPct val="100000"/>
              </a:lnSpc>
              <a:spcBef>
                <a:spcPct val="0"/>
              </a:spcBef>
              <a:spcAft>
                <a:spcPct val="0"/>
              </a:spcAft>
              <a:buClrTx/>
              <a:buSzTx/>
              <a:buFontTx/>
              <a:buNone/>
              <a:tabLst/>
              <a:defRPr/>
            </a:pPr>
            <a:fld id="{99A4F2D8-B692-A74A-992E-938B2AD30624}" type="slidenum">
              <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1170" rtl="0" eaLnBrk="1" fontAlgn="base" latinLnBrk="0" hangingPunct="1">
                <a:lnSpc>
                  <a:spcPct val="100000"/>
                </a:lnSpc>
                <a:spcBef>
                  <a:spcPct val="0"/>
                </a:spcBef>
                <a:spcAft>
                  <a:spcPct val="0"/>
                </a:spcAft>
                <a:buClrTx/>
                <a:buSzTx/>
                <a:buFontTx/>
                <a:buNone/>
                <a:tabLst/>
                <a:defRPr/>
              </a:pPr>
              <a:t>10</a:t>
            </a:fld>
            <a:endPar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grpSp>
        <p:nvGrpSpPr>
          <p:cNvPr id="87043" name="Group 6"/>
          <p:cNvGrpSpPr>
            <a:grpSpLocks/>
          </p:cNvGrpSpPr>
          <p:nvPr/>
        </p:nvGrpSpPr>
        <p:grpSpPr bwMode="auto">
          <a:xfrm>
            <a:off x="612171" y="2078950"/>
            <a:ext cx="912710" cy="838236"/>
            <a:chOff x="1143000" y="2971800"/>
            <a:chExt cx="914400" cy="838200"/>
          </a:xfrm>
        </p:grpSpPr>
        <p:sp>
          <p:nvSpPr>
            <p:cNvPr id="87071" name="Oval 4"/>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72" name="Rectangle 5"/>
            <p:cNvSpPr>
              <a:spLocks noChangeArrowheads="1"/>
            </p:cNvSpPr>
            <p:nvPr/>
          </p:nvSpPr>
          <p:spPr bwMode="auto">
            <a:xfrm>
              <a:off x="1295400" y="3025775"/>
              <a:ext cx="49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0</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87044" name="Group 7"/>
          <p:cNvGrpSpPr>
            <a:grpSpLocks/>
          </p:cNvGrpSpPr>
          <p:nvPr/>
        </p:nvGrpSpPr>
        <p:grpSpPr bwMode="auto">
          <a:xfrm>
            <a:off x="2058879" y="2078950"/>
            <a:ext cx="914295" cy="838236"/>
            <a:chOff x="1143000" y="2971800"/>
            <a:chExt cx="914400" cy="838200"/>
          </a:xfrm>
        </p:grpSpPr>
        <p:sp>
          <p:nvSpPr>
            <p:cNvPr id="87069" name="Oval 8"/>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70" name="Rectangle 9"/>
            <p:cNvSpPr>
              <a:spLocks noChangeArrowheads="1"/>
            </p:cNvSpPr>
            <p:nvPr/>
          </p:nvSpPr>
          <p:spPr bwMode="auto">
            <a:xfrm>
              <a:off x="1295400" y="3025775"/>
              <a:ext cx="415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87045" name="Group 10"/>
          <p:cNvGrpSpPr>
            <a:grpSpLocks/>
          </p:cNvGrpSpPr>
          <p:nvPr/>
        </p:nvGrpSpPr>
        <p:grpSpPr bwMode="auto">
          <a:xfrm>
            <a:off x="4039586" y="2078950"/>
            <a:ext cx="912710" cy="838236"/>
            <a:chOff x="1143000" y="2971800"/>
            <a:chExt cx="914400" cy="838200"/>
          </a:xfrm>
        </p:grpSpPr>
        <p:sp>
          <p:nvSpPr>
            <p:cNvPr id="87067" name="Oval 11"/>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68" name="Rectangle 12"/>
            <p:cNvSpPr>
              <a:spLocks noChangeArrowheads="1"/>
            </p:cNvSpPr>
            <p:nvPr/>
          </p:nvSpPr>
          <p:spPr bwMode="auto">
            <a:xfrm>
              <a:off x="1295400" y="3025775"/>
              <a:ext cx="461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k</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87046" name="Group 13"/>
          <p:cNvGrpSpPr>
            <a:grpSpLocks/>
          </p:cNvGrpSpPr>
          <p:nvPr/>
        </p:nvGrpSpPr>
        <p:grpSpPr bwMode="auto">
          <a:xfrm>
            <a:off x="7847298" y="2078950"/>
            <a:ext cx="914294" cy="838236"/>
            <a:chOff x="1143000" y="2971800"/>
            <a:chExt cx="914400" cy="838200"/>
          </a:xfrm>
        </p:grpSpPr>
        <p:sp>
          <p:nvSpPr>
            <p:cNvPr id="87065" name="Oval 14"/>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66" name="Rectangle 15"/>
            <p:cNvSpPr>
              <a:spLocks noChangeArrowheads="1"/>
            </p:cNvSpPr>
            <p:nvPr/>
          </p:nvSpPr>
          <p:spPr bwMode="auto">
            <a:xfrm>
              <a:off x="1295400" y="3025775"/>
              <a:ext cx="593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N</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sp>
        <p:nvSpPr>
          <p:cNvPr id="87047" name="Rectangle 16"/>
          <p:cNvSpPr>
            <a:spLocks noChangeArrowheads="1"/>
          </p:cNvSpPr>
          <p:nvPr/>
        </p:nvSpPr>
        <p:spPr bwMode="auto">
          <a:xfrm>
            <a:off x="612171" y="1448294"/>
            <a:ext cx="4384493" cy="46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396" b="0" i="0" u="none" strike="noStrike" kern="1200" cap="none" spc="0" normalizeH="0" baseline="0" noProof="0" dirty="0">
                <a:ln>
                  <a:noFill/>
                </a:ln>
                <a:solidFill>
                  <a:srgbClr val="3333CC"/>
                </a:solidFill>
                <a:effectLst/>
                <a:uLnTx/>
                <a:uFillTx/>
                <a:latin typeface="Comic Sans MS" charset="0"/>
                <a:ea typeface="ＭＳ Ｐゴシック" charset="-128"/>
                <a:cs typeface="+mn-cs"/>
              </a:rPr>
              <a:t>system state: # of busy lines</a:t>
            </a:r>
            <a:endParaRPr kumimoji="0" lang="en-US" altLang="x-none" sz="100" b="0" i="0" u="none" strike="noStrike" kern="1200" cap="none" spc="0" normalizeH="0" baseline="0" noProof="0" dirty="0">
              <a:ln>
                <a:noFill/>
              </a:ln>
              <a:solidFill>
                <a:srgbClr val="000000"/>
              </a:solidFill>
              <a:effectLst/>
              <a:uLnTx/>
              <a:uFillTx/>
              <a:latin typeface="Comic Sans MS" charset="0"/>
              <a:ea typeface="ＭＳ Ｐゴシック" charset="-128"/>
              <a:cs typeface="+mn-cs"/>
            </a:endParaRPr>
          </a:p>
        </p:txBody>
      </p:sp>
      <p:graphicFrame>
        <p:nvGraphicFramePr>
          <p:cNvPr id="95240" name="Object 2"/>
          <p:cNvGraphicFramePr>
            <a:graphicFrameLocks noChangeAspect="1"/>
          </p:cNvGraphicFramePr>
          <p:nvPr/>
        </p:nvGraphicFramePr>
        <p:xfrm>
          <a:off x="3049233" y="4725175"/>
          <a:ext cx="2361003" cy="461109"/>
        </p:xfrm>
        <a:graphic>
          <a:graphicData uri="http://schemas.openxmlformats.org/presentationml/2006/ole">
            <mc:AlternateContent xmlns:mc="http://schemas.openxmlformats.org/markup-compatibility/2006">
              <mc:Choice xmlns:v="urn:schemas-microsoft-com:vml" Requires="v">
                <p:oleObj spid="_x0000_s382986" name="Equation" r:id="rId4" imgW="1168400" imgH="228600" progId="Equation.3">
                  <p:embed/>
                </p:oleObj>
              </mc:Choice>
              <mc:Fallback>
                <p:oleObj name="Equation" r:id="rId4" imgW="1168400" imgH="228600" progId="Equation.3">
                  <p:embed/>
                  <p:pic>
                    <p:nvPicPr>
                      <p:cNvPr id="9524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9233" y="4725175"/>
                        <a:ext cx="2361003" cy="461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7049" name="Rectangle 18"/>
          <p:cNvSpPr>
            <a:spLocks noChangeArrowheads="1"/>
          </p:cNvSpPr>
          <p:nvPr/>
        </p:nvSpPr>
        <p:spPr bwMode="auto">
          <a:xfrm>
            <a:off x="534527" y="3809296"/>
            <a:ext cx="7651868" cy="892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at equilibrium (time resersibility)  in one unit time:  </a:t>
            </a:r>
            <a:b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b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    #(transitions k </a:t>
            </a:r>
            <a:r>
              <a:rPr kumimoji="0" lang="en-US" altLang="x-none" sz="2795" b="0" i="0" u="none" strike="noStrike" kern="1200" cap="none" spc="0" normalizeH="0" baseline="0" noProof="0">
                <a:ln>
                  <a:noFill/>
                </a:ln>
                <a:solidFill>
                  <a:srgbClr val="0033CC"/>
                </a:solidFill>
                <a:effectLst/>
                <a:uLnTx/>
                <a:uFillTx/>
                <a:latin typeface="Comic Sans MS" charset="0"/>
                <a:ea typeface="ＭＳ Ｐゴシック" charset="-128"/>
                <a:cs typeface="+mn-cs"/>
                <a:sym typeface="Symbol" charset="2"/>
              </a:rPr>
              <a:t></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 k+1)  = #(transitions k+1 </a:t>
            </a:r>
            <a:r>
              <a:rPr kumimoji="0" lang="en-US" altLang="x-none" sz="2795" b="0" i="0" u="none" strike="noStrike" kern="1200" cap="none" spc="0" normalizeH="0" baseline="0" noProof="0">
                <a:ln>
                  <a:noFill/>
                </a:ln>
                <a:solidFill>
                  <a:srgbClr val="0033CC"/>
                </a:solidFill>
                <a:effectLst/>
                <a:uLnTx/>
                <a:uFillTx/>
                <a:latin typeface="Comic Sans MS" charset="0"/>
                <a:ea typeface="ＭＳ Ｐゴシック" charset="-128"/>
                <a:cs typeface="+mn-cs"/>
                <a:sym typeface="Symbol" charset="2"/>
              </a:rPr>
              <a:t></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 k)</a:t>
            </a:r>
            <a:endParaRPr kumimoji="0" lang="en-US" altLang="x-none" sz="1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50" name="Rectangle 19"/>
          <p:cNvSpPr>
            <a:spLocks noChangeArrowheads="1"/>
          </p:cNvSpPr>
          <p:nvPr/>
        </p:nvSpPr>
        <p:spPr bwMode="auto">
          <a:xfrm>
            <a:off x="688230" y="2917186"/>
            <a:ext cx="644918" cy="7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0</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51" name="Rectangle 20"/>
          <p:cNvSpPr>
            <a:spLocks noChangeArrowheads="1"/>
          </p:cNvSpPr>
          <p:nvPr/>
        </p:nvSpPr>
        <p:spPr bwMode="auto">
          <a:xfrm>
            <a:off x="2147614" y="2917186"/>
            <a:ext cx="595797" cy="7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52" name="Rectangle 21"/>
          <p:cNvSpPr>
            <a:spLocks noChangeArrowheads="1"/>
          </p:cNvSpPr>
          <p:nvPr/>
        </p:nvSpPr>
        <p:spPr bwMode="auto">
          <a:xfrm>
            <a:off x="4191705" y="2993245"/>
            <a:ext cx="624319" cy="7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k</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53" name="Oval 23"/>
          <p:cNvSpPr>
            <a:spLocks noChangeArrowheads="1"/>
          </p:cNvSpPr>
          <p:nvPr/>
        </p:nvSpPr>
        <p:spPr bwMode="auto">
          <a:xfrm>
            <a:off x="5714472" y="2056766"/>
            <a:ext cx="957078" cy="838236"/>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08" tIns="45704" rIns="91408" bIns="45704"/>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54" name="Rectangle 24"/>
          <p:cNvSpPr>
            <a:spLocks noChangeArrowheads="1"/>
          </p:cNvSpPr>
          <p:nvPr/>
        </p:nvSpPr>
        <p:spPr bwMode="auto">
          <a:xfrm>
            <a:off x="5736656" y="2110642"/>
            <a:ext cx="938063" cy="70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k+1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7055" name="Rectangle 25"/>
          <p:cNvSpPr>
            <a:spLocks noChangeArrowheads="1"/>
          </p:cNvSpPr>
          <p:nvPr/>
        </p:nvSpPr>
        <p:spPr bwMode="auto">
          <a:xfrm>
            <a:off x="5866590" y="2971061"/>
            <a:ext cx="911125" cy="7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k+1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cxnSp>
        <p:nvCxnSpPr>
          <p:cNvPr id="87056" name="Curved Connector 30"/>
          <p:cNvCxnSpPr>
            <a:cxnSpLocks noChangeShapeType="1"/>
          </p:cNvCxnSpPr>
          <p:nvPr/>
        </p:nvCxnSpPr>
        <p:spPr bwMode="auto">
          <a:xfrm>
            <a:off x="4876237" y="2210470"/>
            <a:ext cx="914295" cy="1584"/>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7" name="Rectangle 31"/>
          <p:cNvSpPr>
            <a:spLocks noChangeArrowheads="1"/>
          </p:cNvSpPr>
          <p:nvPr/>
        </p:nvSpPr>
        <p:spPr bwMode="auto">
          <a:xfrm>
            <a:off x="5104414" y="1752530"/>
            <a:ext cx="383465" cy="524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795" b="0" i="0" u="none" strike="noStrike" kern="1200" cap="none" spc="0" normalizeH="0" baseline="0" noProof="0">
                <a:ln>
                  <a:noFill/>
                </a:ln>
                <a:solidFill>
                  <a:srgbClr val="000000"/>
                </a:solidFill>
                <a:effectLst/>
                <a:uLnTx/>
                <a:uFillTx/>
                <a:latin typeface="Comic Sans MS" charset="0"/>
                <a:ea typeface="ＭＳ Ｐゴシック" charset="-128"/>
                <a:cs typeface="+mn-cs"/>
                <a:sym typeface="Symbol" charset="2"/>
              </a:rPr>
              <a:t></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cxnSp>
        <p:nvCxnSpPr>
          <p:cNvPr id="87058" name="Straight Arrow Connector 33"/>
          <p:cNvCxnSpPr>
            <a:cxnSpLocks noChangeShapeType="1"/>
          </p:cNvCxnSpPr>
          <p:nvPr/>
        </p:nvCxnSpPr>
        <p:spPr bwMode="auto">
          <a:xfrm rot="10800000">
            <a:off x="4952296" y="2666825"/>
            <a:ext cx="838236" cy="1584"/>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87059" name="Rectangle 34"/>
          <p:cNvSpPr>
            <a:spLocks noChangeArrowheads="1"/>
          </p:cNvSpPr>
          <p:nvPr/>
        </p:nvSpPr>
        <p:spPr bwMode="auto">
          <a:xfrm>
            <a:off x="4800178" y="2666824"/>
            <a:ext cx="1182086" cy="52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795" b="0" i="0" u="none" strike="noStrike" kern="1200" cap="none" spc="0" normalizeH="0" baseline="0" noProof="0">
                <a:ln>
                  <a:noFill/>
                </a:ln>
                <a:solidFill>
                  <a:srgbClr val="000000"/>
                </a:solidFill>
                <a:effectLst/>
                <a:uLnTx/>
                <a:uFillTx/>
                <a:latin typeface="Comic Sans MS" charset="0"/>
                <a:ea typeface="ＭＳ Ｐゴシック" charset="-128"/>
                <a:cs typeface="+mn-cs"/>
                <a:sym typeface="Symbol" charset="2"/>
              </a:rPr>
              <a:t>(k+1)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aphicFrame>
        <p:nvGraphicFramePr>
          <p:cNvPr id="95252" name="Object 3"/>
          <p:cNvGraphicFramePr>
            <a:graphicFrameLocks noChangeAspect="1"/>
          </p:cNvGraphicFramePr>
          <p:nvPr/>
        </p:nvGraphicFramePr>
        <p:xfrm>
          <a:off x="2654676" y="5327310"/>
          <a:ext cx="3592211" cy="540337"/>
        </p:xfrm>
        <a:graphic>
          <a:graphicData uri="http://schemas.openxmlformats.org/presentationml/2006/ole">
            <mc:AlternateContent xmlns:mc="http://schemas.openxmlformats.org/markup-compatibility/2006">
              <mc:Choice xmlns:v="urn:schemas-microsoft-com:vml" Requires="v">
                <p:oleObj spid="_x0000_s382987" name="Equation" r:id="rId6" imgW="1777229" imgH="266584" progId="Equation.3">
                  <p:embed/>
                </p:oleObj>
              </mc:Choice>
              <mc:Fallback>
                <p:oleObj name="Equation" r:id="rId6" imgW="1777229" imgH="266584" progId="Equation.3">
                  <p:embed/>
                  <p:pic>
                    <p:nvPicPr>
                      <p:cNvPr id="9525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676" y="5327310"/>
                        <a:ext cx="3592211" cy="5403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5253" name="Object 4"/>
          <p:cNvGraphicFramePr>
            <a:graphicFrameLocks noChangeAspect="1"/>
          </p:cNvGraphicFramePr>
          <p:nvPr/>
        </p:nvGraphicFramePr>
        <p:xfrm>
          <a:off x="2363116" y="5943706"/>
          <a:ext cx="4105610" cy="925386"/>
        </p:xfrm>
        <a:graphic>
          <a:graphicData uri="http://schemas.openxmlformats.org/presentationml/2006/ole">
            <mc:AlternateContent xmlns:mc="http://schemas.openxmlformats.org/markup-compatibility/2006">
              <mc:Choice xmlns:v="urn:schemas-microsoft-com:vml" Requires="v">
                <p:oleObj spid="_x0000_s382988" name="Equation" r:id="rId8" imgW="2032000" imgH="457200" progId="Equation.3">
                  <p:embed/>
                </p:oleObj>
              </mc:Choice>
              <mc:Fallback>
                <p:oleObj name="Equation" r:id="rId8" imgW="2032000" imgH="457200" progId="Equation.3">
                  <p:embed/>
                  <p:pic>
                    <p:nvPicPr>
                      <p:cNvPr id="9525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3116" y="5943706"/>
                        <a:ext cx="4105610" cy="92538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87062" name="Straight Connector 37"/>
          <p:cNvCxnSpPr>
            <a:cxnSpLocks noChangeShapeType="1"/>
          </p:cNvCxnSpPr>
          <p:nvPr/>
        </p:nvCxnSpPr>
        <p:spPr bwMode="auto">
          <a:xfrm>
            <a:off x="3277410" y="2438648"/>
            <a:ext cx="456355" cy="158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87063" name="Straight Connector 38"/>
          <p:cNvCxnSpPr>
            <a:cxnSpLocks noChangeShapeType="1"/>
          </p:cNvCxnSpPr>
          <p:nvPr/>
        </p:nvCxnSpPr>
        <p:spPr bwMode="auto">
          <a:xfrm>
            <a:off x="7009062" y="2438648"/>
            <a:ext cx="457940" cy="1584"/>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sp>
        <p:nvSpPr>
          <p:cNvPr id="87064" name="Rectangle 32"/>
          <p:cNvSpPr>
            <a:spLocks noChangeArrowheads="1"/>
          </p:cNvSpPr>
          <p:nvPr/>
        </p:nvSpPr>
        <p:spPr bwMode="auto">
          <a:xfrm>
            <a:off x="7999416" y="2971061"/>
            <a:ext cx="703547" cy="7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N</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4097505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70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2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7" grpId="0"/>
      <p:bldP spid="8705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Comic Sans MS" charset="0"/>
                <a:ea typeface="ＭＳ Ｐゴシック" charset="-128"/>
              </a:defRPr>
            </a:lvl1pPr>
            <a:lvl2pPr marL="741613" indent="-285236">
              <a:defRPr sz="499">
                <a:solidFill>
                  <a:schemeClr val="tx1"/>
                </a:solidFill>
                <a:latin typeface="Comic Sans MS" charset="0"/>
                <a:ea typeface="ＭＳ Ｐゴシック" charset="-128"/>
              </a:defRPr>
            </a:lvl2pPr>
            <a:lvl3pPr marL="1140943" indent="-228189">
              <a:defRPr sz="499">
                <a:solidFill>
                  <a:schemeClr val="tx1"/>
                </a:solidFill>
                <a:latin typeface="Comic Sans MS" charset="0"/>
                <a:ea typeface="ＭＳ Ｐゴシック" charset="-128"/>
              </a:defRPr>
            </a:lvl3pPr>
            <a:lvl4pPr marL="1597320" indent="-228189">
              <a:defRPr sz="499">
                <a:solidFill>
                  <a:schemeClr val="tx1"/>
                </a:solidFill>
                <a:latin typeface="Comic Sans MS" charset="0"/>
                <a:ea typeface="ＭＳ Ｐゴシック" charset="-128"/>
              </a:defRPr>
            </a:lvl4pPr>
            <a:lvl5pPr marL="2053697" indent="-228189">
              <a:defRPr sz="499">
                <a:solidFill>
                  <a:schemeClr val="tx1"/>
                </a:solidFill>
                <a:latin typeface="Comic Sans MS" charset="0"/>
                <a:ea typeface="ＭＳ Ｐゴシック" charset="-128"/>
              </a:defRPr>
            </a:lvl5pPr>
            <a:lvl6pPr marL="2510074" indent="-228189" algn="ctr" eaLnBrk="0" fontAlgn="base" hangingPunct="0">
              <a:spcBef>
                <a:spcPct val="0"/>
              </a:spcBef>
              <a:spcAft>
                <a:spcPct val="0"/>
              </a:spcAft>
              <a:defRPr sz="499">
                <a:solidFill>
                  <a:schemeClr val="tx1"/>
                </a:solidFill>
                <a:latin typeface="Comic Sans MS" charset="0"/>
                <a:ea typeface="ＭＳ Ｐゴシック" charset="-128"/>
              </a:defRPr>
            </a:lvl6pPr>
            <a:lvl7pPr marL="2966451" indent="-228189" algn="ctr" eaLnBrk="0" fontAlgn="base" hangingPunct="0">
              <a:spcBef>
                <a:spcPct val="0"/>
              </a:spcBef>
              <a:spcAft>
                <a:spcPct val="0"/>
              </a:spcAft>
              <a:defRPr sz="499">
                <a:solidFill>
                  <a:schemeClr val="tx1"/>
                </a:solidFill>
                <a:latin typeface="Comic Sans MS" charset="0"/>
                <a:ea typeface="ＭＳ Ｐゴシック" charset="-128"/>
              </a:defRPr>
            </a:lvl7pPr>
            <a:lvl8pPr marL="3422828" indent="-228189" algn="ctr" eaLnBrk="0" fontAlgn="base" hangingPunct="0">
              <a:spcBef>
                <a:spcPct val="0"/>
              </a:spcBef>
              <a:spcAft>
                <a:spcPct val="0"/>
              </a:spcAft>
              <a:defRPr sz="499">
                <a:solidFill>
                  <a:schemeClr val="tx1"/>
                </a:solidFill>
                <a:latin typeface="Comic Sans MS" charset="0"/>
                <a:ea typeface="ＭＳ Ｐゴシック" charset="-128"/>
              </a:defRPr>
            </a:lvl8pPr>
            <a:lvl9pPr marL="3879205" indent="-228189" algn="ctr" eaLnBrk="0" fontAlgn="base" hangingPunct="0">
              <a:spcBef>
                <a:spcPct val="0"/>
              </a:spcBef>
              <a:spcAft>
                <a:spcPct val="0"/>
              </a:spcAft>
              <a:defRPr sz="499">
                <a:solidFill>
                  <a:schemeClr val="tx1"/>
                </a:solidFill>
                <a:latin typeface="Comic Sans MS"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5FC27DB-8732-7F43-BAB3-8BA0682AD8BC}" type="slidenum">
              <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89090" name="Rectangle 2"/>
          <p:cNvSpPr>
            <a:spLocks noGrp="1" noChangeArrowheads="1"/>
          </p:cNvSpPr>
          <p:nvPr>
            <p:ph type="title"/>
          </p:nvPr>
        </p:nvSpPr>
        <p:spPr>
          <a:xfrm>
            <a:off x="534527" y="228178"/>
            <a:ext cx="8448904" cy="1144056"/>
          </a:xfrm>
        </p:spPr>
        <p:txBody>
          <a:bodyPr/>
          <a:lstStyle/>
          <a:p>
            <a:r>
              <a:rPr lang="en-US" altLang="x-none" sz="3194">
                <a:ea typeface="ＭＳ Ｐゴシック" charset="-128"/>
              </a:rPr>
              <a:t>Queueing Analysis: Packet Switching Delay</a:t>
            </a:r>
          </a:p>
        </p:txBody>
      </p:sp>
      <p:pic>
        <p:nvPicPr>
          <p:cNvPr id="89091" name="Picture 4" descr="01-18"/>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301456" y="4088179"/>
            <a:ext cx="6388969" cy="2535305"/>
          </a:xfrm>
          <a:noFill/>
        </p:spPr>
      </p:pic>
      <p:sp>
        <p:nvSpPr>
          <p:cNvPr id="50181" name="Rectangle 6"/>
          <p:cNvSpPr>
            <a:spLocks noChangeArrowheads="1"/>
          </p:cNvSpPr>
          <p:nvPr/>
        </p:nvSpPr>
        <p:spPr bwMode="auto">
          <a:xfrm>
            <a:off x="464806" y="1502169"/>
            <a:ext cx="8366506" cy="2058351"/>
          </a:xfrm>
          <a:prstGeom prst="rect">
            <a:avLst/>
          </a:prstGeom>
          <a:noFill/>
          <a:ln w="12700">
            <a:noFill/>
            <a:miter lim="800000"/>
            <a:headEnd/>
            <a:tailEnd/>
          </a:ln>
        </p:spPr>
        <p:txBody>
          <a:bodyPr lIns="91262" tIns="45630" rIns="91262" bIns="45630">
            <a:spAutoFit/>
          </a:bodyPr>
          <a:lstStyle/>
          <a:p>
            <a:pPr marL="0" marR="0" lvl="0" indent="0"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sz="1996" b="0" i="0" u="none" strike="noStrike" kern="1200" cap="none" spc="0" normalizeH="0" baseline="0" noProof="0" dirty="0">
                <a:ln>
                  <a:noFill/>
                </a:ln>
                <a:solidFill>
                  <a:srgbClr val="FF0000"/>
                </a:solidFill>
                <a:effectLst/>
                <a:uLnTx/>
                <a:uFillTx/>
                <a:latin typeface="Comic Sans MS"/>
                <a:ea typeface="ＭＳ Ｐゴシック" charset="-128"/>
                <a:cs typeface="+mn-cs"/>
              </a:rPr>
              <a:t> Four</a:t>
            </a:r>
            <a:r>
              <a:rPr kumimoji="0" lang="en-US" sz="1996" b="0" i="0" u="none" strike="noStrike" kern="1200" cap="none" spc="0" normalizeH="0" baseline="0" noProof="0" dirty="0">
                <a:ln>
                  <a:noFill/>
                </a:ln>
                <a:solidFill>
                  <a:srgbClr val="000000"/>
                </a:solidFill>
                <a:effectLst/>
                <a:uLnTx/>
                <a:uFillTx/>
                <a:latin typeface="Comic Sans MS"/>
                <a:ea typeface="ＭＳ Ｐゴシック" charset="-128"/>
                <a:cs typeface="+mn-cs"/>
              </a:rPr>
              <a:t> types of delay at each hop</a:t>
            </a:r>
          </a:p>
          <a:p>
            <a:pPr marL="457200" marR="0" lvl="1" indent="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m"/>
              <a:tabLst/>
              <a:defRPr/>
            </a:pPr>
            <a:r>
              <a:rPr kumimoji="0" lang="en-US" sz="1797" b="0" i="0" u="none" strike="noStrike" kern="1200" cap="none" spc="0" normalizeH="0" baseline="0" noProof="0" dirty="0">
                <a:ln>
                  <a:noFill/>
                </a:ln>
                <a:solidFill>
                  <a:srgbClr val="000000"/>
                </a:solidFill>
                <a:effectLst/>
                <a:uLnTx/>
                <a:uFillTx/>
                <a:latin typeface="Comic Sans MS"/>
                <a:ea typeface="ＭＳ Ｐゴシック" charset="-128"/>
                <a:cs typeface="+mn-cs"/>
              </a:rPr>
              <a:t> nodal processing delay: check errors &amp; routing</a:t>
            </a:r>
          </a:p>
          <a:p>
            <a:pPr marL="457200" marR="0" lvl="1" indent="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m"/>
              <a:tabLst/>
              <a:defRPr/>
            </a:pPr>
            <a:r>
              <a:rPr kumimoji="0" lang="en-US" sz="1797"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sz="1797" b="0" i="0" u="none" strike="noStrike" kern="1200" cap="none" spc="0" normalizeH="0" baseline="0" noProof="0" dirty="0" err="1">
                <a:ln>
                  <a:noFill/>
                </a:ln>
                <a:solidFill>
                  <a:srgbClr val="000000"/>
                </a:solidFill>
                <a:effectLst/>
                <a:uLnTx/>
                <a:uFillTx/>
                <a:latin typeface="Comic Sans MS"/>
                <a:ea typeface="ＭＳ Ｐゴシック" charset="-128"/>
                <a:cs typeface="+mn-cs"/>
              </a:rPr>
              <a:t>queueing</a:t>
            </a:r>
            <a:r>
              <a:rPr kumimoji="0" lang="en-US" sz="1797" b="0" i="0" u="none" strike="noStrike" kern="1200" cap="none" spc="0" normalizeH="0" baseline="0" noProof="0" dirty="0">
                <a:ln>
                  <a:noFill/>
                </a:ln>
                <a:solidFill>
                  <a:srgbClr val="000000"/>
                </a:solidFill>
                <a:effectLst/>
                <a:uLnTx/>
                <a:uFillTx/>
                <a:latin typeface="Comic Sans MS"/>
                <a:ea typeface="ＭＳ Ｐゴシック" charset="-128"/>
                <a:cs typeface="+mn-cs"/>
              </a:rPr>
              <a:t>: time waiting for its turn at output link</a:t>
            </a:r>
          </a:p>
          <a:p>
            <a:pPr marL="457200" marR="0" lvl="1" indent="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m"/>
              <a:tabLst/>
              <a:defRPr/>
            </a:pPr>
            <a:r>
              <a:rPr kumimoji="0" lang="en-US" sz="1797" b="0" i="0" u="none" strike="noStrike" kern="1200" cap="none" spc="0" normalizeH="0" baseline="0" noProof="0" dirty="0">
                <a:ln>
                  <a:noFill/>
                </a:ln>
                <a:solidFill>
                  <a:srgbClr val="000000"/>
                </a:solidFill>
                <a:effectLst/>
                <a:uLnTx/>
                <a:uFillTx/>
                <a:latin typeface="Comic Sans MS"/>
                <a:ea typeface="ＭＳ Ｐゴシック" charset="-128"/>
                <a:cs typeface="+mn-cs"/>
              </a:rPr>
              <a:t> transmission delay: time to pump packet onto a link at link speed </a:t>
            </a:r>
          </a:p>
          <a:p>
            <a:pPr marL="457200" marR="0" lvl="1" indent="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m"/>
              <a:tabLst/>
              <a:defRPr/>
            </a:pPr>
            <a:r>
              <a:rPr kumimoji="0" lang="en-US" sz="1797" b="0" i="0" u="none" strike="noStrike" kern="1200" cap="none" spc="0" normalizeH="0" baseline="0" noProof="0" dirty="0">
                <a:ln>
                  <a:noFill/>
                </a:ln>
                <a:solidFill>
                  <a:srgbClr val="000000"/>
                </a:solidFill>
                <a:effectLst/>
                <a:uLnTx/>
                <a:uFillTx/>
                <a:latin typeface="Comic Sans MS"/>
                <a:ea typeface="ＭＳ Ｐゴシック" charset="-128"/>
                <a:cs typeface="+mn-cs"/>
              </a:rPr>
              <a:t> propagation delay: router to router propagation</a:t>
            </a:r>
          </a:p>
          <a:p>
            <a:pPr marL="0" marR="0" lvl="0" indent="0" algn="l" defTabSz="914400" rtl="0" eaLnBrk="0" fontAlgn="base" latinLnBrk="0" hangingPunct="0">
              <a:lnSpc>
                <a:spcPct val="100000"/>
              </a:lnSpc>
              <a:spcBef>
                <a:spcPct val="20000"/>
              </a:spcBef>
              <a:spcAft>
                <a:spcPct val="0"/>
              </a:spcAft>
              <a:buClr>
                <a:srgbClr val="3333CC"/>
              </a:buClr>
              <a:buSzPct val="85000"/>
              <a:buFont typeface="ZapfDingbats" pitchFamily="82" charset="2"/>
              <a:buChar char="m"/>
              <a:tabLst/>
              <a:defRPr/>
            </a:pPr>
            <a:r>
              <a:rPr kumimoji="0" lang="en-US" altLang="zh-CN" sz="1797" b="0" i="0" u="none" strike="noStrike" kern="1200" cap="none" spc="0" normalizeH="0" baseline="0" noProof="0" dirty="0">
                <a:ln>
                  <a:noFill/>
                </a:ln>
                <a:solidFill>
                  <a:srgbClr val="000000"/>
                </a:solidFill>
                <a:effectLst/>
                <a:uLnTx/>
                <a:uFillTx/>
                <a:latin typeface="Comic Sans MS"/>
                <a:ea typeface="宋体" pitchFamily="2" charset="-122"/>
                <a:cs typeface="+mn-cs"/>
              </a:rPr>
              <a:t> The focus is on </a:t>
            </a:r>
            <a:r>
              <a:rPr kumimoji="0" lang="en-US" altLang="zh-CN" sz="1797" b="0" i="0" u="none" strike="noStrike" kern="1200" cap="none" spc="0" normalizeH="0" baseline="0" noProof="0" dirty="0" err="1">
                <a:ln>
                  <a:noFill/>
                </a:ln>
                <a:solidFill>
                  <a:srgbClr val="FF0000"/>
                </a:solidFill>
                <a:effectLst/>
                <a:uLnTx/>
                <a:uFillTx/>
                <a:latin typeface="Comic Sans MS"/>
                <a:ea typeface="宋体" pitchFamily="2" charset="-122"/>
                <a:cs typeface="+mn-cs"/>
              </a:rPr>
              <a:t>queueing</a:t>
            </a:r>
            <a:r>
              <a:rPr kumimoji="0" lang="en-US" altLang="zh-CN" sz="1797" b="0" i="0" u="none" strike="noStrike" kern="1200" cap="none" spc="0" normalizeH="0" baseline="0" noProof="0" dirty="0">
                <a:ln>
                  <a:noFill/>
                </a:ln>
                <a:solidFill>
                  <a:srgbClr val="FF0000"/>
                </a:solidFill>
                <a:effectLst/>
                <a:uLnTx/>
                <a:uFillTx/>
                <a:latin typeface="Comic Sans MS"/>
                <a:ea typeface="宋体" pitchFamily="2" charset="-122"/>
                <a:cs typeface="+mn-cs"/>
              </a:rPr>
              <a:t> and transmission delay</a:t>
            </a:r>
          </a:p>
        </p:txBody>
      </p:sp>
      <p:sp>
        <p:nvSpPr>
          <p:cNvPr id="2" name="Rectangle 1"/>
          <p:cNvSpPr/>
          <p:nvPr/>
        </p:nvSpPr>
        <p:spPr>
          <a:xfrm>
            <a:off x="5908843" y="6279930"/>
            <a:ext cx="1811565" cy="46017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396" b="0" i="0" u="none" strike="noStrike" kern="1200" cap="none" spc="0" normalizeH="0" baseline="0" noProof="0" dirty="0">
                <a:ln>
                  <a:noFill/>
                </a:ln>
                <a:solidFill>
                  <a:srgbClr val="3333CC"/>
                </a:solidFill>
                <a:effectLst/>
                <a:uLnTx/>
                <a:uFillTx/>
                <a:latin typeface="Times New Roman" charset="0"/>
                <a:ea typeface="ＭＳ Ｐゴシック" charset="-128"/>
                <a:cs typeface="+mn-cs"/>
              </a:rPr>
              <a:t>system state?</a:t>
            </a:r>
            <a:endParaRPr kumimoji="0" lang="en-US" sz="499" b="0" i="0" u="none" strike="noStrike" kern="1200" cap="none" spc="0" normalizeH="0" baseline="0" noProof="0" dirty="0">
              <a:ln>
                <a:noFill/>
              </a:ln>
              <a:solidFill>
                <a:srgbClr val="000000"/>
              </a:solidFill>
              <a:effectLst/>
              <a:uLnTx/>
              <a:uFillTx/>
              <a:latin typeface="Times New Roman" charset="0"/>
              <a:ea typeface="ＭＳ Ｐゴシック" charset="-128"/>
              <a:cs typeface="+mn-cs"/>
            </a:endParaRPr>
          </a:p>
        </p:txBody>
      </p:sp>
    </p:spTree>
    <p:extLst>
      <p:ext uri="{BB962C8B-B14F-4D97-AF65-F5344CB8AC3E}">
        <p14:creationId xmlns:p14="http://schemas.microsoft.com/office/powerpoint/2010/main" val="2166816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9102" y="77749"/>
            <a:ext cx="7768808" cy="1142472"/>
          </a:xfrm>
        </p:spPr>
        <p:txBody>
          <a:bodyPr/>
          <a:lstStyle/>
          <a:p>
            <a:r>
              <a:rPr lang="en-US" altLang="x-none" sz="3599">
                <a:ea typeface="ＭＳ Ｐゴシック" charset="-128"/>
              </a:rPr>
              <a:t>Packet Switching Delay</a:t>
            </a:r>
          </a:p>
        </p:txBody>
      </p:sp>
      <p:sp>
        <p:nvSpPr>
          <p:cNvPr id="501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0858">
              <a:spcBef>
                <a:spcPct val="20000"/>
              </a:spcBef>
              <a:buClr>
                <a:schemeClr val="accent2"/>
              </a:buClr>
              <a:buSzPct val="85000"/>
              <a:buFont typeface="ZapfDingbats" charset="0"/>
              <a:buChar char="r"/>
              <a:defRPr sz="2799">
                <a:solidFill>
                  <a:schemeClr val="tx1"/>
                </a:solidFill>
                <a:latin typeface="Comic Sans MS" charset="0"/>
                <a:ea typeface="ＭＳ Ｐゴシック" charset="-128"/>
              </a:defRPr>
            </a:lvl1pPr>
            <a:lvl2pPr marL="742651" indent="-285635" defTabSz="910858">
              <a:spcBef>
                <a:spcPct val="20000"/>
              </a:spcBef>
              <a:buClr>
                <a:schemeClr val="accent2"/>
              </a:buClr>
              <a:buSzPct val="75000"/>
              <a:buFont typeface="ZapfDingbats" charset="0"/>
              <a:buChar char="m"/>
              <a:defRPr sz="2399">
                <a:solidFill>
                  <a:schemeClr val="tx1"/>
                </a:solidFill>
                <a:latin typeface="Comic Sans MS" charset="0"/>
                <a:ea typeface="ＭＳ Ｐゴシック" charset="-128"/>
              </a:defRPr>
            </a:lvl2pPr>
            <a:lvl3pPr marL="1142540" indent="-228508" defTabSz="910858">
              <a:spcBef>
                <a:spcPct val="20000"/>
              </a:spcBef>
              <a:buChar char="•"/>
              <a:defRPr sz="1999">
                <a:solidFill>
                  <a:schemeClr val="tx1"/>
                </a:solidFill>
                <a:latin typeface="Comic Sans MS" charset="0"/>
                <a:ea typeface="ＭＳ Ｐゴシック" charset="-128"/>
              </a:defRPr>
            </a:lvl3pPr>
            <a:lvl4pPr marL="1599556" indent="-228508" defTabSz="910858">
              <a:spcBef>
                <a:spcPct val="20000"/>
              </a:spcBef>
              <a:buChar char="–"/>
              <a:defRPr sz="1999">
                <a:solidFill>
                  <a:schemeClr val="tx1"/>
                </a:solidFill>
                <a:latin typeface="Times New Roman" charset="0"/>
                <a:ea typeface="ＭＳ Ｐゴシック" charset="-128"/>
              </a:defRPr>
            </a:lvl4pPr>
            <a:lvl5pPr marL="2056571" indent="-228508" defTabSz="910858">
              <a:spcBef>
                <a:spcPct val="20000"/>
              </a:spcBef>
              <a:buChar char="»"/>
              <a:defRPr sz="1999">
                <a:solidFill>
                  <a:schemeClr val="tx1"/>
                </a:solidFill>
                <a:latin typeface="Times New Roman" charset="0"/>
                <a:ea typeface="ＭＳ Ｐゴシック" charset="-128"/>
              </a:defRPr>
            </a:lvl5pPr>
            <a:lvl6pPr marL="2513587" indent="-228508" defTabSz="910858" eaLnBrk="0" fontAlgn="base" hangingPunct="0">
              <a:spcBef>
                <a:spcPct val="20000"/>
              </a:spcBef>
              <a:spcAft>
                <a:spcPct val="0"/>
              </a:spcAft>
              <a:buChar char="»"/>
              <a:defRPr sz="1999">
                <a:solidFill>
                  <a:schemeClr val="tx1"/>
                </a:solidFill>
                <a:latin typeface="Times New Roman" charset="0"/>
                <a:ea typeface="ＭＳ Ｐゴシック" charset="-128"/>
              </a:defRPr>
            </a:lvl6pPr>
            <a:lvl7pPr marL="2970604" indent="-228508" defTabSz="910858" eaLnBrk="0" fontAlgn="base" hangingPunct="0">
              <a:spcBef>
                <a:spcPct val="20000"/>
              </a:spcBef>
              <a:spcAft>
                <a:spcPct val="0"/>
              </a:spcAft>
              <a:buChar char="»"/>
              <a:defRPr sz="1999">
                <a:solidFill>
                  <a:schemeClr val="tx1"/>
                </a:solidFill>
                <a:latin typeface="Times New Roman" charset="0"/>
                <a:ea typeface="ＭＳ Ｐゴシック" charset="-128"/>
              </a:defRPr>
            </a:lvl7pPr>
            <a:lvl8pPr marL="3427620" indent="-228508" defTabSz="910858" eaLnBrk="0" fontAlgn="base" hangingPunct="0">
              <a:spcBef>
                <a:spcPct val="20000"/>
              </a:spcBef>
              <a:spcAft>
                <a:spcPct val="0"/>
              </a:spcAft>
              <a:buChar char="»"/>
              <a:defRPr sz="1999">
                <a:solidFill>
                  <a:schemeClr val="tx1"/>
                </a:solidFill>
                <a:latin typeface="Times New Roman" charset="0"/>
                <a:ea typeface="ＭＳ Ｐゴシック" charset="-128"/>
              </a:defRPr>
            </a:lvl8pPr>
            <a:lvl9pPr marL="3884636" indent="-228508" defTabSz="910858" eaLnBrk="0" fontAlgn="base" hangingPunct="0">
              <a:spcBef>
                <a:spcPct val="20000"/>
              </a:spcBef>
              <a:spcAft>
                <a:spcPct val="0"/>
              </a:spcAft>
              <a:buChar char="»"/>
              <a:defRPr sz="1999">
                <a:solidFill>
                  <a:schemeClr val="tx1"/>
                </a:solidFill>
                <a:latin typeface="Times New Roman" charset="0"/>
                <a:ea typeface="ＭＳ Ｐゴシック" charset="-128"/>
              </a:defRPr>
            </a:lvl9pPr>
          </a:lstStyle>
          <a:p>
            <a:pPr marL="0" marR="0" lvl="0" indent="0" algn="r" defTabSz="910858" rtl="0" eaLnBrk="1" fontAlgn="base" latinLnBrk="0" hangingPunct="1">
              <a:lnSpc>
                <a:spcPct val="100000"/>
              </a:lnSpc>
              <a:spcBef>
                <a:spcPct val="0"/>
              </a:spcBef>
              <a:spcAft>
                <a:spcPct val="0"/>
              </a:spcAft>
              <a:buClrTx/>
              <a:buSzTx/>
              <a:buFontTx/>
              <a:buNone/>
              <a:tabLst/>
              <a:defRPr/>
            </a:pPr>
            <a:fld id="{E3EF80D1-F3E8-1B48-89F3-7CFFD7DD1493}"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0858" rtl="0" eaLnBrk="1" fontAlgn="base" latinLnBrk="0" hangingPunct="1">
                <a:lnSpc>
                  <a:spcPct val="100000"/>
                </a:lnSpc>
                <a:spcBef>
                  <a:spcPct val="0"/>
                </a:spcBef>
                <a:spcAft>
                  <a:spcPct val="0"/>
                </a:spcAft>
                <a:buClrTx/>
                <a:buSzTx/>
                <a:buFontTx/>
                <a:buNone/>
                <a:tabLst/>
                <a:defRPr/>
              </a:pPr>
              <a:t>12</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grpSp>
        <p:nvGrpSpPr>
          <p:cNvPr id="50179" name="Group 6"/>
          <p:cNvGrpSpPr>
            <a:grpSpLocks/>
          </p:cNvGrpSpPr>
          <p:nvPr/>
        </p:nvGrpSpPr>
        <p:grpSpPr bwMode="auto">
          <a:xfrm>
            <a:off x="611432" y="2080249"/>
            <a:ext cx="913977" cy="837812"/>
            <a:chOff x="1143000" y="2971800"/>
            <a:chExt cx="914400" cy="838200"/>
          </a:xfrm>
        </p:grpSpPr>
        <p:sp>
          <p:nvSpPr>
            <p:cNvPr id="50209" name="Oval 4"/>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210" name="Rectangle 5"/>
            <p:cNvSpPr>
              <a:spLocks noChangeArrowheads="1"/>
            </p:cNvSpPr>
            <p:nvPr/>
          </p:nvSpPr>
          <p:spPr bwMode="auto">
            <a:xfrm>
              <a:off x="1295400" y="3025775"/>
              <a:ext cx="49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0</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50180" name="Group 7"/>
          <p:cNvGrpSpPr>
            <a:grpSpLocks/>
          </p:cNvGrpSpPr>
          <p:nvPr/>
        </p:nvGrpSpPr>
        <p:grpSpPr bwMode="auto">
          <a:xfrm>
            <a:off x="2058563" y="2080249"/>
            <a:ext cx="913977" cy="837812"/>
            <a:chOff x="1143000" y="2971800"/>
            <a:chExt cx="914400" cy="838200"/>
          </a:xfrm>
        </p:grpSpPr>
        <p:sp>
          <p:nvSpPr>
            <p:cNvPr id="50207" name="Oval 8"/>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208" name="Rectangle 9"/>
            <p:cNvSpPr>
              <a:spLocks noChangeArrowheads="1"/>
            </p:cNvSpPr>
            <p:nvPr/>
          </p:nvSpPr>
          <p:spPr bwMode="auto">
            <a:xfrm>
              <a:off x="1295400" y="3025775"/>
              <a:ext cx="415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1</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50181" name="Group 10"/>
          <p:cNvGrpSpPr>
            <a:grpSpLocks/>
          </p:cNvGrpSpPr>
          <p:nvPr/>
        </p:nvGrpSpPr>
        <p:grpSpPr bwMode="auto">
          <a:xfrm>
            <a:off x="4038847" y="2080249"/>
            <a:ext cx="913977" cy="837812"/>
            <a:chOff x="1143000" y="2971800"/>
            <a:chExt cx="914400" cy="838200"/>
          </a:xfrm>
        </p:grpSpPr>
        <p:sp>
          <p:nvSpPr>
            <p:cNvPr id="50205" name="Oval 11"/>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206" name="Rectangle 12"/>
            <p:cNvSpPr>
              <a:spLocks noChangeArrowheads="1"/>
            </p:cNvSpPr>
            <p:nvPr/>
          </p:nvSpPr>
          <p:spPr bwMode="auto">
            <a:xfrm>
              <a:off x="1295400" y="3025775"/>
              <a:ext cx="461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k</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50182" name="Group 13"/>
          <p:cNvGrpSpPr>
            <a:grpSpLocks/>
          </p:cNvGrpSpPr>
          <p:nvPr/>
        </p:nvGrpSpPr>
        <p:grpSpPr bwMode="auto">
          <a:xfrm>
            <a:off x="7390098" y="2058034"/>
            <a:ext cx="913977" cy="837812"/>
            <a:chOff x="1143000" y="2971800"/>
            <a:chExt cx="914400" cy="838200"/>
          </a:xfrm>
        </p:grpSpPr>
        <p:sp>
          <p:nvSpPr>
            <p:cNvPr id="50203" name="Oval 14"/>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204" name="Rectangle 15"/>
            <p:cNvSpPr>
              <a:spLocks noChangeArrowheads="1"/>
            </p:cNvSpPr>
            <p:nvPr/>
          </p:nvSpPr>
          <p:spPr bwMode="auto">
            <a:xfrm>
              <a:off x="1295400" y="3025775"/>
              <a:ext cx="593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N</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sp>
        <p:nvSpPr>
          <p:cNvPr id="50183" name="Rectangle 16"/>
          <p:cNvSpPr>
            <a:spLocks noChangeArrowheads="1"/>
          </p:cNvSpPr>
          <p:nvPr/>
        </p:nvSpPr>
        <p:spPr bwMode="auto">
          <a:xfrm>
            <a:off x="1265179" y="1448717"/>
            <a:ext cx="4041495" cy="46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399" b="0" i="0" u="none" strike="noStrike" kern="1200" cap="none" spc="0" normalizeH="0" baseline="0" noProof="0">
                <a:ln>
                  <a:noFill/>
                </a:ln>
                <a:solidFill>
                  <a:srgbClr val="3333CC"/>
                </a:solidFill>
                <a:effectLst/>
                <a:uLnTx/>
                <a:uFillTx/>
                <a:latin typeface="Times New Roman" charset="0"/>
                <a:ea typeface="ＭＳ Ｐゴシック" charset="-128"/>
                <a:cs typeface="+mn-cs"/>
              </a:rPr>
              <a:t>system state: #packets in queue</a:t>
            </a:r>
            <a:endParaRPr kumimoji="0" lang="en-US" altLang="x-none" sz="1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aphicFrame>
        <p:nvGraphicFramePr>
          <p:cNvPr id="56328" name="Object 2"/>
          <p:cNvGraphicFramePr>
            <a:graphicFrameLocks noChangeAspect="1"/>
          </p:cNvGraphicFramePr>
          <p:nvPr/>
        </p:nvGraphicFramePr>
        <p:xfrm>
          <a:off x="1830069" y="4723802"/>
          <a:ext cx="1566139" cy="461750"/>
        </p:xfrm>
        <a:graphic>
          <a:graphicData uri="http://schemas.openxmlformats.org/presentationml/2006/ole">
            <mc:AlternateContent xmlns:mc="http://schemas.openxmlformats.org/markup-compatibility/2006">
              <mc:Choice xmlns:v="urn:schemas-microsoft-com:vml" Requires="v">
                <p:oleObj spid="_x0000_s384013" name="Equation" r:id="rId4" imgW="774364" imgH="228501" progId="Equation.3">
                  <p:embed/>
                </p:oleObj>
              </mc:Choice>
              <mc:Fallback>
                <p:oleObj name="Equation" r:id="rId4" imgW="774364" imgH="228501" progId="Equation.3">
                  <p:embed/>
                  <p:pic>
                    <p:nvPicPr>
                      <p:cNvPr id="5632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0069" y="4723802"/>
                        <a:ext cx="1566139" cy="46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0185" name="Rectangle 18"/>
          <p:cNvSpPr>
            <a:spLocks noChangeArrowheads="1"/>
          </p:cNvSpPr>
          <p:nvPr/>
        </p:nvSpPr>
        <p:spPr bwMode="auto">
          <a:xfrm>
            <a:off x="535267" y="3809825"/>
            <a:ext cx="7540314" cy="89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t>at equilibrium (time reversibility) in one unit time:  </a:t>
            </a:r>
            <a:b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br>
            <a: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t>    #(transitions k </a:t>
            </a:r>
            <a:r>
              <a:rPr kumimoji="0" lang="en-US" altLang="x-none" sz="2799" b="0" i="0" u="none" strike="noStrike" kern="1200" cap="none" spc="0" normalizeH="0" baseline="0" noProof="0">
                <a:ln>
                  <a:noFill/>
                </a:ln>
                <a:solidFill>
                  <a:srgbClr val="0033CC"/>
                </a:solidFill>
                <a:effectLst/>
                <a:uLnTx/>
                <a:uFillTx/>
                <a:latin typeface="Comic Sans MS" charset="0"/>
                <a:ea typeface="ＭＳ Ｐゴシック" charset="-128"/>
                <a:cs typeface="+mn-cs"/>
                <a:sym typeface="Symbol" charset="2"/>
              </a:rPr>
              <a:t></a:t>
            </a:r>
            <a: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t> k+1)  = #(transitions k+1 </a:t>
            </a:r>
            <a:r>
              <a:rPr kumimoji="0" lang="en-US" altLang="x-none" sz="2799" b="0" i="0" u="none" strike="noStrike" kern="1200" cap="none" spc="0" normalizeH="0" baseline="0" noProof="0">
                <a:ln>
                  <a:noFill/>
                </a:ln>
                <a:solidFill>
                  <a:srgbClr val="0033CC"/>
                </a:solidFill>
                <a:effectLst/>
                <a:uLnTx/>
                <a:uFillTx/>
                <a:latin typeface="Comic Sans MS" charset="0"/>
                <a:ea typeface="ＭＳ Ｐゴシック" charset="-128"/>
                <a:cs typeface="+mn-cs"/>
                <a:sym typeface="Symbol" charset="2"/>
              </a:rPr>
              <a:t></a:t>
            </a:r>
            <a: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t> k)</a:t>
            </a:r>
            <a:endParaRPr kumimoji="0" lang="en-US" altLang="x-none" sz="1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186" name="Rectangle 19"/>
          <p:cNvSpPr>
            <a:spLocks noChangeArrowheads="1"/>
          </p:cNvSpPr>
          <p:nvPr/>
        </p:nvSpPr>
        <p:spPr bwMode="auto">
          <a:xfrm>
            <a:off x="687596" y="2918062"/>
            <a:ext cx="645814" cy="7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t>0</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187" name="Rectangle 20"/>
          <p:cNvSpPr>
            <a:spLocks noChangeArrowheads="1"/>
          </p:cNvSpPr>
          <p:nvPr/>
        </p:nvSpPr>
        <p:spPr bwMode="auto">
          <a:xfrm>
            <a:off x="2147422" y="2918062"/>
            <a:ext cx="596624" cy="70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t>1</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188" name="Rectangle 21"/>
          <p:cNvSpPr>
            <a:spLocks noChangeArrowheads="1"/>
          </p:cNvSpPr>
          <p:nvPr/>
        </p:nvSpPr>
        <p:spPr bwMode="auto">
          <a:xfrm>
            <a:off x="4191176" y="2994227"/>
            <a:ext cx="625186" cy="70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t>k</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189" name="Oval 23"/>
          <p:cNvSpPr>
            <a:spLocks noChangeArrowheads="1"/>
          </p:cNvSpPr>
          <p:nvPr/>
        </p:nvSpPr>
        <p:spPr bwMode="auto">
          <a:xfrm>
            <a:off x="5714473" y="2058034"/>
            <a:ext cx="956821" cy="837812"/>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388" tIns="45694" rIns="91388" bIns="45694"/>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190" name="Rectangle 24"/>
          <p:cNvSpPr>
            <a:spLocks noChangeArrowheads="1"/>
          </p:cNvSpPr>
          <p:nvPr/>
        </p:nvSpPr>
        <p:spPr bwMode="auto">
          <a:xfrm>
            <a:off x="5736688" y="2111985"/>
            <a:ext cx="939365" cy="70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k+1</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50191" name="Rectangle 25"/>
          <p:cNvSpPr>
            <a:spLocks noChangeArrowheads="1"/>
          </p:cNvSpPr>
          <p:nvPr/>
        </p:nvSpPr>
        <p:spPr bwMode="auto">
          <a:xfrm>
            <a:off x="5862041" y="2972012"/>
            <a:ext cx="920325" cy="70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9"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9" b="0" i="0" u="none" strike="noStrike" kern="1200" cap="none" spc="0" normalizeH="0" baseline="0" noProof="0">
                <a:ln>
                  <a:noFill/>
                </a:ln>
                <a:solidFill>
                  <a:srgbClr val="3333CC"/>
                </a:solidFill>
                <a:effectLst/>
                <a:uLnTx/>
                <a:uFillTx/>
                <a:latin typeface="Comic Sans MS" charset="0"/>
                <a:ea typeface="ＭＳ Ｐゴシック" charset="-128"/>
                <a:cs typeface="+mn-cs"/>
              </a:rPr>
              <a:t>k+1</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cxnSp>
        <p:nvCxnSpPr>
          <p:cNvPr id="50192" name="Curved Connector 30"/>
          <p:cNvCxnSpPr>
            <a:cxnSpLocks noChangeShapeType="1"/>
          </p:cNvCxnSpPr>
          <p:nvPr/>
        </p:nvCxnSpPr>
        <p:spPr bwMode="auto">
          <a:xfrm>
            <a:off x="4876659" y="2210364"/>
            <a:ext cx="913977" cy="1587"/>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7" name="Rectangle 31"/>
          <p:cNvSpPr>
            <a:spLocks noChangeArrowheads="1"/>
          </p:cNvSpPr>
          <p:nvPr/>
        </p:nvSpPr>
        <p:spPr bwMode="auto">
          <a:xfrm>
            <a:off x="5105154" y="1753376"/>
            <a:ext cx="382411" cy="52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799" b="0" i="0" u="none" strike="noStrike" kern="1200" cap="none" spc="0" normalizeH="0" baseline="0" noProof="0">
                <a:ln>
                  <a:noFill/>
                </a:ln>
                <a:solidFill>
                  <a:srgbClr val="000000"/>
                </a:solidFill>
                <a:effectLst/>
                <a:uLnTx/>
                <a:uFillTx/>
                <a:latin typeface="Comic Sans MS" charset="0"/>
                <a:ea typeface="ＭＳ Ｐゴシック" charset="-128"/>
                <a:cs typeface="+mn-cs"/>
                <a:sym typeface="Symbol" charset="2"/>
              </a:rPr>
              <a:t></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cxnSp>
        <p:nvCxnSpPr>
          <p:cNvPr id="50194" name="Straight Arrow Connector 33"/>
          <p:cNvCxnSpPr>
            <a:cxnSpLocks noChangeShapeType="1"/>
          </p:cNvCxnSpPr>
          <p:nvPr/>
        </p:nvCxnSpPr>
        <p:spPr bwMode="auto">
          <a:xfrm rot="10800000">
            <a:off x="4952824" y="2667352"/>
            <a:ext cx="837812" cy="15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6339" name="Rectangle 34"/>
          <p:cNvSpPr>
            <a:spLocks noChangeArrowheads="1"/>
          </p:cNvSpPr>
          <p:nvPr/>
        </p:nvSpPr>
        <p:spPr bwMode="auto">
          <a:xfrm>
            <a:off x="5105154" y="2667353"/>
            <a:ext cx="391932" cy="523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8" tIns="45694" rIns="91388" bIns="4569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799" b="0" i="0" u="none" strike="noStrike" kern="1200" cap="none" spc="0" normalizeH="0" baseline="0" noProof="0">
                <a:ln>
                  <a:noFill/>
                </a:ln>
                <a:solidFill>
                  <a:srgbClr val="000000"/>
                </a:solidFill>
                <a:effectLst/>
                <a:uLnTx/>
                <a:uFillTx/>
                <a:latin typeface="Comic Sans MS" charset="0"/>
                <a:ea typeface="ＭＳ Ｐゴシック" charset="-128"/>
                <a:cs typeface="+mn-cs"/>
                <a:sym typeface="Symbol" charset="2"/>
              </a:rPr>
              <a:t></a:t>
            </a:r>
            <a:endParaRPr kumimoji="0" lang="en-US"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aphicFrame>
        <p:nvGraphicFramePr>
          <p:cNvPr id="56340" name="Object 3"/>
          <p:cNvGraphicFramePr>
            <a:graphicFrameLocks noChangeAspect="1"/>
          </p:cNvGraphicFramePr>
          <p:nvPr/>
        </p:nvGraphicFramePr>
        <p:xfrm>
          <a:off x="1830069" y="5561614"/>
          <a:ext cx="3798718" cy="539501"/>
        </p:xfrm>
        <a:graphic>
          <a:graphicData uri="http://schemas.openxmlformats.org/presentationml/2006/ole">
            <mc:AlternateContent xmlns:mc="http://schemas.openxmlformats.org/markup-compatibility/2006">
              <mc:Choice xmlns:v="urn:schemas-microsoft-com:vml" Requires="v">
                <p:oleObj spid="_x0000_s384014" name="Equation" r:id="rId6" imgW="1879600" imgH="266700" progId="Equation.3">
                  <p:embed/>
                </p:oleObj>
              </mc:Choice>
              <mc:Fallback>
                <p:oleObj name="Equation" r:id="rId6" imgW="1879600" imgH="266700" progId="Equation.3">
                  <p:embed/>
                  <p:pic>
                    <p:nvPicPr>
                      <p:cNvPr id="5634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0069" y="5561614"/>
                        <a:ext cx="3798718" cy="539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6341" name="Object 4"/>
          <p:cNvGraphicFramePr>
            <a:graphicFrameLocks noChangeAspect="1"/>
          </p:cNvGraphicFramePr>
          <p:nvPr/>
        </p:nvGraphicFramePr>
        <p:xfrm>
          <a:off x="6336485" y="5637779"/>
          <a:ext cx="1307496" cy="461750"/>
        </p:xfrm>
        <a:graphic>
          <a:graphicData uri="http://schemas.openxmlformats.org/presentationml/2006/ole">
            <mc:AlternateContent xmlns:mc="http://schemas.openxmlformats.org/markup-compatibility/2006">
              <mc:Choice xmlns:v="urn:schemas-microsoft-com:vml" Requires="v">
                <p:oleObj spid="_x0000_s384015" name="Equation" r:id="rId8" imgW="647700" imgH="228600" progId="Equation.3">
                  <p:embed/>
                </p:oleObj>
              </mc:Choice>
              <mc:Fallback>
                <p:oleObj name="Equation" r:id="rId8" imgW="647700" imgH="228600" progId="Equation.3">
                  <p:embed/>
                  <p:pic>
                    <p:nvPicPr>
                      <p:cNvPr id="56341"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6485" y="5637779"/>
                        <a:ext cx="1307496" cy="461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cxnSp>
        <p:nvCxnSpPr>
          <p:cNvPr id="50198" name="Straight Connector 35"/>
          <p:cNvCxnSpPr>
            <a:cxnSpLocks noChangeShapeType="1"/>
          </p:cNvCxnSpPr>
          <p:nvPr/>
        </p:nvCxnSpPr>
        <p:spPr bwMode="auto">
          <a:xfrm>
            <a:off x="8456405" y="2438858"/>
            <a:ext cx="456989" cy="1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199" name="Straight Connector 36"/>
          <p:cNvCxnSpPr>
            <a:cxnSpLocks noChangeShapeType="1"/>
          </p:cNvCxnSpPr>
          <p:nvPr/>
        </p:nvCxnSpPr>
        <p:spPr bwMode="auto">
          <a:xfrm>
            <a:off x="6780779" y="2438858"/>
            <a:ext cx="456989" cy="1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0200" name="Straight Connector 37"/>
          <p:cNvCxnSpPr>
            <a:cxnSpLocks noChangeShapeType="1"/>
          </p:cNvCxnSpPr>
          <p:nvPr/>
        </p:nvCxnSpPr>
        <p:spPr bwMode="auto">
          <a:xfrm>
            <a:off x="3201034" y="2438858"/>
            <a:ext cx="456989" cy="1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aphicFrame>
        <p:nvGraphicFramePr>
          <p:cNvPr id="56345" name="Object 5"/>
          <p:cNvGraphicFramePr>
            <a:graphicFrameLocks noChangeAspect="1"/>
          </p:cNvGraphicFramePr>
          <p:nvPr/>
        </p:nvGraphicFramePr>
        <p:xfrm>
          <a:off x="1830068" y="6247098"/>
          <a:ext cx="794971" cy="488724"/>
        </p:xfrm>
        <a:graphic>
          <a:graphicData uri="http://schemas.openxmlformats.org/presentationml/2006/ole">
            <mc:AlternateContent xmlns:mc="http://schemas.openxmlformats.org/markup-compatibility/2006">
              <mc:Choice xmlns:v="urn:schemas-microsoft-com:vml" Requires="v">
                <p:oleObj spid="_x0000_s384016" name="Equation" r:id="rId10" imgW="393529" imgH="241195" progId="Equation.3">
                  <p:embed/>
                </p:oleObj>
              </mc:Choice>
              <mc:Fallback>
                <p:oleObj name="Equation" r:id="rId10" imgW="393529" imgH="241195" progId="Equation.3">
                  <p:embed/>
                  <p:pic>
                    <p:nvPicPr>
                      <p:cNvPr id="56345"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0068" y="6247098"/>
                        <a:ext cx="794971" cy="4887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0202"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9132" y="1585"/>
            <a:ext cx="2586429" cy="1293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75723CA-EB50-334F-9D7E-4E385C0F6DAB}"/>
                  </a:ext>
                </a:extLst>
              </p:cNvPr>
              <p:cNvSpPr txBox="1"/>
              <p:nvPr/>
            </p:nvSpPr>
            <p:spPr>
              <a:xfrm>
                <a:off x="4888915" y="4720249"/>
                <a:ext cx="1534972" cy="635880"/>
              </a:xfrm>
              <a:prstGeom prst="rect">
                <a:avLst/>
              </a:prstGeom>
              <a:noFill/>
              <a:ln>
                <a:solidFill>
                  <a:schemeClr val="tx1"/>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nary>
                        <m:naryPr>
                          <m:chr m:val="∑"/>
                          <m:limLoc m:val="subSup"/>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sty m:val="p"/>
                              <m:brk m:alnAt="25"/>
                            </m:rPr>
                            <a:rPr kumimoji="0" lang="en-US" sz="1800" b="0" i="1" u="none" strike="noStrike" kern="1200" cap="none" spc="0" normalizeH="0" baseline="0" noProof="0">
                              <a:ln>
                                <a:noFill/>
                              </a:ln>
                              <a:solidFill>
                                <a:srgbClr val="000000"/>
                              </a:solidFill>
                              <a:effectLst/>
                              <a:uLnTx/>
                              <a:uFillTx/>
                              <a:latin typeface="Cambria Math" panose="02040503050406030204" pitchFamily="18" charset="0"/>
                              <a:cs typeface="+mn-cs"/>
                            </a:rPr>
                            <m:t>k</m:t>
                          </m:r>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up>
                        <m:e>
                          <m:sSub>
                            <m:sSubPr>
                              <m:ctrlP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m:t>
                              </m:r>
                            </m:sub>
                          </m:sSub>
                        </m:e>
                      </m:nary>
                      <m:r>
                        <a:rPr kumimoji="0" lang="en-US" altLang="zh-CN" sz="1800" b="0" i="1" u="none" strike="noStrike" kern="1200" cap="none" spc="0" normalizeH="0" baseline="0" noProof="0" smtClean="0">
                          <a:ln>
                            <a:noFill/>
                          </a:ln>
                          <a:solidFill>
                            <a:srgbClr val="000000"/>
                          </a:solidFill>
                          <a:effectLst/>
                          <a:uLnTx/>
                          <a:uFillTx/>
                          <a:latin typeface="Cambria Math" panose="02040503050406030204" pitchFamily="18" charset="0"/>
                          <a:cs typeface="+mn-cs"/>
                        </a:rPr>
                        <m:t>=1</m:t>
                      </m:r>
                    </m:oMath>
                  </m:oMathPara>
                </a14:m>
                <a:endParaRPr kumimoji="0" lang="en-US" sz="1800" b="0" i="0" u="none" strike="noStrike" kern="1200" cap="none" spc="0" normalizeH="0" baseline="0" noProof="0" dirty="0">
                  <a:ln>
                    <a:noFill/>
                  </a:ln>
                  <a:solidFill>
                    <a:srgbClr val="000000"/>
                  </a:solidFill>
                  <a:effectLst/>
                  <a:uLnTx/>
                  <a:uFillTx/>
                  <a:latin typeface="Times New Roman" charset="0"/>
                  <a:ea typeface="ＭＳ Ｐゴシック" charset="-128"/>
                  <a:cs typeface="+mn-cs"/>
                </a:endParaRPr>
              </a:p>
            </p:txBody>
          </p:sp>
        </mc:Choice>
        <mc:Fallback xmlns="">
          <p:sp>
            <p:nvSpPr>
              <p:cNvPr id="2" name="TextBox 1">
                <a:extLst>
                  <a:ext uri="{FF2B5EF4-FFF2-40B4-BE49-F238E27FC236}">
                    <a16:creationId xmlns:a16="http://schemas.microsoft.com/office/drawing/2014/main" id="{475723CA-EB50-334F-9D7E-4E385C0F6DAB}"/>
                  </a:ext>
                </a:extLst>
              </p:cNvPr>
              <p:cNvSpPr txBox="1">
                <a:spLocks noRot="1" noChangeAspect="1" noMove="1" noResize="1" noEditPoints="1" noAdjustHandles="1" noChangeArrowheads="1" noChangeShapeType="1" noTextEdit="1"/>
              </p:cNvSpPr>
              <p:nvPr/>
            </p:nvSpPr>
            <p:spPr>
              <a:xfrm>
                <a:off x="4888915" y="4720249"/>
                <a:ext cx="1534972" cy="635880"/>
              </a:xfrm>
              <a:prstGeom prst="rect">
                <a:avLst/>
              </a:prstGeom>
              <a:blipFill>
                <a:blip r:embed="rId13"/>
                <a:stretch>
                  <a:fillRect l="-47154" t="-150980" b="-215686"/>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84241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3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P spid="56337" grpId="0"/>
      <p:bldP spid="56339"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altLang="x-none" dirty="0">
                <a:ea typeface="ＭＳ Ｐゴシック" charset="-128"/>
              </a:rPr>
              <a:t>Su</a:t>
            </a:r>
            <a:r>
              <a:rPr lang="en-US" altLang="zh-CN" dirty="0">
                <a:ea typeface="ＭＳ Ｐゴシック" charset="-128"/>
              </a:rPr>
              <a:t>mmary:</a:t>
            </a:r>
            <a:r>
              <a:rPr lang="zh-CN" altLang="en-US" dirty="0">
                <a:ea typeface="ＭＳ Ｐゴシック" charset="-128"/>
              </a:rPr>
              <a:t> </a:t>
            </a:r>
            <a:r>
              <a:rPr lang="en-US" altLang="x-none" dirty="0">
                <a:ea typeface="ＭＳ Ｐゴシック" charset="-128"/>
              </a:rPr>
              <a:t>Queueing Theory</a:t>
            </a:r>
          </a:p>
        </p:txBody>
      </p:sp>
      <p:sp>
        <p:nvSpPr>
          <p:cNvPr id="39938" name="Content Placeholder 2"/>
          <p:cNvSpPr>
            <a:spLocks noGrp="1"/>
          </p:cNvSpPr>
          <p:nvPr>
            <p:ph idx="1"/>
          </p:nvPr>
        </p:nvSpPr>
        <p:spPr>
          <a:xfrm>
            <a:off x="533400" y="1447800"/>
            <a:ext cx="7772400" cy="4648200"/>
          </a:xfrm>
        </p:spPr>
        <p:txBody>
          <a:bodyPr/>
          <a:lstStyle/>
          <a:p>
            <a:pPr>
              <a:buFont typeface="Wingdings" pitchFamily="2" charset="2"/>
              <a:buChar char="q"/>
            </a:pPr>
            <a:r>
              <a:rPr lang="en-US" altLang="x-none" dirty="0">
                <a:ea typeface="ＭＳ Ｐゴシック" charset="-128"/>
                <a:sym typeface="Symbol" charset="2"/>
              </a:rPr>
              <a:t>Model </a:t>
            </a:r>
            <a:r>
              <a:rPr lang="en-US" altLang="x-none" dirty="0">
                <a:solidFill>
                  <a:srgbClr val="FF0000"/>
                </a:solidFill>
                <a:ea typeface="ＭＳ Ｐゴシック" charset="-128"/>
                <a:sym typeface="Symbol" charset="2"/>
              </a:rPr>
              <a:t>system state </a:t>
            </a:r>
          </a:p>
          <a:p>
            <a:pPr>
              <a:buFont typeface="Wingdings" pitchFamily="2" charset="2"/>
              <a:buChar char="q"/>
            </a:pPr>
            <a:r>
              <a:rPr lang="en-US" altLang="x-none" dirty="0">
                <a:ea typeface="ＭＳ Ｐゴシック" charset="-128"/>
                <a:sym typeface="Symbol" charset="2"/>
              </a:rPr>
              <a:t>Introduce </a:t>
            </a:r>
            <a:r>
              <a:rPr lang="en-US" altLang="x-none" dirty="0">
                <a:solidFill>
                  <a:srgbClr val="FF0000"/>
                </a:solidFill>
                <a:ea typeface="ＭＳ Ｐゴシック" charset="-128"/>
                <a:sym typeface="Symbol" charset="2"/>
              </a:rPr>
              <a:t>state transition </a:t>
            </a:r>
            <a:r>
              <a:rPr lang="en-US" altLang="x-none" dirty="0">
                <a:ea typeface="ＭＳ Ｐゴシック" charset="-128"/>
                <a:sym typeface="Symbol" charset="2"/>
              </a:rPr>
              <a:t>diagram</a:t>
            </a:r>
          </a:p>
          <a:p>
            <a:pPr>
              <a:buFont typeface="Wingdings" pitchFamily="2" charset="2"/>
              <a:buChar char="q"/>
            </a:pPr>
            <a:r>
              <a:rPr lang="en-US" altLang="x-none" dirty="0">
                <a:ea typeface="ＭＳ Ｐゴシック" charset="-128"/>
                <a:sym typeface="Symbol" charset="2"/>
              </a:rPr>
              <a:t>Focus on </a:t>
            </a:r>
            <a:r>
              <a:rPr lang="en-US" altLang="x-none" dirty="0">
                <a:solidFill>
                  <a:srgbClr val="FF0000"/>
                </a:solidFill>
                <a:ea typeface="ＭＳ Ｐゴシック" charset="-128"/>
                <a:sym typeface="Symbol" charset="2"/>
              </a:rPr>
              <a:t>equilibrium</a:t>
            </a:r>
            <a:r>
              <a:rPr lang="en-US" altLang="x-none" dirty="0">
                <a:ea typeface="ＭＳ Ｐゴシック" charset="-128"/>
                <a:sym typeface="Symbol" charset="2"/>
              </a:rPr>
              <a:t>: state trend neither growing nor shrinking</a:t>
            </a:r>
          </a:p>
        </p:txBody>
      </p:sp>
      <p:sp>
        <p:nvSpPr>
          <p:cNvPr id="39939" name="Slide Number Placeholder 3"/>
          <p:cNvSpPr>
            <a:spLocks noGrp="1"/>
          </p:cNvSpPr>
          <p:nvPr>
            <p:ph type="sldNum" sz="quarter" idx="12"/>
          </p:nvPr>
        </p:nvSpPr>
        <p:spPr>
          <a:xfrm>
            <a:off x="5176838" y="6402388"/>
            <a:ext cx="3956050"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55A5B-BD83-A84D-9D4B-8306F5FAE498}" type="slidenum">
              <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1667443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r>
              <a:rPr lang="en-US" altLang="x-none">
                <a:ea typeface="ＭＳ Ｐゴシック" charset="-128"/>
              </a:rPr>
              <a:t>Example</a:t>
            </a:r>
          </a:p>
        </p:txBody>
      </p:sp>
      <p:sp>
        <p:nvSpPr>
          <p:cNvPr id="52226"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rPr>
              <a:t>Assume requests (packets) come in at a rate of one request per 50 </a:t>
            </a:r>
            <a:r>
              <a:rPr lang="en-US" altLang="x-none" dirty="0" err="1">
                <a:ea typeface="ＭＳ Ｐゴシック" charset="-128"/>
              </a:rPr>
              <a:t>ms</a:t>
            </a:r>
            <a:endParaRPr lang="en-US" altLang="x-none" dirty="0">
              <a:ea typeface="ＭＳ Ｐゴシック" charset="-128"/>
            </a:endParaRPr>
          </a:p>
          <a:p>
            <a:pPr>
              <a:buFont typeface="Wingdings" pitchFamily="2" charset="2"/>
              <a:buChar char="q"/>
            </a:pPr>
            <a:r>
              <a:rPr lang="en-US" altLang="x-none" dirty="0">
                <a:ea typeface="ＭＳ Ｐゴシック" charset="-128"/>
              </a:rPr>
              <a:t>Each request (packet) takes on average 20 </a:t>
            </a:r>
            <a:r>
              <a:rPr lang="en-US" altLang="x-none" dirty="0" err="1">
                <a:ea typeface="ＭＳ Ｐゴシック" charset="-128"/>
              </a:rPr>
              <a:t>ms</a:t>
            </a:r>
            <a:endParaRPr lang="en-US" altLang="x-none" dirty="0">
              <a:ea typeface="ＭＳ Ｐゴシック" charset="-128"/>
            </a:endParaRPr>
          </a:p>
          <a:p>
            <a:pPr>
              <a:buFont typeface="Wingdings" pitchFamily="2" charset="2"/>
              <a:buChar char="q"/>
            </a:pPr>
            <a:endParaRPr lang="en-US" altLang="x-none" dirty="0">
              <a:ea typeface="ＭＳ Ｐゴシック" charset="-128"/>
            </a:endParaRPr>
          </a:p>
          <a:p>
            <a:pPr>
              <a:buFont typeface="Wingdings" pitchFamily="2" charset="2"/>
              <a:buChar char="q"/>
            </a:pPr>
            <a:r>
              <a:rPr lang="en-US" altLang="x-none" dirty="0">
                <a:ea typeface="ＭＳ Ｐゴシック" charset="-128"/>
              </a:rPr>
              <a:t>What is the fraction of time that the system is empty?</a:t>
            </a:r>
          </a:p>
          <a:p>
            <a:pPr>
              <a:buFont typeface="Wingdings" pitchFamily="2" charset="2"/>
              <a:buChar char="q"/>
            </a:pPr>
            <a:r>
              <a:rPr lang="en-US" altLang="x-none" dirty="0">
                <a:ea typeface="ＭＳ Ｐゴシック" charset="-128"/>
              </a:rPr>
              <a:t>What is the chance that a packet newly arrived needs to wait for 3 early packets?</a:t>
            </a:r>
          </a:p>
        </p:txBody>
      </p:sp>
      <p:sp>
        <p:nvSpPr>
          <p:cNvPr id="52227" name="Slide Number Placeholder 3"/>
          <p:cNvSpPr>
            <a:spLocks noGrp="1"/>
          </p:cNvSpPr>
          <p:nvPr>
            <p:ph type="sldNum" sz="quarter" idx="12"/>
          </p:nvPr>
        </p:nvSpPr>
        <p:spPr>
          <a:xfrm>
            <a:off x="5187950" y="6402388"/>
            <a:ext cx="3956050" cy="4556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9AFF2C-087C-F245-A87E-4105AA027FC3}" type="slidenum">
              <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x-none" sz="12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D354C65-1233-B443-92E2-21FDF6BCE4F2}"/>
                  </a:ext>
                </a:extLst>
              </p:cNvPr>
              <p:cNvSpPr txBox="1"/>
              <p:nvPr/>
            </p:nvSpPr>
            <p:spPr>
              <a:xfrm>
                <a:off x="4267200" y="4495800"/>
                <a:ext cx="49955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𝑃</m:t>
                          </m:r>
                        </m:e>
                        <m:sub>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0</m:t>
                          </m:r>
                        </m:sub>
                      </m:sSub>
                    </m:oMath>
                  </m:oMathPara>
                </a14:m>
                <a:endParaRPr kumimoji="0" lang="en-US"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endParaRPr>
              </a:p>
            </p:txBody>
          </p:sp>
        </mc:Choice>
        <mc:Fallback xmlns="">
          <p:sp>
            <p:nvSpPr>
              <p:cNvPr id="2" name="TextBox 1">
                <a:extLst>
                  <a:ext uri="{FF2B5EF4-FFF2-40B4-BE49-F238E27FC236}">
                    <a16:creationId xmlns:a16="http://schemas.microsoft.com/office/drawing/2014/main" id="{BD354C65-1233-B443-92E2-21FDF6BCE4F2}"/>
                  </a:ext>
                </a:extLst>
              </p:cNvPr>
              <p:cNvSpPr txBox="1">
                <a:spLocks noRot="1" noChangeAspect="1" noMove="1" noResize="1" noEditPoints="1" noAdjustHandles="1" noChangeArrowheads="1" noChangeShapeType="1" noTextEdit="1"/>
              </p:cNvSpPr>
              <p:nvPr/>
            </p:nvSpPr>
            <p:spPr>
              <a:xfrm>
                <a:off x="4267200" y="4495800"/>
                <a:ext cx="499559" cy="40011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95E4C6E-5708-2F48-A9C1-E047A28C451C}"/>
                  </a:ext>
                </a:extLst>
              </p:cNvPr>
              <p:cNvSpPr txBox="1"/>
              <p:nvPr/>
            </p:nvSpPr>
            <p:spPr>
              <a:xfrm>
                <a:off x="8056020" y="5410200"/>
                <a:ext cx="499559"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𝑃</m:t>
                          </m:r>
                        </m:e>
                        <m:sub>
                          <m:r>
                            <a:rPr kumimoji="0" lang="en-US" altLang="zh-CN" sz="2000" b="0" i="1" u="none" strike="noStrike" kern="1200" cap="none" spc="0" normalizeH="0" baseline="0" noProof="0" dirty="0" smtClean="0">
                              <a:ln>
                                <a:noFill/>
                              </a:ln>
                              <a:solidFill>
                                <a:srgbClr val="FF0000"/>
                              </a:solidFill>
                              <a:effectLst/>
                              <a:uLnTx/>
                              <a:uFillTx/>
                              <a:latin typeface="Cambria Math" panose="02040503050406030204" pitchFamily="18" charset="0"/>
                              <a:cs typeface="+mn-cs"/>
                            </a:rPr>
                            <m:t>3</m:t>
                          </m:r>
                        </m:sub>
                      </m:sSub>
                    </m:oMath>
                  </m:oMathPara>
                </a14:m>
                <a:endParaRPr kumimoji="0" lang="en-US"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endParaRPr>
              </a:p>
            </p:txBody>
          </p:sp>
        </mc:Choice>
        <mc:Fallback xmlns="">
          <p:sp>
            <p:nvSpPr>
              <p:cNvPr id="6" name="TextBox 5">
                <a:extLst>
                  <a:ext uri="{FF2B5EF4-FFF2-40B4-BE49-F238E27FC236}">
                    <a16:creationId xmlns:a16="http://schemas.microsoft.com/office/drawing/2014/main" id="{F95E4C6E-5708-2F48-A9C1-E047A28C451C}"/>
                  </a:ext>
                </a:extLst>
              </p:cNvPr>
              <p:cNvSpPr txBox="1">
                <a:spLocks noRot="1" noChangeAspect="1" noMove="1" noResize="1" noEditPoints="1" noAdjustHandles="1" noChangeArrowheads="1" noChangeShapeType="1" noTextEdit="1"/>
              </p:cNvSpPr>
              <p:nvPr/>
            </p:nvSpPr>
            <p:spPr>
              <a:xfrm>
                <a:off x="8056020" y="5410200"/>
                <a:ext cx="499559"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74AB385-BEAB-BD45-9430-20176C6A8891}"/>
                  </a:ext>
                </a:extLst>
              </p:cNvPr>
              <p:cNvSpPr txBox="1"/>
              <p:nvPr/>
            </p:nvSpPr>
            <p:spPr>
              <a:xfrm>
                <a:off x="6553200" y="2133600"/>
                <a:ext cx="185454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r>
                      <a:rPr kumimoji="0" lang="en-US"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𝜆</m:t>
                    </m:r>
                  </m:oMath>
                </a14:m>
                <a:r>
                  <a:rPr kumimoji="0" lang="en-US" altLang="zh-CN"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rPr>
                  <a:t>=1/50ms</a:t>
                </a:r>
                <a:r>
                  <a:rPr kumimoji="0" lang="zh-CN" altLang="en-US"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rPr>
                  <a:t> </a:t>
                </a:r>
                <a:r>
                  <a:rPr kumimoji="0" lang="en-US" altLang="zh-CN"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rPr>
                  <a:t>=20/s</a:t>
                </a:r>
                <a:endParaRPr kumimoji="0" lang="en-US"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endParaRPr>
              </a:p>
            </p:txBody>
          </p:sp>
        </mc:Choice>
        <mc:Fallback xmlns="">
          <p:sp>
            <p:nvSpPr>
              <p:cNvPr id="3" name="TextBox 2">
                <a:extLst>
                  <a:ext uri="{FF2B5EF4-FFF2-40B4-BE49-F238E27FC236}">
                    <a16:creationId xmlns:a16="http://schemas.microsoft.com/office/drawing/2014/main" id="{374AB385-BEAB-BD45-9430-20176C6A8891}"/>
                  </a:ext>
                </a:extLst>
              </p:cNvPr>
              <p:cNvSpPr txBox="1">
                <a:spLocks noRot="1" noChangeAspect="1" noMove="1" noResize="1" noEditPoints="1" noAdjustHandles="1" noChangeArrowheads="1" noChangeShapeType="1" noTextEdit="1"/>
              </p:cNvSpPr>
              <p:nvPr/>
            </p:nvSpPr>
            <p:spPr>
              <a:xfrm>
                <a:off x="6553200" y="2133600"/>
                <a:ext cx="1854547" cy="400110"/>
              </a:xfrm>
              <a:prstGeom prst="rect">
                <a:avLst/>
              </a:prstGeom>
              <a:blipFill>
                <a:blip r:embed="rId5"/>
                <a:stretch>
                  <a:fillRect t="-9375" r="-2055" b="-218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CD223DA-75FB-EF40-BFE7-BC340E0B843A}"/>
                  </a:ext>
                </a:extLst>
              </p:cNvPr>
              <p:cNvSpPr txBox="1"/>
              <p:nvPr/>
            </p:nvSpPr>
            <p:spPr>
              <a:xfrm>
                <a:off x="3839485" y="3048000"/>
                <a:ext cx="2210157"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1/</m:t>
                    </m:r>
                    <m:r>
                      <a:rPr kumimoji="0" lang="en-US" altLang="zh-CN" sz="2000" b="0" i="1" u="none" strike="noStrike" kern="1200" cap="none" spc="0" normalizeH="0" baseline="0" noProof="0" smtClean="0">
                        <a:ln>
                          <a:noFill/>
                        </a:ln>
                        <a:solidFill>
                          <a:srgbClr val="FF0000"/>
                        </a:solidFill>
                        <a:effectLst/>
                        <a:uLnTx/>
                        <a:uFillTx/>
                        <a:latin typeface="Cambria Math" panose="02040503050406030204" pitchFamily="18" charset="0"/>
                        <a:ea typeface="Cambria Math" panose="02040503050406030204" pitchFamily="18" charset="0"/>
                        <a:cs typeface="+mn-cs"/>
                      </a:rPr>
                      <m:t>𝜇</m:t>
                    </m:r>
                  </m:oMath>
                </a14:m>
                <a:r>
                  <a:rPr kumimoji="0" lang="en-US" altLang="zh-CN"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rPr>
                  <a:t>=20</a:t>
                </a:r>
                <a:r>
                  <a:rPr kumimoji="0" lang="zh-CN" altLang="en-US"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rPr>
                  <a:t> </a:t>
                </a:r>
                <a:r>
                  <a:rPr kumimoji="0" lang="en-US" altLang="zh-CN" sz="2000" b="0" i="0" u="none" strike="noStrike" kern="1200" cap="none" spc="0" normalizeH="0" baseline="0" noProof="0" dirty="0" err="1">
                    <a:ln>
                      <a:noFill/>
                    </a:ln>
                    <a:solidFill>
                      <a:srgbClr val="FF0000"/>
                    </a:solidFill>
                    <a:effectLst/>
                    <a:uLnTx/>
                    <a:uFillTx/>
                    <a:latin typeface="Times New Roman" charset="0"/>
                    <a:ea typeface="ＭＳ Ｐゴシック" charset="-128"/>
                    <a:cs typeface="+mn-cs"/>
                  </a:rPr>
                  <a:t>ms</a:t>
                </a:r>
                <a:r>
                  <a:rPr kumimoji="0" lang="en-US" altLang="zh-CN"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rPr>
                  <a:t>,</a:t>
                </a:r>
                <a:r>
                  <a:rPr kumimoji="0" lang="zh-CN" altLang="en-US"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rPr>
                  <a:t> </a:t>
                </a:r>
                <a14:m>
                  <m:oMath xmlns:m="http://schemas.openxmlformats.org/officeDocument/2006/math">
                    <m:r>
                      <a:rPr kumimoji="0" lang="en-US" altLang="zh-CN" sz="2000" b="0" i="1" u="none" strike="noStrike" kern="1200" cap="none" spc="0" normalizeH="0" baseline="0" noProof="0">
                        <a:ln>
                          <a:noFill/>
                        </a:ln>
                        <a:solidFill>
                          <a:srgbClr val="FF0000"/>
                        </a:solidFill>
                        <a:effectLst/>
                        <a:uLnTx/>
                        <a:uFillTx/>
                        <a:latin typeface="Cambria Math" panose="02040503050406030204" pitchFamily="18" charset="0"/>
                        <a:ea typeface="Cambria Math" panose="02040503050406030204" pitchFamily="18" charset="0"/>
                        <a:cs typeface="+mn-cs"/>
                      </a:rPr>
                      <m:t>𝜇</m:t>
                    </m:r>
                  </m:oMath>
                </a14:m>
                <a:r>
                  <a:rPr kumimoji="0" lang="en-US" altLang="zh-CN"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rPr>
                  <a:t>=50/s</a:t>
                </a:r>
                <a:endParaRPr kumimoji="0" lang="en-US" sz="2000" b="0" i="0" u="none" strike="noStrike" kern="1200" cap="none" spc="0" normalizeH="0" baseline="0" noProof="0" dirty="0">
                  <a:ln>
                    <a:noFill/>
                  </a:ln>
                  <a:solidFill>
                    <a:srgbClr val="FF0000"/>
                  </a:solidFill>
                  <a:effectLst/>
                  <a:uLnTx/>
                  <a:uFillTx/>
                  <a:latin typeface="Times New Roman" charset="0"/>
                  <a:ea typeface="ＭＳ Ｐゴシック" charset="-128"/>
                  <a:cs typeface="+mn-cs"/>
                </a:endParaRPr>
              </a:p>
            </p:txBody>
          </p:sp>
        </mc:Choice>
        <mc:Fallback xmlns="">
          <p:sp>
            <p:nvSpPr>
              <p:cNvPr id="8" name="TextBox 7">
                <a:extLst>
                  <a:ext uri="{FF2B5EF4-FFF2-40B4-BE49-F238E27FC236}">
                    <a16:creationId xmlns:a16="http://schemas.microsoft.com/office/drawing/2014/main" id="{2CD223DA-75FB-EF40-BFE7-BC340E0B843A}"/>
                  </a:ext>
                </a:extLst>
              </p:cNvPr>
              <p:cNvSpPr txBox="1">
                <a:spLocks noRot="1" noChangeAspect="1" noMove="1" noResize="1" noEditPoints="1" noAdjustHandles="1" noChangeArrowheads="1" noChangeShapeType="1" noTextEdit="1"/>
              </p:cNvSpPr>
              <p:nvPr/>
            </p:nvSpPr>
            <p:spPr>
              <a:xfrm>
                <a:off x="3839485" y="3048000"/>
                <a:ext cx="2210157" cy="400110"/>
              </a:xfrm>
              <a:prstGeom prst="rect">
                <a:avLst/>
              </a:prstGeom>
              <a:blipFill>
                <a:blip r:embed="rId6"/>
                <a:stretch>
                  <a:fillRect t="-9375" r="-1714" b="-21875"/>
                </a:stretch>
              </a:blipFill>
            </p:spPr>
            <p:txBody>
              <a:bodyPr/>
              <a:lstStyle/>
              <a:p>
                <a:r>
                  <a:rPr lang="en-US">
                    <a:noFill/>
                  </a:rPr>
                  <a:t> </a:t>
                </a:r>
              </a:p>
            </p:txBody>
          </p:sp>
        </mc:Fallback>
      </mc:AlternateContent>
    </p:spTree>
    <p:extLst>
      <p:ext uri="{BB962C8B-B14F-4D97-AF65-F5344CB8AC3E}">
        <p14:creationId xmlns:p14="http://schemas.microsoft.com/office/powerpoint/2010/main" val="229120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533400" y="76200"/>
            <a:ext cx="7772400" cy="1143000"/>
          </a:xfrm>
        </p:spPr>
        <p:txBody>
          <a:bodyPr/>
          <a:lstStyle/>
          <a:p>
            <a:r>
              <a:rPr lang="en-US" altLang="x-none" sz="3600">
                <a:ea typeface="ＭＳ Ｐゴシック" charset="-128"/>
              </a:rPr>
              <a:t>Analysis of </a:t>
            </a:r>
            <a:br>
              <a:rPr lang="en-US" altLang="x-none" sz="3600">
                <a:ea typeface="ＭＳ Ｐゴシック" charset="-128"/>
              </a:rPr>
            </a:br>
            <a:r>
              <a:rPr lang="en-US" altLang="x-none" sz="3600">
                <a:ea typeface="ＭＳ Ｐゴシック" charset="-128"/>
              </a:rPr>
              <a:t>Delay (cont</a:t>
            </a:r>
            <a:r>
              <a:rPr lang="ja-JP" altLang="en-US" sz="3600">
                <a:ea typeface="ＭＳ Ｐゴシック" charset="-128"/>
              </a:rPr>
              <a:t>’</a:t>
            </a:r>
            <a:r>
              <a:rPr lang="en-US" altLang="ja-JP" sz="3600">
                <a:ea typeface="ＭＳ Ｐゴシック" charset="-128"/>
              </a:rPr>
              <a:t>)</a:t>
            </a:r>
            <a:endParaRPr lang="en-US" altLang="x-none" sz="3600">
              <a:ea typeface="ＭＳ Ｐゴシック" charset="-128"/>
            </a:endParaRPr>
          </a:p>
        </p:txBody>
      </p:sp>
      <p:sp>
        <p:nvSpPr>
          <p:cNvPr id="54274" name="Content Placeholder 2"/>
          <p:cNvSpPr>
            <a:spLocks noGrp="1"/>
          </p:cNvSpPr>
          <p:nvPr>
            <p:ph idx="1"/>
          </p:nvPr>
        </p:nvSpPr>
        <p:spPr>
          <a:xfrm>
            <a:off x="533400" y="3657600"/>
            <a:ext cx="7772400" cy="2590800"/>
          </a:xfrm>
        </p:spPr>
        <p:txBody>
          <a:bodyPr/>
          <a:lstStyle/>
          <a:p>
            <a:pPr>
              <a:buFont typeface="Wingdings" pitchFamily="2" charset="2"/>
              <a:buChar char="q"/>
            </a:pPr>
            <a:r>
              <a:rPr lang="en-US" altLang="x-none" dirty="0">
                <a:ea typeface="ＭＳ Ｐゴシック" charset="-128"/>
              </a:rPr>
              <a:t>Average queueing delay:</a:t>
            </a:r>
          </a:p>
          <a:p>
            <a:pPr>
              <a:buFont typeface="Wingdings" pitchFamily="2" charset="2"/>
              <a:buChar char="q"/>
            </a:pPr>
            <a:endParaRPr lang="en-US" altLang="x-none" dirty="0">
              <a:ea typeface="ＭＳ Ｐゴシック" charset="-128"/>
            </a:endParaRPr>
          </a:p>
          <a:p>
            <a:pPr>
              <a:buFont typeface="Wingdings" pitchFamily="2" charset="2"/>
              <a:buChar char="q"/>
            </a:pPr>
            <a:r>
              <a:rPr lang="en-US" altLang="x-none" dirty="0">
                <a:ea typeface="ＭＳ Ｐゴシック" charset="-128"/>
              </a:rPr>
              <a:t>Transmission delay:</a:t>
            </a:r>
          </a:p>
          <a:p>
            <a:pPr>
              <a:buFont typeface="Wingdings" pitchFamily="2" charset="2"/>
              <a:buChar char="q"/>
            </a:pPr>
            <a:endParaRPr lang="en-US" altLang="x-none" dirty="0">
              <a:ea typeface="ＭＳ Ｐゴシック" charset="-128"/>
            </a:endParaRPr>
          </a:p>
          <a:p>
            <a:pPr>
              <a:buFont typeface="Wingdings" pitchFamily="2" charset="2"/>
              <a:buChar char="q"/>
            </a:pPr>
            <a:r>
              <a:rPr lang="en-US" altLang="x-none" dirty="0">
                <a:ea typeface="ＭＳ Ｐゴシック" charset="-128"/>
              </a:rPr>
              <a:t>Queueing + transmission: </a:t>
            </a:r>
          </a:p>
        </p:txBody>
      </p:sp>
      <p:sp>
        <p:nvSpPr>
          <p:cNvPr id="542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1225">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1225">
              <a:spcBef>
                <a:spcPct val="20000"/>
              </a:spcBef>
              <a:buChar char="•"/>
              <a:defRPr sz="2000">
                <a:solidFill>
                  <a:schemeClr val="tx1"/>
                </a:solidFill>
                <a:latin typeface="Comic Sans MS" charset="0"/>
                <a:ea typeface="ＭＳ Ｐゴシック" charset="-128"/>
              </a:defRPr>
            </a:lvl3pPr>
            <a:lvl4pPr marL="1600200" indent="-228600" defTabSz="911225">
              <a:spcBef>
                <a:spcPct val="20000"/>
              </a:spcBef>
              <a:buChar char="–"/>
              <a:defRPr sz="2000">
                <a:solidFill>
                  <a:schemeClr val="tx1"/>
                </a:solidFill>
                <a:latin typeface="Times New Roman" charset="0"/>
                <a:ea typeface="ＭＳ Ｐゴシック" charset="-128"/>
              </a:defRPr>
            </a:lvl4pPr>
            <a:lvl5pPr marL="2057400" indent="-228600" defTabSz="911225">
              <a:spcBef>
                <a:spcPct val="20000"/>
              </a:spcBef>
              <a:buChar char="»"/>
              <a:defRPr sz="2000">
                <a:solidFill>
                  <a:schemeClr val="tx1"/>
                </a:solidFill>
                <a:latin typeface="Times New Roman" charset="0"/>
                <a:ea typeface="ＭＳ Ｐゴシック" charset="-128"/>
              </a:defRPr>
            </a:lvl5pPr>
            <a:lvl6pPr marL="25146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520FDE36-501C-DF47-9562-0495311164E7}"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1225" rtl="0" eaLnBrk="1" fontAlgn="base" latinLnBrk="0" hangingPunct="1">
                <a:lnSpc>
                  <a:spcPct val="100000"/>
                </a:lnSpc>
                <a:spcBef>
                  <a:spcPct val="0"/>
                </a:spcBef>
                <a:spcAft>
                  <a:spcPct val="0"/>
                </a:spcAft>
                <a:buClrTx/>
                <a:buSzTx/>
                <a:buFontTx/>
                <a:buNone/>
                <a:tabLst/>
                <a:defRPr/>
              </a:pPr>
              <a:t>15</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grpSp>
        <p:nvGrpSpPr>
          <p:cNvPr id="54276" name="Group 6"/>
          <p:cNvGrpSpPr>
            <a:grpSpLocks/>
          </p:cNvGrpSpPr>
          <p:nvPr/>
        </p:nvGrpSpPr>
        <p:grpSpPr bwMode="auto">
          <a:xfrm>
            <a:off x="609600" y="2079625"/>
            <a:ext cx="914400" cy="838200"/>
            <a:chOff x="1143000" y="2971800"/>
            <a:chExt cx="914400" cy="838200"/>
          </a:xfrm>
        </p:grpSpPr>
        <p:sp>
          <p:nvSpPr>
            <p:cNvPr id="54295" name="Oval 5"/>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54296" name="Rectangle 6"/>
            <p:cNvSpPr>
              <a:spLocks noChangeArrowheads="1"/>
            </p:cNvSpPr>
            <p:nvPr/>
          </p:nvSpPr>
          <p:spPr bwMode="auto">
            <a:xfrm>
              <a:off x="1322965" y="3025775"/>
              <a:ext cx="441759" cy="70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4000" b="0" i="0" u="none" strike="noStrike" kern="1200" cap="none" spc="0" normalizeH="0" baseline="0" noProof="0">
                  <a:ln>
                    <a:noFill/>
                  </a:ln>
                  <a:solidFill>
                    <a:srgbClr val="3333CC"/>
                  </a:solidFill>
                  <a:effectLst/>
                  <a:uLnTx/>
                  <a:uFillTx/>
                  <a:latin typeface="Times New Roman" charset="0"/>
                  <a:ea typeface="ＭＳ Ｐゴシック" charset="-128"/>
                  <a:cs typeface="+mn-cs"/>
                </a:rPr>
                <a:t>0</a:t>
              </a:r>
              <a:endParaRPr kumimoji="0" lang="en-US"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54277" name="Group 7"/>
          <p:cNvGrpSpPr>
            <a:grpSpLocks/>
          </p:cNvGrpSpPr>
          <p:nvPr/>
        </p:nvGrpSpPr>
        <p:grpSpPr bwMode="auto">
          <a:xfrm>
            <a:off x="2057400" y="2079625"/>
            <a:ext cx="914400" cy="838200"/>
            <a:chOff x="1143000" y="2971800"/>
            <a:chExt cx="914400" cy="838200"/>
          </a:xfrm>
        </p:grpSpPr>
        <p:sp>
          <p:nvSpPr>
            <p:cNvPr id="54293" name="Oval 8"/>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54294" name="Rectangle 9"/>
            <p:cNvSpPr>
              <a:spLocks noChangeArrowheads="1"/>
            </p:cNvSpPr>
            <p:nvPr/>
          </p:nvSpPr>
          <p:spPr bwMode="auto">
            <a:xfrm>
              <a:off x="1282866" y="3025775"/>
              <a:ext cx="440994" cy="70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4000" b="0" i="0" u="none" strike="noStrike" kern="1200" cap="none" spc="0" normalizeH="0" baseline="0" noProof="0">
                  <a:ln>
                    <a:noFill/>
                  </a:ln>
                  <a:solidFill>
                    <a:srgbClr val="3333CC"/>
                  </a:solidFill>
                  <a:effectLst/>
                  <a:uLnTx/>
                  <a:uFillTx/>
                  <a:latin typeface="Times New Roman" charset="0"/>
                  <a:ea typeface="ＭＳ Ｐゴシック" charset="-128"/>
                  <a:cs typeface="+mn-cs"/>
                </a:rPr>
                <a:t>1</a:t>
              </a:r>
              <a:endParaRPr kumimoji="0" lang="en-US"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54278" name="Group 10"/>
          <p:cNvGrpSpPr>
            <a:grpSpLocks/>
          </p:cNvGrpSpPr>
          <p:nvPr/>
        </p:nvGrpSpPr>
        <p:grpSpPr bwMode="auto">
          <a:xfrm>
            <a:off x="4038600" y="2079625"/>
            <a:ext cx="914400" cy="838200"/>
            <a:chOff x="1143000" y="2971800"/>
            <a:chExt cx="914400" cy="838200"/>
          </a:xfrm>
        </p:grpSpPr>
        <p:sp>
          <p:nvSpPr>
            <p:cNvPr id="54291" name="Oval 11"/>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54292" name="Rectangle 12"/>
            <p:cNvSpPr>
              <a:spLocks noChangeArrowheads="1"/>
            </p:cNvSpPr>
            <p:nvPr/>
          </p:nvSpPr>
          <p:spPr bwMode="auto">
            <a:xfrm>
              <a:off x="1305502" y="3025775"/>
              <a:ext cx="441759" cy="707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4000" b="0" i="0" u="none" strike="noStrike" kern="1200" cap="none" spc="0" normalizeH="0" baseline="0" noProof="0">
                  <a:ln>
                    <a:noFill/>
                  </a:ln>
                  <a:solidFill>
                    <a:srgbClr val="3333CC"/>
                  </a:solidFill>
                  <a:effectLst/>
                  <a:uLnTx/>
                  <a:uFillTx/>
                  <a:latin typeface="Times New Roman" charset="0"/>
                  <a:ea typeface="ＭＳ Ｐゴシック" charset="-128"/>
                  <a:cs typeface="+mn-cs"/>
                </a:rPr>
                <a:t>k</a:t>
              </a:r>
              <a:endParaRPr kumimoji="0" lang="en-US"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sp>
        <p:nvSpPr>
          <p:cNvPr id="54279" name="Oval 16"/>
          <p:cNvSpPr>
            <a:spLocks noChangeArrowheads="1"/>
          </p:cNvSpPr>
          <p:nvPr/>
        </p:nvSpPr>
        <p:spPr bwMode="auto">
          <a:xfrm>
            <a:off x="5715000" y="2057400"/>
            <a:ext cx="957263"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30" tIns="45716" rIns="91430" bIns="45716"/>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54280" name="Rectangle 17"/>
          <p:cNvSpPr>
            <a:spLocks noChangeArrowheads="1"/>
          </p:cNvSpPr>
          <p:nvPr/>
        </p:nvSpPr>
        <p:spPr bwMode="auto">
          <a:xfrm>
            <a:off x="5713413" y="2111375"/>
            <a:ext cx="9858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4000" b="0" i="0" u="none" strike="noStrike" kern="1200" cap="none" spc="0" normalizeH="0" baseline="0" noProof="0">
                <a:ln>
                  <a:noFill/>
                </a:ln>
                <a:solidFill>
                  <a:srgbClr val="3333CC"/>
                </a:solidFill>
                <a:effectLst/>
                <a:uLnTx/>
                <a:uFillTx/>
                <a:latin typeface="Times New Roman" charset="0"/>
                <a:ea typeface="ＭＳ Ｐゴシック" charset="-128"/>
                <a:cs typeface="+mn-cs"/>
              </a:rPr>
              <a:t>k+1</a:t>
            </a:r>
            <a:endParaRPr kumimoji="0" lang="en-US"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cxnSp>
        <p:nvCxnSpPr>
          <p:cNvPr id="54281" name="Curved Connector 18"/>
          <p:cNvCxnSpPr>
            <a:cxnSpLocks noChangeShapeType="1"/>
          </p:cNvCxnSpPr>
          <p:nvPr/>
        </p:nvCxnSpPr>
        <p:spPr bwMode="auto">
          <a:xfrm>
            <a:off x="4876800" y="2209800"/>
            <a:ext cx="914400" cy="1588"/>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4282" name="Straight Arrow Connector 19"/>
          <p:cNvCxnSpPr>
            <a:cxnSpLocks noChangeShapeType="1"/>
          </p:cNvCxnSpPr>
          <p:nvPr/>
        </p:nvCxnSpPr>
        <p:spPr bwMode="auto">
          <a:xfrm rot="10800000">
            <a:off x="4953000" y="2667000"/>
            <a:ext cx="838200" cy="1588"/>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54283" name="Rectangle 20"/>
          <p:cNvSpPr>
            <a:spLocks noChangeArrowheads="1"/>
          </p:cNvSpPr>
          <p:nvPr/>
        </p:nvSpPr>
        <p:spPr bwMode="auto">
          <a:xfrm>
            <a:off x="5105400" y="2667000"/>
            <a:ext cx="392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2800" b="0" i="0" u="none" strike="noStrike" kern="1200" cap="none" spc="0" normalizeH="0" baseline="0" noProof="0">
                <a:ln>
                  <a:noFill/>
                </a:ln>
                <a:solidFill>
                  <a:srgbClr val="000000"/>
                </a:solidFill>
                <a:effectLst/>
                <a:uLnTx/>
                <a:uFillTx/>
                <a:latin typeface="Times New Roman" charset="0"/>
                <a:ea typeface="ＭＳ Ｐゴシック" charset="-128"/>
                <a:cs typeface="+mn-cs"/>
                <a:sym typeface="Symbol" charset="2"/>
              </a:rPr>
              <a:t></a:t>
            </a:r>
            <a:endParaRPr kumimoji="0" lang="en-US"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cxnSp>
        <p:nvCxnSpPr>
          <p:cNvPr id="54284" name="Straight Connector 22"/>
          <p:cNvCxnSpPr>
            <a:cxnSpLocks noChangeShapeType="1"/>
          </p:cNvCxnSpPr>
          <p:nvPr/>
        </p:nvCxnSpPr>
        <p:spPr bwMode="auto">
          <a:xfrm>
            <a:off x="7010400" y="2438400"/>
            <a:ext cx="1828800" cy="15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54285" name="Straight Connector 23"/>
          <p:cNvCxnSpPr>
            <a:cxnSpLocks noChangeShapeType="1"/>
          </p:cNvCxnSpPr>
          <p:nvPr/>
        </p:nvCxnSpPr>
        <p:spPr bwMode="auto">
          <a:xfrm>
            <a:off x="3200400" y="2438400"/>
            <a:ext cx="457200" cy="158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sp>
        <p:nvSpPr>
          <p:cNvPr id="54286" name="Rectangle 24"/>
          <p:cNvSpPr>
            <a:spLocks noChangeArrowheads="1"/>
          </p:cNvSpPr>
          <p:nvPr/>
        </p:nvSpPr>
        <p:spPr bwMode="auto">
          <a:xfrm>
            <a:off x="5105400" y="1752600"/>
            <a:ext cx="3825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2800" b="0" i="0" u="none" strike="noStrike" kern="1200" cap="none" spc="0" normalizeH="0" baseline="0" noProof="0">
                <a:ln>
                  <a:noFill/>
                </a:ln>
                <a:solidFill>
                  <a:srgbClr val="000000"/>
                </a:solidFill>
                <a:effectLst/>
                <a:uLnTx/>
                <a:uFillTx/>
                <a:latin typeface="Times New Roman" charset="0"/>
                <a:ea typeface="ＭＳ Ｐゴシック" charset="-128"/>
                <a:cs typeface="+mn-cs"/>
                <a:sym typeface="Symbol" charset="2"/>
              </a:rPr>
              <a:t></a:t>
            </a:r>
            <a:endParaRPr kumimoji="0" lang="en-US"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aphicFrame>
        <p:nvGraphicFramePr>
          <p:cNvPr id="54287" name="Object 2"/>
          <p:cNvGraphicFramePr>
            <a:graphicFrameLocks noChangeAspect="1"/>
          </p:cNvGraphicFramePr>
          <p:nvPr/>
        </p:nvGraphicFramePr>
        <p:xfrm>
          <a:off x="681038" y="3048000"/>
          <a:ext cx="690562" cy="411163"/>
        </p:xfrm>
        <a:graphic>
          <a:graphicData uri="http://schemas.openxmlformats.org/presentationml/2006/ole">
            <mc:AlternateContent xmlns:mc="http://schemas.openxmlformats.org/markup-compatibility/2006">
              <mc:Choice xmlns:v="urn:schemas-microsoft-com:vml" Requires="v">
                <p:oleObj spid="_x0000_s385037" name="Equation" r:id="rId4" imgW="342751" imgH="203112" progId="Equation.3">
                  <p:embed/>
                </p:oleObj>
              </mc:Choice>
              <mc:Fallback>
                <p:oleObj name="Equation" r:id="rId4" imgW="342751" imgH="203112" progId="Equation.3">
                  <p:embed/>
                  <p:pic>
                    <p:nvPicPr>
                      <p:cNvPr id="5428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038" y="3048000"/>
                        <a:ext cx="690562"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88" name="Object 3"/>
          <p:cNvGraphicFramePr>
            <a:graphicFrameLocks noChangeAspect="1"/>
          </p:cNvGraphicFramePr>
          <p:nvPr/>
        </p:nvGraphicFramePr>
        <p:xfrm>
          <a:off x="1835150" y="3048000"/>
          <a:ext cx="1125538" cy="411163"/>
        </p:xfrm>
        <a:graphic>
          <a:graphicData uri="http://schemas.openxmlformats.org/presentationml/2006/ole">
            <mc:AlternateContent xmlns:mc="http://schemas.openxmlformats.org/markup-compatibility/2006">
              <mc:Choice xmlns:v="urn:schemas-microsoft-com:vml" Requires="v">
                <p:oleObj spid="_x0000_s385038" name="Equation" r:id="rId6" imgW="558558" imgH="203112" progId="Equation.3">
                  <p:embed/>
                </p:oleObj>
              </mc:Choice>
              <mc:Fallback>
                <p:oleObj name="Equation" r:id="rId6" imgW="558558" imgH="203112" progId="Equation.3">
                  <p:embed/>
                  <p:pic>
                    <p:nvPicPr>
                      <p:cNvPr id="54288"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3048000"/>
                        <a:ext cx="1125538"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4289" name="Object 4"/>
          <p:cNvGraphicFramePr>
            <a:graphicFrameLocks noChangeAspect="1"/>
          </p:cNvGraphicFramePr>
          <p:nvPr/>
        </p:nvGraphicFramePr>
        <p:xfrm>
          <a:off x="3954463" y="3022600"/>
          <a:ext cx="1227137" cy="461963"/>
        </p:xfrm>
        <a:graphic>
          <a:graphicData uri="http://schemas.openxmlformats.org/presentationml/2006/ole">
            <mc:AlternateContent xmlns:mc="http://schemas.openxmlformats.org/markup-compatibility/2006">
              <mc:Choice xmlns:v="urn:schemas-microsoft-com:vml" Requires="v">
                <p:oleObj spid="_x0000_s385039" name="Equation" r:id="rId8" imgW="609600" imgH="228600" progId="Equation.3">
                  <p:embed/>
                </p:oleObj>
              </mc:Choice>
              <mc:Fallback>
                <p:oleObj name="Equation" r:id="rId8" imgW="609600" imgH="228600" progId="Equation.3">
                  <p:embed/>
                  <p:pic>
                    <p:nvPicPr>
                      <p:cNvPr id="54289"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4463" y="3022600"/>
                        <a:ext cx="122713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4290" name="Picture 9" descr="01-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0"/>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6" name="Object 5">
            <a:extLst>
              <a:ext uri="{FF2B5EF4-FFF2-40B4-BE49-F238E27FC236}">
                <a16:creationId xmlns:a16="http://schemas.microsoft.com/office/drawing/2014/main" id="{75F50AE6-54E6-0A41-94E8-73E30EE6BFBC}"/>
              </a:ext>
            </a:extLst>
          </p:cNvPr>
          <p:cNvGraphicFramePr>
            <a:graphicFrameLocks noChangeAspect="1"/>
          </p:cNvGraphicFramePr>
          <p:nvPr>
            <p:extLst/>
          </p:nvPr>
        </p:nvGraphicFramePr>
        <p:xfrm>
          <a:off x="4291012" y="4978400"/>
          <a:ext cx="1171575" cy="755650"/>
        </p:xfrm>
        <a:graphic>
          <a:graphicData uri="http://schemas.openxmlformats.org/presentationml/2006/ole">
            <mc:AlternateContent xmlns:mc="http://schemas.openxmlformats.org/markup-compatibility/2006">
              <mc:Choice xmlns:v="urn:schemas-microsoft-com:vml" Requires="v">
                <p:oleObj spid="_x0000_s385040" name="Equation" r:id="rId11" imgW="355600" imgH="228600" progId="Equation.3">
                  <p:embed/>
                </p:oleObj>
              </mc:Choice>
              <mc:Fallback>
                <p:oleObj name="Equation" r:id="rId11" imgW="355600" imgH="228600" progId="Equation.3">
                  <p:embed/>
                  <p:pic>
                    <p:nvPicPr>
                      <p:cNvPr id="26" name="Object 5">
                        <a:extLst>
                          <a:ext uri="{FF2B5EF4-FFF2-40B4-BE49-F238E27FC236}">
                            <a16:creationId xmlns:a16="http://schemas.microsoft.com/office/drawing/2014/main" id="{75F50AE6-54E6-0A41-94E8-73E30EE6BFB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91012" y="4978400"/>
                        <a:ext cx="1171575" cy="755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01F95DC-4D10-294D-8A8D-1C8F361F4C5C}"/>
                  </a:ext>
                </a:extLst>
              </p:cNvPr>
              <p:cNvSpPr txBox="1"/>
              <p:nvPr/>
            </p:nvSpPr>
            <p:spPr>
              <a:xfrm>
                <a:off x="2823638" y="4179886"/>
                <a:ext cx="4262962" cy="56342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 xmlns:m="http://schemas.openxmlformats.org/officeDocument/2006/math">
                    <m:nary>
                      <m:naryPr>
                        <m:chr m:val="∑"/>
                        <m:limLoc m:val="subSup"/>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naryPr>
                      <m:sub>
                        <m:r>
                          <m:rPr>
                            <m:brk m:alnAt="25"/>
                          </m:r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=0</m:t>
                        </m:r>
                      </m:sub>
                      <m:sup>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sup>
                      <m:e>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𝑝</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cs typeface="+mn-cs"/>
                              </a:rPr>
                              <m:t>𝑘</m:t>
                            </m:r>
                          </m:sub>
                        </m:sSub>
                      </m:e>
                    </m:nary>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𝑘</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den>
                    </m:f>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nary>
                      <m:naryPr>
                        <m:chr m:val="∑"/>
                        <m:limLoc m:val="subSup"/>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naryPr>
                      <m:sub>
                        <m:r>
                          <m:rPr>
                            <m:brk m:alnAt="25"/>
                          </m:r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𝑘</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=0</m:t>
                        </m:r>
                      </m:sub>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m:t>
                        </m:r>
                      </m:sup>
                      <m:e>
                        <m:sSup>
                          <m:sSup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p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𝜌</m:t>
                            </m:r>
                          </m:e>
                          <m:sup>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𝑘</m:t>
                            </m:r>
                          </m:sup>
                        </m:sSup>
                      </m:e>
                    </m:nary>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𝜌</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oMath>
                </a14:m>
                <a:r>
                  <a:rPr kumimoji="0" lang="en-US" altLang="zh-CN" sz="2000" b="0" i="0" u="none" strike="noStrike" kern="1200" cap="none" spc="0" normalizeH="0" baseline="0" noProof="0" dirty="0">
                    <a:ln>
                      <a:noFill/>
                    </a:ln>
                    <a:solidFill>
                      <a:srgbClr val="000000"/>
                    </a:solidFill>
                    <a:effectLst/>
                    <a:uLnTx/>
                    <a:uFillTx/>
                    <a:latin typeface="Times New Roman" charset="0"/>
                    <a:ea typeface="Cambria Math" panose="02040503050406030204" pitchFamily="18" charset="0"/>
                    <a:cs typeface="+mn-cs"/>
                  </a:rPr>
                  <a:t> </a:t>
                </a:r>
                <a14:m>
                  <m:oMath xmlns:m="http://schemas.openxmlformats.org/officeDocument/2006/math">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𝑘</m:t>
                    </m:r>
                    <m:f>
                      <m:fPr>
                        <m:ctrlP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altLang="zh-CN" sz="20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𝜇</m:t>
                        </m:r>
                      </m:den>
                    </m:f>
                  </m:oMath>
                </a14:m>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128"/>
                  <a:cs typeface="+mn-cs"/>
                </a:endParaRPr>
              </a:p>
            </p:txBody>
          </p:sp>
        </mc:Choice>
        <mc:Fallback xmlns="">
          <p:sp>
            <p:nvSpPr>
              <p:cNvPr id="2" name="TextBox 1">
                <a:extLst>
                  <a:ext uri="{FF2B5EF4-FFF2-40B4-BE49-F238E27FC236}">
                    <a16:creationId xmlns:a16="http://schemas.microsoft.com/office/drawing/2014/main" id="{701F95DC-4D10-294D-8A8D-1C8F361F4C5C}"/>
                  </a:ext>
                </a:extLst>
              </p:cNvPr>
              <p:cNvSpPr txBox="1">
                <a:spLocks noRot="1" noChangeAspect="1" noMove="1" noResize="1" noEditPoints="1" noAdjustHandles="1" noChangeArrowheads="1" noChangeShapeType="1" noTextEdit="1"/>
              </p:cNvSpPr>
              <p:nvPr/>
            </p:nvSpPr>
            <p:spPr>
              <a:xfrm>
                <a:off x="2823638" y="4179886"/>
                <a:ext cx="4262962" cy="563424"/>
              </a:xfrm>
              <a:prstGeom prst="rect">
                <a:avLst/>
              </a:prstGeom>
              <a:blipFill>
                <a:blip r:embed="rId13"/>
                <a:stretch>
                  <a:fillRect l="-8309" t="-71111" b="-111111"/>
                </a:stretch>
              </a:blipFill>
            </p:spPr>
            <p:txBody>
              <a:bodyPr/>
              <a:lstStyle/>
              <a:p>
                <a:r>
                  <a:rPr lang="en-US">
                    <a:noFill/>
                  </a:rPr>
                  <a:t> </a:t>
                </a:r>
              </a:p>
            </p:txBody>
          </p:sp>
        </mc:Fallback>
      </mc:AlternateContent>
    </p:spTree>
    <p:extLst>
      <p:ext uri="{BB962C8B-B14F-4D97-AF65-F5344CB8AC3E}">
        <p14:creationId xmlns:p14="http://schemas.microsoft.com/office/powerpoint/2010/main" val="10742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1225">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1225">
              <a:spcBef>
                <a:spcPct val="20000"/>
              </a:spcBef>
              <a:buChar char="•"/>
              <a:defRPr sz="2000">
                <a:solidFill>
                  <a:schemeClr val="tx1"/>
                </a:solidFill>
                <a:latin typeface="Comic Sans MS" charset="0"/>
                <a:ea typeface="ＭＳ Ｐゴシック" charset="-128"/>
              </a:defRPr>
            </a:lvl3pPr>
            <a:lvl4pPr marL="1600200" indent="-228600" defTabSz="911225">
              <a:spcBef>
                <a:spcPct val="20000"/>
              </a:spcBef>
              <a:buChar char="–"/>
              <a:defRPr sz="2000">
                <a:solidFill>
                  <a:schemeClr val="tx1"/>
                </a:solidFill>
                <a:latin typeface="Times New Roman" charset="0"/>
                <a:ea typeface="ＭＳ Ｐゴシック" charset="-128"/>
              </a:defRPr>
            </a:lvl4pPr>
            <a:lvl5pPr marL="2057400" indent="-228600" defTabSz="911225">
              <a:spcBef>
                <a:spcPct val="20000"/>
              </a:spcBef>
              <a:buChar char="»"/>
              <a:defRPr sz="2000">
                <a:solidFill>
                  <a:schemeClr val="tx1"/>
                </a:solidFill>
                <a:latin typeface="Times New Roman" charset="0"/>
                <a:ea typeface="ＭＳ Ｐゴシック" charset="-128"/>
              </a:defRPr>
            </a:lvl5pPr>
            <a:lvl6pPr marL="25146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B3364E0-6AB1-4743-A21F-7BF7A572B81A}"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1225" rtl="0" eaLnBrk="1" fontAlgn="base" latinLnBrk="0" hangingPunct="1">
                <a:lnSpc>
                  <a:spcPct val="100000"/>
                </a:lnSpc>
                <a:spcBef>
                  <a:spcPct val="0"/>
                </a:spcBef>
                <a:spcAft>
                  <a:spcPct val="0"/>
                </a:spcAft>
                <a:buClrTx/>
                <a:buSzTx/>
                <a:buFontTx/>
                <a:buNone/>
                <a:tabLst/>
                <a:defRPr/>
              </a:pPr>
              <a:t>16</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56322" name="Rectangle 3"/>
          <p:cNvSpPr>
            <a:spLocks noChangeArrowheads="1"/>
          </p:cNvSpPr>
          <p:nvPr/>
        </p:nvSpPr>
        <p:spPr bwMode="auto">
          <a:xfrm>
            <a:off x="476250" y="266700"/>
            <a:ext cx="7761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4400" b="0" i="0" u="sng" strike="noStrike" kern="1200" cap="none" spc="0" normalizeH="0" baseline="0" noProof="0">
                <a:ln>
                  <a:noFill/>
                </a:ln>
                <a:solidFill>
                  <a:srgbClr val="3333CC"/>
                </a:solidFill>
                <a:effectLst/>
                <a:uLnTx/>
                <a:uFillTx/>
                <a:latin typeface="Comic Sans MS" charset="0"/>
                <a:ea typeface="ＭＳ Ｐゴシック" charset="-128"/>
                <a:cs typeface="+mn-cs"/>
              </a:rPr>
              <a:t>Delay</a:t>
            </a:r>
            <a:endParaRPr kumimoji="0" lang="en-US" altLang="x-none" sz="3600" b="0" i="0" u="sng" strike="noStrike" kern="1200" cap="none" spc="0" normalizeH="0" baseline="0" noProof="0">
              <a:ln>
                <a:noFill/>
              </a:ln>
              <a:solidFill>
                <a:srgbClr val="3333CC"/>
              </a:solidFill>
              <a:effectLst/>
              <a:uLnTx/>
              <a:uFillTx/>
              <a:latin typeface="Comic Sans MS" charset="0"/>
              <a:ea typeface="宋体" charset="-122"/>
              <a:cs typeface="+mn-cs"/>
            </a:endParaRPr>
          </a:p>
        </p:txBody>
      </p:sp>
      <p:grpSp>
        <p:nvGrpSpPr>
          <p:cNvPr id="2" name="Group 17"/>
          <p:cNvGrpSpPr>
            <a:grpSpLocks/>
          </p:cNvGrpSpPr>
          <p:nvPr/>
        </p:nvGrpSpPr>
        <p:grpSpPr bwMode="auto">
          <a:xfrm>
            <a:off x="1447800" y="2743200"/>
            <a:ext cx="6162675" cy="1293813"/>
            <a:chOff x="676" y="2884"/>
            <a:chExt cx="4032" cy="864"/>
          </a:xfrm>
        </p:grpSpPr>
        <p:graphicFrame>
          <p:nvGraphicFramePr>
            <p:cNvPr id="56330" name="Object 5"/>
            <p:cNvGraphicFramePr>
              <a:graphicFrameLocks noChangeAspect="1"/>
            </p:cNvGraphicFramePr>
            <p:nvPr/>
          </p:nvGraphicFramePr>
          <p:xfrm>
            <a:off x="926" y="2975"/>
            <a:ext cx="3501" cy="687"/>
          </p:xfrm>
          <a:graphic>
            <a:graphicData uri="http://schemas.openxmlformats.org/presentationml/2006/ole">
              <mc:AlternateContent xmlns:mc="http://schemas.openxmlformats.org/markup-compatibility/2006">
                <mc:Choice xmlns:v="urn:schemas-microsoft-com:vml" Requires="v">
                  <p:oleObj spid="_x0000_s386061" name="Equation" r:id="rId4" imgW="2197100" imgH="431800" progId="Equation.3">
                    <p:embed/>
                  </p:oleObj>
                </mc:Choice>
                <mc:Fallback>
                  <p:oleObj name="Equation" r:id="rId4" imgW="2197100" imgH="431800" progId="Equation.3">
                    <p:embed/>
                    <p:pic>
                      <p:nvPicPr>
                        <p:cNvPr id="5633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 y="2975"/>
                          <a:ext cx="3501" cy="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6331" name="Rectangle 15"/>
            <p:cNvSpPr>
              <a:spLocks noChangeArrowheads="1"/>
            </p:cNvSpPr>
            <p:nvPr/>
          </p:nvSpPr>
          <p:spPr bwMode="auto">
            <a:xfrm>
              <a:off x="676" y="2884"/>
              <a:ext cx="4032" cy="86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3" name="Group 13"/>
          <p:cNvGrpSpPr>
            <a:grpSpLocks/>
          </p:cNvGrpSpPr>
          <p:nvPr/>
        </p:nvGrpSpPr>
        <p:grpSpPr bwMode="auto">
          <a:xfrm>
            <a:off x="1147763" y="4721225"/>
            <a:ext cx="6467475" cy="1293813"/>
            <a:chOff x="1147756" y="5254419"/>
            <a:chExt cx="6468017" cy="1293006"/>
          </a:xfrm>
        </p:grpSpPr>
        <p:sp>
          <p:nvSpPr>
            <p:cNvPr id="56328" name="Rectangle 15"/>
            <p:cNvSpPr>
              <a:spLocks noChangeArrowheads="1"/>
            </p:cNvSpPr>
            <p:nvPr/>
          </p:nvSpPr>
          <p:spPr bwMode="auto">
            <a:xfrm>
              <a:off x="1147756" y="5254419"/>
              <a:ext cx="6468017" cy="129300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294" tIns="45647" rIns="91294" bIns="45647"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aphicFrame>
          <p:nvGraphicFramePr>
            <p:cNvPr id="56329" name="Object 4"/>
            <p:cNvGraphicFramePr>
              <a:graphicFrameLocks noChangeAspect="1"/>
            </p:cNvGraphicFramePr>
            <p:nvPr/>
          </p:nvGraphicFramePr>
          <p:xfrm>
            <a:off x="1500211" y="5392446"/>
            <a:ext cx="5801211" cy="1028058"/>
          </p:xfrm>
          <a:graphic>
            <a:graphicData uri="http://schemas.openxmlformats.org/presentationml/2006/ole">
              <mc:AlternateContent xmlns:mc="http://schemas.openxmlformats.org/markup-compatibility/2006">
                <mc:Choice xmlns:v="urn:schemas-microsoft-com:vml" Requires="v">
                  <p:oleObj spid="_x0000_s386062" name="Equation" r:id="rId6" imgW="2336800" imgH="431800" progId="Equation.3">
                    <p:embed/>
                  </p:oleObj>
                </mc:Choice>
                <mc:Fallback>
                  <p:oleObj name="Equation" r:id="rId6" imgW="2336800" imgH="431800" progId="Equation.3">
                    <p:embed/>
                    <p:pic>
                      <p:nvPicPr>
                        <p:cNvPr id="56329"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0211" y="5392446"/>
                          <a:ext cx="5801211" cy="1028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
        <p:nvSpPr>
          <p:cNvPr id="56325" name="Rectangle 4"/>
          <p:cNvSpPr>
            <a:spLocks noChangeArrowheads="1"/>
          </p:cNvSpPr>
          <p:nvPr/>
        </p:nvSpPr>
        <p:spPr bwMode="auto">
          <a:xfrm>
            <a:off x="0" y="6091238"/>
            <a:ext cx="7078663"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94" tIns="45647" rIns="91294" bIns="4564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Times New Roman" charset="0"/>
                <a:ea typeface="宋体" charset="-122"/>
                <a:cs typeface="+mn-cs"/>
              </a:rPr>
              <a:t>For a demo of M/M/1, see: </a:t>
            </a:r>
            <a:br>
              <a:rPr kumimoji="0" lang="en-US" altLang="zh-CN" sz="1800" b="0" i="0" u="none" strike="noStrike" kern="1200" cap="none" spc="0" normalizeH="0" baseline="0" noProof="0">
                <a:ln>
                  <a:noFill/>
                </a:ln>
                <a:solidFill>
                  <a:srgbClr val="000000"/>
                </a:solidFill>
                <a:effectLst/>
                <a:uLnTx/>
                <a:uFillTx/>
                <a:latin typeface="Times New Roman" charset="0"/>
                <a:ea typeface="宋体" charset="-122"/>
                <a:cs typeface="+mn-cs"/>
              </a:rPr>
            </a:br>
            <a:r>
              <a:rPr kumimoji="0" lang="en-US" altLang="x-none" sz="1800" b="0" i="0" u="none" strike="noStrike" kern="1200" cap="none" spc="0" normalizeH="0" baseline="0" noProof="0">
                <a:ln>
                  <a:noFill/>
                </a:ln>
                <a:solidFill>
                  <a:srgbClr val="000000"/>
                </a:solidFill>
                <a:effectLst/>
                <a:uLnTx/>
                <a:uFillTx/>
                <a:latin typeface="Times New Roman" charset="0"/>
                <a:ea typeface="宋体" charset="-122"/>
                <a:cs typeface="+mn-cs"/>
              </a:rPr>
              <a:t>http://www.dcs.ed.ac.uk/home/jeh/Simjava/queueing/mm1_q/mm1_q.html</a:t>
            </a:r>
          </a:p>
        </p:txBody>
      </p:sp>
      <p:graphicFrame>
        <p:nvGraphicFramePr>
          <p:cNvPr id="16" name="Object 5"/>
          <p:cNvGraphicFramePr>
            <a:graphicFrameLocks noChangeAspect="1"/>
          </p:cNvGraphicFramePr>
          <p:nvPr/>
        </p:nvGraphicFramePr>
        <p:xfrm>
          <a:off x="1447800" y="1447800"/>
          <a:ext cx="1295400" cy="796925"/>
        </p:xfrm>
        <a:graphic>
          <a:graphicData uri="http://schemas.openxmlformats.org/presentationml/2006/ole">
            <mc:AlternateContent xmlns:mc="http://schemas.openxmlformats.org/markup-compatibility/2006">
              <mc:Choice xmlns:v="urn:schemas-microsoft-com:vml" Requires="v">
                <p:oleObj spid="_x0000_s386063" name="Equation" r:id="rId8" imgW="393529" imgH="241195" progId="Equation.3">
                  <p:embed/>
                </p:oleObj>
              </mc:Choice>
              <mc:Fallback>
                <p:oleObj name="Equation" r:id="rId8" imgW="393529" imgH="241195" progId="Equation.3">
                  <p:embed/>
                  <p:pic>
                    <p:nvPicPr>
                      <p:cNvPr id="16"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47800" y="1447800"/>
                        <a:ext cx="1295400" cy="79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5"/>
          <p:cNvGraphicFramePr>
            <a:graphicFrameLocks noChangeAspect="1"/>
          </p:cNvGraphicFramePr>
          <p:nvPr/>
        </p:nvGraphicFramePr>
        <p:xfrm>
          <a:off x="4557713" y="1544638"/>
          <a:ext cx="1171575" cy="755650"/>
        </p:xfrm>
        <a:graphic>
          <a:graphicData uri="http://schemas.openxmlformats.org/presentationml/2006/ole">
            <mc:AlternateContent xmlns:mc="http://schemas.openxmlformats.org/markup-compatibility/2006">
              <mc:Choice xmlns:v="urn:schemas-microsoft-com:vml" Requires="v">
                <p:oleObj spid="_x0000_s386064" name="Equation" r:id="rId10" imgW="355600" imgH="228600" progId="Equation.3">
                  <p:embed/>
                </p:oleObj>
              </mc:Choice>
              <mc:Fallback>
                <p:oleObj name="Equation" r:id="rId10" imgW="355600" imgH="228600" progId="Equation.3">
                  <p:embed/>
                  <p:pic>
                    <p:nvPicPr>
                      <p:cNvPr id="17"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57713" y="1544638"/>
                        <a:ext cx="1171575" cy="755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7313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1225">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1225">
              <a:spcBef>
                <a:spcPct val="20000"/>
              </a:spcBef>
              <a:buChar char="•"/>
              <a:defRPr sz="2000">
                <a:solidFill>
                  <a:schemeClr val="tx1"/>
                </a:solidFill>
                <a:latin typeface="Comic Sans MS" charset="0"/>
                <a:ea typeface="ＭＳ Ｐゴシック" charset="-128"/>
              </a:defRPr>
            </a:lvl3pPr>
            <a:lvl4pPr marL="1600200" indent="-228600" defTabSz="911225">
              <a:spcBef>
                <a:spcPct val="20000"/>
              </a:spcBef>
              <a:buChar char="–"/>
              <a:defRPr sz="2000">
                <a:solidFill>
                  <a:schemeClr val="tx1"/>
                </a:solidFill>
                <a:latin typeface="Times New Roman" charset="0"/>
                <a:ea typeface="ＭＳ Ｐゴシック" charset="-128"/>
              </a:defRPr>
            </a:lvl4pPr>
            <a:lvl5pPr marL="2057400" indent="-228600" defTabSz="911225">
              <a:spcBef>
                <a:spcPct val="20000"/>
              </a:spcBef>
              <a:buChar char="»"/>
              <a:defRPr sz="2000">
                <a:solidFill>
                  <a:schemeClr val="tx1"/>
                </a:solidFill>
                <a:latin typeface="Times New Roman" charset="0"/>
                <a:ea typeface="ＭＳ Ｐゴシック" charset="-128"/>
              </a:defRPr>
            </a:lvl5pPr>
            <a:lvl6pPr marL="25146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3CA5BE2B-EAE7-E64C-A2C8-A9BFE14FD928}"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1225" rtl="0" eaLnBrk="1" fontAlgn="base" latinLnBrk="0" hangingPunct="1">
                <a:lnSpc>
                  <a:spcPct val="100000"/>
                </a:lnSpc>
                <a:spcBef>
                  <a:spcPct val="0"/>
                </a:spcBef>
                <a:spcAft>
                  <a:spcPct val="0"/>
                </a:spcAft>
                <a:buClrTx/>
                <a:buSzTx/>
                <a:buFontTx/>
                <a:buNone/>
                <a:tabLst/>
                <a:defRPr/>
              </a:pPr>
              <a:t>17</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58370" name="Rectangle 3"/>
          <p:cNvSpPr>
            <a:spLocks noChangeArrowheads="1"/>
          </p:cNvSpPr>
          <p:nvPr/>
        </p:nvSpPr>
        <p:spPr bwMode="auto">
          <a:xfrm>
            <a:off x="409556" y="239712"/>
            <a:ext cx="7761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800" b="0" i="0" u="sng" strike="noStrike" kern="1200" cap="none" spc="0" normalizeH="0" baseline="0" noProof="0">
                <a:ln>
                  <a:noFill/>
                </a:ln>
                <a:solidFill>
                  <a:srgbClr val="3333CC"/>
                </a:solidFill>
                <a:effectLst/>
                <a:uLnTx/>
                <a:uFillTx/>
                <a:latin typeface="Comic Sans MS" charset="0"/>
                <a:ea typeface="ＭＳ Ｐゴシック" charset="-128"/>
                <a:cs typeface="+mn-cs"/>
              </a:rPr>
              <a:t>Queueing Delay</a:t>
            </a:r>
            <a:r>
              <a:rPr kumimoji="0" lang="en-US" altLang="zh-CN" sz="2800" b="0" i="0" u="sng" strike="noStrike" kern="1200" cap="none" spc="0" normalizeH="0" baseline="0" noProof="0">
                <a:ln>
                  <a:noFill/>
                </a:ln>
                <a:solidFill>
                  <a:srgbClr val="3333CC"/>
                </a:solidFill>
                <a:effectLst/>
                <a:uLnTx/>
                <a:uFillTx/>
                <a:latin typeface="Comic Sans MS" charset="0"/>
                <a:ea typeface="宋体" charset="-122"/>
                <a:cs typeface="+mn-cs"/>
              </a:rPr>
              <a:t> as a Function of </a:t>
            </a:r>
            <a:r>
              <a:rPr kumimoji="0" lang="en-US" altLang="zh-CN" sz="2800" b="0" i="0" u="sng" strike="noStrike" kern="1200" cap="none" spc="0" normalizeH="0" baseline="0" noProof="0">
                <a:ln>
                  <a:noFill/>
                </a:ln>
                <a:solidFill>
                  <a:srgbClr val="3333CC"/>
                </a:solidFill>
                <a:effectLst/>
                <a:uLnTx/>
                <a:uFillTx/>
                <a:latin typeface="Comic Sans MS" charset="0"/>
                <a:ea typeface="宋体" charset="-122"/>
                <a:cs typeface="+mn-cs"/>
                <a:sym typeface="Symbol" charset="2"/>
              </a:rPr>
              <a:t>Utilization</a:t>
            </a:r>
            <a:endParaRPr kumimoji="0" lang="en-US" altLang="x-none" sz="2800" b="0" i="0" u="sng" strike="noStrike" kern="1200" cap="none" spc="0" normalizeH="0" baseline="0" noProof="0">
              <a:ln>
                <a:noFill/>
              </a:ln>
              <a:solidFill>
                <a:srgbClr val="3333CC"/>
              </a:solidFill>
              <a:effectLst/>
              <a:uLnTx/>
              <a:uFillTx/>
              <a:latin typeface="Comic Sans MS" charset="0"/>
              <a:ea typeface="宋体" charset="-122"/>
              <a:cs typeface="+mn-cs"/>
              <a:sym typeface="Symbol" charset="2"/>
            </a:endParaRPr>
          </a:p>
        </p:txBody>
      </p:sp>
      <p:sp>
        <p:nvSpPr>
          <p:cNvPr id="5126" name="Rectangle 6"/>
          <p:cNvSpPr>
            <a:spLocks noChangeArrowheads="1"/>
          </p:cNvSpPr>
          <p:nvPr/>
        </p:nvSpPr>
        <p:spPr bwMode="auto">
          <a:xfrm>
            <a:off x="409556" y="3892551"/>
            <a:ext cx="5399459" cy="250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85" tIns="45642" rIns="91285" bIns="45642"/>
          <a:lstStyle>
            <a:lvl1pPr marL="339725" indent="-33972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339725" marR="0" lvl="0" indent="-339725"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altLang="x-none" sz="2400" b="0" i="0" u="none" strike="noStrike" kern="1200" cap="none" spc="0" normalizeH="0" baseline="0" noProof="0" dirty="0">
                <a:ln>
                  <a:noFill/>
                </a:ln>
                <a:solidFill>
                  <a:srgbClr val="000000"/>
                </a:solidFill>
                <a:effectLst/>
                <a:uLnTx/>
                <a:uFillTx/>
                <a:latin typeface="Times New Roman" charset="0"/>
                <a:ea typeface="ＭＳ Ｐゴシック" charset="-128"/>
                <a:cs typeface="+mn-cs"/>
                <a:sym typeface="Symbol" charset="2"/>
              </a:rPr>
              <a:t></a:t>
            </a:r>
            <a:r>
              <a:rPr kumimoji="0" lang="en-US" altLang="x-none" sz="24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 ~ 0: average queueing delay small</a:t>
            </a:r>
          </a:p>
          <a:p>
            <a:pPr marL="339725" marR="0" lvl="0" indent="-339725"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altLang="x-none" sz="2400" b="0" i="0" u="none" strike="noStrike" kern="1200" cap="none" spc="0" normalizeH="0" baseline="0" noProof="0" dirty="0">
                <a:ln>
                  <a:noFill/>
                </a:ln>
                <a:solidFill>
                  <a:srgbClr val="000000"/>
                </a:solidFill>
                <a:effectLst/>
                <a:uLnTx/>
                <a:uFillTx/>
                <a:latin typeface="Times New Roman" charset="0"/>
                <a:ea typeface="ＭＳ Ｐゴシック" charset="-128"/>
                <a:cs typeface="+mn-cs"/>
                <a:sym typeface="Symbol" charset="2"/>
              </a:rPr>
              <a:t></a:t>
            </a:r>
            <a:r>
              <a:rPr kumimoji="0" lang="en-US" altLang="x-none" sz="2400" b="0" i="0" u="none" strike="noStrike" kern="1200" cap="none" spc="0" normalizeH="0" baseline="0" noProof="0" dirty="0">
                <a:ln>
                  <a:noFill/>
                </a:ln>
                <a:solidFill>
                  <a:srgbClr val="000000"/>
                </a:solidFill>
                <a:effectLst/>
                <a:uLnTx/>
                <a:uFillTx/>
                <a:latin typeface="Times New Roman" charset="0"/>
                <a:ea typeface="ＭＳ Ｐゴシック" charset="-128"/>
                <a:cs typeface="+mn-cs"/>
              </a:rPr>
              <a:t> -&gt; 1: delay become</a:t>
            </a:r>
            <a:r>
              <a:rPr kumimoji="0" lang="en-US" altLang="zh-CN" sz="2400" b="0" i="0" u="none" strike="noStrike" kern="1200" cap="none" spc="0" normalizeH="0" baseline="0" noProof="0" dirty="0">
                <a:ln>
                  <a:noFill/>
                </a:ln>
                <a:solidFill>
                  <a:srgbClr val="000000"/>
                </a:solidFill>
                <a:effectLst/>
                <a:uLnTx/>
                <a:uFillTx/>
                <a:latin typeface="Times New Roman" charset="0"/>
                <a:ea typeface="宋体" charset="-122"/>
                <a:cs typeface="+mn-cs"/>
              </a:rPr>
              <a:t>s</a:t>
            </a:r>
            <a:r>
              <a:rPr kumimoji="0" lang="en-US" altLang="x-none" sz="2400" b="0" i="0" u="none" strike="noStrike" kern="1200" cap="none" spc="0" normalizeH="0" baseline="0" noProof="0" dirty="0">
                <a:ln>
                  <a:noFill/>
                </a:ln>
                <a:solidFill>
                  <a:srgbClr val="000000"/>
                </a:solidFill>
                <a:effectLst/>
                <a:uLnTx/>
                <a:uFillTx/>
                <a:latin typeface="Times New Roman" charset="0"/>
                <a:ea typeface="宋体" charset="-122"/>
                <a:cs typeface="+mn-cs"/>
              </a:rPr>
              <a:t> large</a:t>
            </a:r>
          </a:p>
          <a:p>
            <a:pPr marL="339725" marR="0" lvl="0" indent="-339725"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altLang="x-none" sz="2400" b="0" i="0" u="none" strike="noStrike" kern="1200" cap="none" spc="0" normalizeH="0" baseline="0" noProof="0" dirty="0">
                <a:ln>
                  <a:noFill/>
                </a:ln>
                <a:solidFill>
                  <a:srgbClr val="000000"/>
                </a:solidFill>
                <a:effectLst/>
                <a:uLnTx/>
                <a:uFillTx/>
                <a:latin typeface="Times New Roman" charset="0"/>
                <a:ea typeface="宋体" charset="-122"/>
                <a:cs typeface="+mn-cs"/>
                <a:sym typeface="Symbol" charset="2"/>
              </a:rPr>
              <a:t></a:t>
            </a:r>
            <a:r>
              <a:rPr kumimoji="0" lang="en-US" altLang="x-none" sz="2400" b="0" i="0" u="none" strike="noStrike" kern="1200" cap="none" spc="0" normalizeH="0" baseline="0" noProof="0" dirty="0">
                <a:ln>
                  <a:noFill/>
                </a:ln>
                <a:solidFill>
                  <a:srgbClr val="000000"/>
                </a:solidFill>
                <a:effectLst/>
                <a:uLnTx/>
                <a:uFillTx/>
                <a:latin typeface="Times New Roman" charset="0"/>
                <a:ea typeface="宋体" charset="-122"/>
                <a:cs typeface="+mn-cs"/>
              </a:rPr>
              <a:t> &gt; 1: more </a:t>
            </a:r>
            <a:r>
              <a:rPr kumimoji="0" lang="ja-JP" altLang="en-US" sz="2400" b="0" i="0" u="none" strike="noStrike" kern="1200" cap="none" spc="0" normalizeH="0" baseline="0" noProof="0" dirty="0">
                <a:ln>
                  <a:noFill/>
                </a:ln>
                <a:solidFill>
                  <a:srgbClr val="000000"/>
                </a:solidFill>
                <a:effectLst/>
                <a:uLnTx/>
                <a:uFillTx/>
                <a:latin typeface="Times New Roman" charset="0"/>
                <a:ea typeface="宋体" charset="-122"/>
                <a:cs typeface="+mn-cs"/>
              </a:rPr>
              <a:t>“</a:t>
            </a:r>
            <a:r>
              <a:rPr kumimoji="0" lang="en-US" altLang="ja-JP" sz="2400" b="0" i="0" u="none" strike="noStrike" kern="1200" cap="none" spc="0" normalizeH="0" baseline="0" noProof="0" dirty="0">
                <a:ln>
                  <a:noFill/>
                </a:ln>
                <a:solidFill>
                  <a:srgbClr val="000000"/>
                </a:solidFill>
                <a:effectLst/>
                <a:uLnTx/>
                <a:uFillTx/>
                <a:latin typeface="Times New Roman" charset="0"/>
                <a:ea typeface="宋体" charset="-122"/>
                <a:cs typeface="+mn-cs"/>
              </a:rPr>
              <a:t>work</a:t>
            </a:r>
            <a:r>
              <a:rPr kumimoji="0" lang="ja-JP" altLang="en-US" sz="2400" b="0" i="0" u="none" strike="noStrike" kern="1200" cap="none" spc="0" normalizeH="0" baseline="0" noProof="0" dirty="0">
                <a:ln>
                  <a:noFill/>
                </a:ln>
                <a:solidFill>
                  <a:srgbClr val="000000"/>
                </a:solidFill>
                <a:effectLst/>
                <a:uLnTx/>
                <a:uFillTx/>
                <a:latin typeface="Times New Roman" charset="0"/>
                <a:ea typeface="宋体" charset="-122"/>
                <a:cs typeface="+mn-cs"/>
              </a:rPr>
              <a:t>”</a:t>
            </a:r>
            <a:r>
              <a:rPr kumimoji="0" lang="en-US" altLang="ja-JP" sz="2400" b="0" i="0" u="none" strike="noStrike" kern="1200" cap="none" spc="0" normalizeH="0" baseline="0" noProof="0" dirty="0">
                <a:ln>
                  <a:noFill/>
                </a:ln>
                <a:solidFill>
                  <a:srgbClr val="000000"/>
                </a:solidFill>
                <a:effectLst/>
                <a:uLnTx/>
                <a:uFillTx/>
                <a:latin typeface="Times New Roman" charset="0"/>
                <a:ea typeface="宋体" charset="-122"/>
                <a:cs typeface="+mn-cs"/>
              </a:rPr>
              <a:t> arriving than can be serviced, average delay infinite</a:t>
            </a:r>
            <a:r>
              <a:rPr kumimoji="0" lang="en-US" altLang="zh-CN" sz="2400" b="0" i="0" u="none" strike="noStrike" kern="1200" cap="none" spc="0" normalizeH="0" baseline="0" noProof="0" dirty="0">
                <a:ln>
                  <a:noFill/>
                </a:ln>
                <a:solidFill>
                  <a:srgbClr val="000000"/>
                </a:solidFill>
                <a:effectLst/>
                <a:uLnTx/>
                <a:uFillTx/>
                <a:latin typeface="Times New Roman" charset="0"/>
                <a:ea typeface="宋体" charset="-122"/>
                <a:cs typeface="+mn-cs"/>
              </a:rPr>
              <a:t> </a:t>
            </a:r>
            <a:r>
              <a:rPr kumimoji="0" lang="en-US" altLang="ja-JP" sz="2400" b="0" i="0" u="none" strike="noStrike" kern="1200" cap="none" spc="0" normalizeH="0" baseline="0" noProof="0" dirty="0">
                <a:ln>
                  <a:noFill/>
                </a:ln>
                <a:solidFill>
                  <a:srgbClr val="000000"/>
                </a:solidFill>
                <a:effectLst/>
                <a:uLnTx/>
                <a:uFillTx/>
                <a:latin typeface="Times New Roman" charset="0"/>
                <a:ea typeface="宋体" charset="-122"/>
                <a:cs typeface="+mn-cs"/>
              </a:rPr>
              <a:t>!</a:t>
            </a:r>
            <a:endParaRPr kumimoji="0" lang="en-US" altLang="x-none" sz="2400" b="0" i="0" u="none" strike="noStrike" kern="1200" cap="none" spc="0" normalizeH="0" baseline="0" noProof="0" dirty="0">
              <a:ln>
                <a:noFill/>
              </a:ln>
              <a:solidFill>
                <a:srgbClr val="000000"/>
              </a:solidFill>
              <a:effectLst/>
              <a:uLnTx/>
              <a:uFillTx/>
              <a:latin typeface="Times New Roman" charset="0"/>
              <a:ea typeface="宋体" charset="-122"/>
              <a:cs typeface="+mn-cs"/>
            </a:endParaRPr>
          </a:p>
        </p:txBody>
      </p:sp>
      <p:grpSp>
        <p:nvGrpSpPr>
          <p:cNvPr id="58372" name="Group 12"/>
          <p:cNvGrpSpPr>
            <a:grpSpLocks/>
          </p:cNvGrpSpPr>
          <p:nvPr/>
        </p:nvGrpSpPr>
        <p:grpSpPr bwMode="auto">
          <a:xfrm>
            <a:off x="5942013" y="3276600"/>
            <a:ext cx="2957512" cy="2895600"/>
            <a:chOff x="3748" y="2068"/>
            <a:chExt cx="1866" cy="1827"/>
          </a:xfrm>
        </p:grpSpPr>
        <p:pic>
          <p:nvPicPr>
            <p:cNvPr id="58377" name="Picture 9" descr="01-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 y="2068"/>
              <a:ext cx="1866" cy="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8" name="Rectangle 7"/>
            <p:cNvSpPr>
              <a:spLocks noChangeArrowheads="1"/>
            </p:cNvSpPr>
            <p:nvPr/>
          </p:nvSpPr>
          <p:spPr bwMode="auto">
            <a:xfrm>
              <a:off x="4631" y="3604"/>
              <a:ext cx="223" cy="2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2400" b="0" i="0" u="none" strike="noStrike" kern="1200" cap="none" spc="0" normalizeH="0" baseline="0" noProof="0">
                  <a:ln>
                    <a:noFill/>
                  </a:ln>
                  <a:solidFill>
                    <a:srgbClr val="000000"/>
                  </a:solidFill>
                  <a:effectLst/>
                  <a:uLnTx/>
                  <a:uFillTx/>
                  <a:latin typeface="Times New Roman" charset="0"/>
                  <a:ea typeface="ＭＳ Ｐゴシック" charset="-128"/>
                  <a:cs typeface="+mn-cs"/>
                  <a:sym typeface="Symbol" charset="2"/>
                </a:rPr>
                <a:t></a:t>
              </a:r>
            </a:p>
          </p:txBody>
        </p:sp>
      </p:grpSp>
      <p:graphicFrame>
        <p:nvGraphicFramePr>
          <p:cNvPr id="58373" name="Object 2"/>
          <p:cNvGraphicFramePr>
            <a:graphicFrameLocks noChangeAspect="1"/>
          </p:cNvGraphicFramePr>
          <p:nvPr/>
        </p:nvGraphicFramePr>
        <p:xfrm>
          <a:off x="5491163" y="1447800"/>
          <a:ext cx="3349625" cy="830263"/>
        </p:xfrm>
        <a:graphic>
          <a:graphicData uri="http://schemas.openxmlformats.org/presentationml/2006/ole">
            <mc:AlternateContent xmlns:mc="http://schemas.openxmlformats.org/markup-compatibility/2006">
              <mc:Choice xmlns:v="urn:schemas-microsoft-com:vml" Requires="v">
                <p:oleObj spid="_x0000_s387079" name="Equation" r:id="rId5" imgW="1587500" imgH="393700" progId="Equation.3">
                  <p:embed/>
                </p:oleObj>
              </mc:Choice>
              <mc:Fallback>
                <p:oleObj name="Equation" r:id="rId5" imgW="1587500" imgH="393700" progId="Equation.3">
                  <p:embed/>
                  <p:pic>
                    <p:nvPicPr>
                      <p:cNvPr id="58373"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1163" y="1447800"/>
                        <a:ext cx="3349625" cy="830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58374" name="Object 10"/>
          <p:cNvGraphicFramePr>
            <a:graphicFrameLocks noChangeAspect="1"/>
          </p:cNvGraphicFramePr>
          <p:nvPr/>
        </p:nvGraphicFramePr>
        <p:xfrm>
          <a:off x="6486525" y="2574925"/>
          <a:ext cx="1579563" cy="1030288"/>
        </p:xfrm>
        <a:graphic>
          <a:graphicData uri="http://schemas.openxmlformats.org/presentationml/2006/ole">
            <mc:AlternateContent xmlns:mc="http://schemas.openxmlformats.org/markup-compatibility/2006">
              <mc:Choice xmlns:v="urn:schemas-microsoft-com:vml" Requires="v">
                <p:oleObj spid="_x0000_s387080" name="Equation" r:id="rId7" imgW="698500" imgH="431800" progId="Equation.3">
                  <p:embed/>
                </p:oleObj>
              </mc:Choice>
              <mc:Fallback>
                <p:oleObj name="Equation" r:id="rId7" imgW="698500" imgH="431800" progId="Equation.3">
                  <p:embed/>
                  <p:pic>
                    <p:nvPicPr>
                      <p:cNvPr id="58374"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6525" y="2574925"/>
                        <a:ext cx="1579563" cy="1030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8375" name="Rectangle 15"/>
          <p:cNvSpPr>
            <a:spLocks noChangeArrowheads="1"/>
          </p:cNvSpPr>
          <p:nvPr/>
        </p:nvSpPr>
        <p:spPr bwMode="auto">
          <a:xfrm>
            <a:off x="6400800" y="2438400"/>
            <a:ext cx="1752600" cy="129222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1430" tIns="45716" rIns="91430" bIns="45716"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58376" name="Rectangle 16"/>
          <p:cNvSpPr>
            <a:spLocks noChangeArrowheads="1"/>
          </p:cNvSpPr>
          <p:nvPr/>
        </p:nvSpPr>
        <p:spPr bwMode="auto">
          <a:xfrm>
            <a:off x="457200" y="1447800"/>
            <a:ext cx="4641850" cy="167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1285" tIns="45642" rIns="91285" bIns="45642"/>
          <a:lstStyle>
            <a:lvl1pPr marL="339725" indent="-33972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339725" marR="0" lvl="0" indent="-339725" algn="l" defTabSz="914400" rtl="0" eaLnBrk="0" fontAlgn="base" latinLnBrk="0" hangingPunct="0">
              <a:lnSpc>
                <a:spcPct val="100000"/>
              </a:lnSpc>
              <a:spcBef>
                <a:spcPct val="20000"/>
              </a:spcBef>
              <a:spcAft>
                <a:spcPct val="0"/>
              </a:spcAft>
              <a:buClr>
                <a:srgbClr val="3333CC"/>
              </a:buClr>
              <a:buSzPct val="85000"/>
              <a:buFontTx/>
              <a:buNone/>
              <a:tabLst/>
              <a:defRPr/>
            </a:pPr>
            <a:r>
              <a:rPr kumimoji="0" lang="en-US" altLang="zh-CN" sz="1800" b="0" i="0" u="none" strike="noStrike" kern="1200" cap="none" spc="0" normalizeH="0" baseline="0" noProof="0">
                <a:ln>
                  <a:noFill/>
                </a:ln>
                <a:solidFill>
                  <a:srgbClr val="000000"/>
                </a:solidFill>
                <a:effectLst/>
                <a:uLnTx/>
                <a:uFillTx/>
                <a:latin typeface="Times New Roman" charset="0"/>
                <a:ea typeface="宋体" charset="-122"/>
                <a:cs typeface="+mn-cs"/>
              </a:rPr>
              <a:t>Assume:</a:t>
            </a:r>
          </a:p>
          <a:p>
            <a:pPr marL="339725" marR="0" lvl="0" indent="-339725" algn="l" defTabSz="914400" rtl="0" eaLnBrk="0" fontAlgn="base" latinLnBrk="0" hangingPunct="0">
              <a:lnSpc>
                <a:spcPct val="100000"/>
              </a:lnSpc>
              <a:spcBef>
                <a:spcPct val="20000"/>
              </a:spcBef>
              <a:spcAft>
                <a:spcPct val="0"/>
              </a:spcAft>
              <a:buClr>
                <a:srgbClr val="3333CC"/>
              </a:buClr>
              <a:buSzPct val="85000"/>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宋体" charset="-122"/>
                <a:cs typeface="+mn-cs"/>
              </a:rPr>
              <a:t>R = link bandwidth (bps)</a:t>
            </a:r>
          </a:p>
          <a:p>
            <a:pPr marL="339725" marR="0" lvl="0" indent="-339725" algn="l" defTabSz="914400" rtl="0" eaLnBrk="0" fontAlgn="base" latinLnBrk="0" hangingPunct="0">
              <a:lnSpc>
                <a:spcPct val="100000"/>
              </a:lnSpc>
              <a:spcBef>
                <a:spcPct val="20000"/>
              </a:spcBef>
              <a:spcAft>
                <a:spcPct val="0"/>
              </a:spcAft>
              <a:buClr>
                <a:srgbClr val="3333CC"/>
              </a:buClr>
              <a:buSzPct val="85000"/>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宋体" charset="-122"/>
                <a:cs typeface="+mn-cs"/>
              </a:rPr>
              <a:t>L = packet length (bits)</a:t>
            </a:r>
          </a:p>
          <a:p>
            <a:pPr marL="339725" marR="0" lvl="0" indent="-339725" algn="l" defTabSz="914400" rtl="0" eaLnBrk="0" fontAlgn="base" latinLnBrk="0" hangingPunct="0">
              <a:lnSpc>
                <a:spcPct val="100000"/>
              </a:lnSpc>
              <a:spcBef>
                <a:spcPct val="20000"/>
              </a:spcBef>
              <a:spcAft>
                <a:spcPct val="0"/>
              </a:spcAft>
              <a:buClr>
                <a:srgbClr val="3333CC"/>
              </a:buClr>
              <a:buSzPct val="85000"/>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宋体" charset="-122"/>
                <a:cs typeface="+mn-cs"/>
              </a:rPr>
              <a:t>S = L / R</a:t>
            </a:r>
          </a:p>
          <a:p>
            <a:pPr marL="339725" marR="0" lvl="0" indent="-339725" algn="l" defTabSz="914400" rtl="0" eaLnBrk="0" fontAlgn="base" latinLnBrk="0" hangingPunct="0">
              <a:lnSpc>
                <a:spcPct val="100000"/>
              </a:lnSpc>
              <a:spcBef>
                <a:spcPct val="20000"/>
              </a:spcBef>
              <a:spcAft>
                <a:spcPct val="0"/>
              </a:spcAft>
              <a:buClr>
                <a:srgbClr val="3333CC"/>
              </a:buClr>
              <a:buSzPct val="85000"/>
              <a:buFontTx/>
              <a:buNone/>
              <a:tabLst/>
              <a:defRPr/>
            </a:pPr>
            <a:r>
              <a:rPr kumimoji="0" lang="en-US" altLang="zh-CN" sz="1800" b="0" i="0" u="none" strike="noStrike" kern="1200" cap="none" spc="0" normalizeH="0" baseline="0" noProof="0">
                <a:ln>
                  <a:noFill/>
                </a:ln>
                <a:solidFill>
                  <a:srgbClr val="000000"/>
                </a:solidFill>
                <a:effectLst/>
                <a:uLnTx/>
                <a:uFillTx/>
                <a:latin typeface="Times New Roman" charset="0"/>
                <a:ea typeface="宋体" charset="-122"/>
                <a:cs typeface="+mn-cs"/>
                <a:sym typeface="Symbol" charset="2"/>
              </a:rPr>
              <a:t>a</a:t>
            </a:r>
            <a:r>
              <a:rPr kumimoji="0" lang="en-US" altLang="x-none" sz="1800" b="0" i="0" u="none" strike="noStrike" kern="1200" cap="none" spc="0" normalizeH="0" baseline="0" noProof="0">
                <a:ln>
                  <a:noFill/>
                </a:ln>
                <a:solidFill>
                  <a:srgbClr val="000000"/>
                </a:solidFill>
                <a:effectLst/>
                <a:uLnTx/>
                <a:uFillTx/>
                <a:latin typeface="Times New Roman" charset="0"/>
                <a:ea typeface="宋体" charset="-122"/>
                <a:cs typeface="+mn-cs"/>
                <a:sym typeface="Symbol" charset="2"/>
              </a:rPr>
              <a:t> </a:t>
            </a:r>
            <a:r>
              <a:rPr kumimoji="0" lang="en-US" altLang="x-none" sz="1800" b="0" i="0" u="none" strike="noStrike" kern="1200" cap="none" spc="0" normalizeH="0" baseline="0" noProof="0">
                <a:ln>
                  <a:noFill/>
                </a:ln>
                <a:solidFill>
                  <a:srgbClr val="000000"/>
                </a:solidFill>
                <a:effectLst/>
                <a:uLnTx/>
                <a:uFillTx/>
                <a:latin typeface="Times New Roman" charset="0"/>
                <a:ea typeface="宋体" charset="-122"/>
                <a:cs typeface="+mn-cs"/>
              </a:rPr>
              <a:t>= average packet arrival rate (pkt/sec)</a:t>
            </a:r>
          </a:p>
        </p:txBody>
      </p:sp>
    </p:spTree>
    <p:extLst>
      <p:ext uri="{BB962C8B-B14F-4D97-AF65-F5344CB8AC3E}">
        <p14:creationId xmlns:p14="http://schemas.microsoft.com/office/powerpoint/2010/main" val="3961989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0"/>
          <p:cNvGraphicFramePr>
            <a:graphicFrameLocks noChangeAspect="1"/>
          </p:cNvGraphicFramePr>
          <p:nvPr>
            <p:extLst/>
          </p:nvPr>
        </p:nvGraphicFramePr>
        <p:xfrm>
          <a:off x="7315200" y="5570538"/>
          <a:ext cx="1339850" cy="806450"/>
        </p:xfrm>
        <a:graphic>
          <a:graphicData uri="http://schemas.openxmlformats.org/presentationml/2006/ole">
            <mc:AlternateContent xmlns:mc="http://schemas.openxmlformats.org/markup-compatibility/2006">
              <mc:Choice xmlns:v="urn:schemas-microsoft-com:vml" Requires="v">
                <p:oleObj spid="_x0000_s388103" name="Equation" r:id="rId4" imgW="571500" imgH="431800" progId="Equation.3">
                  <p:embed/>
                </p:oleObj>
              </mc:Choice>
              <mc:Fallback>
                <p:oleObj name="Equation" r:id="rId4" imgW="571500" imgH="431800" progId="Equation.3">
                  <p:embed/>
                  <p:pic>
                    <p:nvPicPr>
                      <p:cNvPr id="12"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0" y="5570538"/>
                        <a:ext cx="1339850" cy="806450"/>
                      </a:xfrm>
                      <a:prstGeom prst="rect">
                        <a:avLst/>
                      </a:prstGeom>
                      <a:noFill/>
                      <a:ln>
                        <a:solidFill>
                          <a:srgbClr val="FF0000"/>
                        </a:solidFill>
                      </a:ln>
                      <a:effectLst/>
                      <a:extLst/>
                    </p:spPr>
                  </p:pic>
                </p:oleObj>
              </mc:Fallback>
            </mc:AlternateContent>
          </a:graphicData>
        </a:graphic>
      </p:graphicFrame>
      <p:sp>
        <p:nvSpPr>
          <p:cNvPr id="60417"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1225">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1225">
              <a:spcBef>
                <a:spcPct val="20000"/>
              </a:spcBef>
              <a:buChar char="•"/>
              <a:defRPr sz="2000">
                <a:solidFill>
                  <a:schemeClr val="tx1"/>
                </a:solidFill>
                <a:latin typeface="Comic Sans MS" charset="0"/>
                <a:ea typeface="ＭＳ Ｐゴシック" charset="-128"/>
              </a:defRPr>
            </a:lvl3pPr>
            <a:lvl4pPr marL="1600200" indent="-228600" defTabSz="911225">
              <a:spcBef>
                <a:spcPct val="20000"/>
              </a:spcBef>
              <a:buChar char="–"/>
              <a:defRPr sz="2000">
                <a:solidFill>
                  <a:schemeClr val="tx1"/>
                </a:solidFill>
                <a:latin typeface="Times New Roman" charset="0"/>
                <a:ea typeface="ＭＳ Ｐゴシック" charset="-128"/>
              </a:defRPr>
            </a:lvl4pPr>
            <a:lvl5pPr marL="2057400" indent="-228600" defTabSz="911225">
              <a:spcBef>
                <a:spcPct val="20000"/>
              </a:spcBef>
              <a:buChar char="»"/>
              <a:defRPr sz="2000">
                <a:solidFill>
                  <a:schemeClr val="tx1"/>
                </a:solidFill>
                <a:latin typeface="Times New Roman" charset="0"/>
                <a:ea typeface="ＭＳ Ｐゴシック" charset="-128"/>
              </a:defRPr>
            </a:lvl5pPr>
            <a:lvl6pPr marL="25146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1225" rtl="0" eaLnBrk="1" fontAlgn="base" latinLnBrk="0" hangingPunct="1">
              <a:lnSpc>
                <a:spcPct val="100000"/>
              </a:lnSpc>
              <a:spcBef>
                <a:spcPct val="0"/>
              </a:spcBef>
              <a:spcAft>
                <a:spcPct val="0"/>
              </a:spcAft>
              <a:buClrTx/>
              <a:buSzTx/>
              <a:buFontTx/>
              <a:buNone/>
              <a:tabLst/>
              <a:defRPr/>
            </a:pPr>
            <a:fld id="{53B56C61-E90C-2449-925A-791D7E2CC791}"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ctr" defTabSz="911225" rtl="0" eaLnBrk="1" fontAlgn="base" latinLnBrk="0" hangingPunct="1">
                <a:lnSpc>
                  <a:spcPct val="100000"/>
                </a:lnSpc>
                <a:spcBef>
                  <a:spcPct val="0"/>
                </a:spcBef>
                <a:spcAft>
                  <a:spcPct val="0"/>
                </a:spcAft>
                <a:buClrTx/>
                <a:buSzTx/>
                <a:buFontTx/>
                <a:buNone/>
                <a:tabLst/>
                <a:defRPr/>
              </a:pPr>
              <a:t>18</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60418" name="Rectangle 2"/>
          <p:cNvSpPr>
            <a:spLocks noGrp="1" noChangeArrowheads="1"/>
          </p:cNvSpPr>
          <p:nvPr>
            <p:ph type="title"/>
          </p:nvPr>
        </p:nvSpPr>
        <p:spPr>
          <a:xfrm>
            <a:off x="533400" y="228600"/>
            <a:ext cx="8229600" cy="1143000"/>
          </a:xfrm>
        </p:spPr>
        <p:txBody>
          <a:bodyPr/>
          <a:lstStyle/>
          <a:p>
            <a:r>
              <a:rPr lang="en-US" altLang="zh-CN">
                <a:ea typeface="宋体" charset="-122"/>
              </a:rPr>
              <a:t>Statistical Multiplexing</a:t>
            </a:r>
            <a:endParaRPr lang="en-US" altLang="x-none">
              <a:ea typeface="ＭＳ Ｐゴシック" charset="-128"/>
            </a:endParaRPr>
          </a:p>
        </p:txBody>
      </p:sp>
      <p:sp>
        <p:nvSpPr>
          <p:cNvPr id="60419" name="Rectangle 3"/>
          <p:cNvSpPr>
            <a:spLocks noGrp="1" noChangeArrowheads="1"/>
          </p:cNvSpPr>
          <p:nvPr>
            <p:ph type="body" sz="half" idx="1"/>
          </p:nvPr>
        </p:nvSpPr>
        <p:spPr>
          <a:xfrm>
            <a:off x="533400" y="4170363"/>
            <a:ext cx="3808413" cy="1974850"/>
          </a:xfrm>
        </p:spPr>
        <p:txBody>
          <a:bodyPr/>
          <a:lstStyle/>
          <a:p>
            <a:pPr>
              <a:buFont typeface="Wingdings" pitchFamily="2" charset="2"/>
              <a:buChar char="q"/>
            </a:pPr>
            <a:r>
              <a:rPr lang="en-US" altLang="zh-CN" sz="2000" dirty="0">
                <a:ea typeface="宋体" charset="-122"/>
              </a:rPr>
              <a:t>no reservation: all arrivals into the single link, the queueing delay + transmission delay:</a:t>
            </a:r>
            <a:br>
              <a:rPr lang="en-US" altLang="zh-CN" sz="2000" dirty="0">
                <a:ea typeface="宋体" charset="-122"/>
              </a:rPr>
            </a:br>
            <a:endParaRPr lang="en-US" altLang="x-none" sz="2000" dirty="0">
              <a:ea typeface="ＭＳ Ｐゴシック" charset="-128"/>
            </a:endParaRPr>
          </a:p>
        </p:txBody>
      </p:sp>
      <mc:AlternateContent xmlns:mc="http://schemas.openxmlformats.org/markup-compatibility/2006" xmlns:a14="http://schemas.microsoft.com/office/drawing/2010/main">
        <mc:Choice Requires="a14">
          <p:sp>
            <p:nvSpPr>
              <p:cNvPr id="60420" name="Rectangle 7"/>
              <p:cNvSpPr>
                <a:spLocks noChangeArrowheads="1"/>
              </p:cNvSpPr>
              <p:nvPr/>
            </p:nvSpPr>
            <p:spPr bwMode="auto">
              <a:xfrm>
                <a:off x="4800600" y="4168775"/>
                <a:ext cx="3808413" cy="16779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91393" tIns="45700" rIns="91393" bIns="45700"/>
              <a:lstStyle>
                <a:lvl1pPr marL="341313" indent="-3413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341313" marR="0" lvl="0" indent="-341313"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altLang="zh-CN" sz="2000" b="0" i="0" u="none" strike="noStrike" kern="1200" cap="none" spc="0" normalizeH="0" baseline="0" noProof="0" dirty="0">
                    <a:ln>
                      <a:noFill/>
                    </a:ln>
                    <a:solidFill>
                      <a:srgbClr val="000000"/>
                    </a:solidFill>
                    <a:effectLst/>
                    <a:uLnTx/>
                    <a:uFillTx/>
                    <a:latin typeface="Comic Sans MS" charset="0"/>
                    <a:ea typeface="宋体" charset="-122"/>
                    <a:cs typeface="+mn-cs"/>
                  </a:rPr>
                  <a:t>reservation: each flow uses its own reserved (sub)link with rate </a:t>
                </a:r>
                <a14:m>
                  <m:oMath xmlns:m="http://schemas.openxmlformats.org/officeDocument/2006/math">
                    <m: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m:t>𝜇</m:t>
                    </m:r>
                    <m: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mn-cs"/>
                      </a:rPr>
                      <m:t> </m:t>
                    </m:r>
                  </m:oMath>
                </a14:m>
                <a:r>
                  <a:rPr kumimoji="0" lang="en-US" altLang="zh-CN" sz="2000" b="0" i="0" u="none" strike="noStrike" kern="1200" cap="none" spc="0" normalizeH="0" baseline="0" noProof="0" dirty="0">
                    <a:ln>
                      <a:noFill/>
                    </a:ln>
                    <a:solidFill>
                      <a:srgbClr val="000000"/>
                    </a:solidFill>
                    <a:effectLst/>
                    <a:uLnTx/>
                    <a:uFillTx/>
                    <a:latin typeface="Comic Sans MS" charset="0"/>
                    <a:ea typeface="宋体" charset="-122"/>
                    <a:cs typeface="+mn-cs"/>
                  </a:rPr>
                  <a:t>/n, the queueing delay + transmission delay:</a:t>
                </a:r>
                <a:endParaRPr kumimoji="0" lang="en-US" altLang="x-none" sz="2000" b="0" i="0" u="none" strike="noStrike" kern="1200" cap="none" spc="0" normalizeH="0" baseline="0" noProof="0" dirty="0">
                  <a:ln>
                    <a:noFill/>
                  </a:ln>
                  <a:solidFill>
                    <a:srgbClr val="000000"/>
                  </a:solidFill>
                  <a:effectLst/>
                  <a:uLnTx/>
                  <a:uFillTx/>
                  <a:latin typeface="Comic Sans MS" charset="0"/>
                  <a:ea typeface="宋体" charset="-122"/>
                  <a:cs typeface="+mn-cs"/>
                </a:endParaRPr>
              </a:p>
            </p:txBody>
          </p:sp>
        </mc:Choice>
        <mc:Fallback xmlns="">
          <p:sp>
            <p:nvSpPr>
              <p:cNvPr id="60420" name="Rectangle 7"/>
              <p:cNvSpPr>
                <a:spLocks noRot="1" noChangeAspect="1" noMove="1" noResize="1" noEditPoints="1" noAdjustHandles="1" noChangeArrowheads="1" noChangeShapeType="1" noTextEdit="1"/>
              </p:cNvSpPr>
              <p:nvPr/>
            </p:nvSpPr>
            <p:spPr bwMode="auto">
              <a:xfrm>
                <a:off x="4800600" y="4168775"/>
                <a:ext cx="3808413" cy="1677988"/>
              </a:xfrm>
              <a:prstGeom prst="rect">
                <a:avLst/>
              </a:prstGeom>
              <a:blipFill>
                <a:blip r:embed="rId6"/>
                <a:stretch>
                  <a:fillRect l="-664" t="-1504" r="-332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368" name="Text Box 8"/>
              <p:cNvSpPr txBox="1">
                <a:spLocks noChangeArrowheads="1"/>
              </p:cNvSpPr>
              <p:nvPr/>
            </p:nvSpPr>
            <p:spPr bwMode="auto">
              <a:xfrm>
                <a:off x="685800" y="1524000"/>
                <a:ext cx="7848600" cy="2554388"/>
              </a:xfrm>
              <a:prstGeom prst="rect">
                <a:avLst/>
              </a:prstGeom>
              <a:noFill/>
              <a:ln w="12700">
                <a:noFill/>
                <a:miter lim="800000"/>
                <a:headEnd/>
                <a:tailEnd/>
              </a:ln>
            </p:spPr>
            <p:txBody>
              <a:bodyPr lIns="91285" tIns="45642" rIns="91285" bIns="45642">
                <a:spAutoFit/>
              </a:bodyPr>
              <a:lstStyle/>
              <a:p>
                <a:pPr marL="0" marR="0" lvl="0" indent="0" algn="l" defTabSz="911352"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A simple model to compare bandwidth efficiency of</a:t>
                </a:r>
              </a:p>
              <a:p>
                <a:pPr marL="0" marR="0" lvl="0" indent="0" algn="l" defTabSz="911352"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 reservation/dedication (aka circuit-switching) vs</a:t>
                </a:r>
              </a:p>
              <a:p>
                <a:pPr marL="0" marR="0" lvl="0" indent="0" algn="l" defTabSz="911352"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 no reservation (aka packet switching)</a:t>
                </a:r>
                <a:b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br>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setup</a:t>
                </a:r>
              </a:p>
              <a:p>
                <a:pPr marL="0" marR="0" lvl="0" indent="0" algn="l" defTabSz="911352"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 a single bottleneck link </a:t>
                </a:r>
                <a:r>
                  <a:rPr kumimoji="0" lang="en-US" altLang="zh-CN" sz="2000" b="0" i="0" u="none" strike="noStrike" kern="1200" cap="none" spc="0" normalizeH="0" baseline="0" noProof="0" dirty="0">
                    <a:ln>
                      <a:noFill/>
                    </a:ln>
                    <a:solidFill>
                      <a:srgbClr val="000000"/>
                    </a:solidFill>
                    <a:effectLst/>
                    <a:uLnTx/>
                    <a:uFillTx/>
                    <a:latin typeface="Comic Sans MS"/>
                    <a:ea typeface="ＭＳ Ｐゴシック" charset="-128"/>
                    <a:cs typeface="+mn-cs"/>
                  </a:rPr>
                  <a:t>with</a:t>
                </a:r>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p>
              <a:p>
                <a:pPr marL="0" marR="0" lvl="0" indent="0" algn="l" defTabSz="911352" rtl="0" eaLnBrk="0" fontAlgn="base" latinLnBrk="0" hangingPunct="0">
                  <a:lnSpc>
                    <a:spcPct val="100000"/>
                  </a:lnSpc>
                  <a:spcBef>
                    <a:spcPct val="0"/>
                  </a:spcBef>
                  <a:spcAft>
                    <a:spcPct val="0"/>
                  </a:spcAft>
                  <a:buClrTx/>
                  <a:buSzTx/>
                  <a:buFontTx/>
                  <a:buNone/>
                  <a:tabLst/>
                  <a:defRPr/>
                </a:pPr>
                <a:r>
                  <a:rPr kumimoji="0" lang="zh-CN" alt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altLang="zh-CN" sz="2000" b="0" i="0" u="none" strike="noStrike" kern="1200" cap="none" spc="0" normalizeH="0" baseline="0" noProof="0" dirty="0">
                    <a:ln>
                      <a:noFill/>
                    </a:ln>
                    <a:solidFill>
                      <a:srgbClr val="000000"/>
                    </a:solidFill>
                    <a:effectLst/>
                    <a:uLnTx/>
                    <a:uFillTx/>
                    <a:latin typeface="Comic Sans MS"/>
                    <a:ea typeface="ＭＳ Ｐゴシック" charset="-128"/>
                    <a:cs typeface="+mn-cs"/>
                  </a:rPr>
                  <a:t>service</a:t>
                </a:r>
                <a:r>
                  <a:rPr kumimoji="0" lang="zh-CN" alt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altLang="zh-CN" sz="2000" b="0" i="0" u="none" strike="noStrike" kern="1200" cap="none" spc="0" normalizeH="0" baseline="0" noProof="0" dirty="0">
                    <a:ln>
                      <a:noFill/>
                    </a:ln>
                    <a:solidFill>
                      <a:srgbClr val="000000"/>
                    </a:solidFill>
                    <a:effectLst/>
                    <a:uLnTx/>
                    <a:uFillTx/>
                    <a:latin typeface="Comic Sans MS"/>
                    <a:ea typeface="ＭＳ Ｐゴシック" charset="-128"/>
                    <a:cs typeface="+mn-cs"/>
                  </a:rPr>
                  <a:t>rate</a:t>
                </a:r>
                <a:r>
                  <a:rPr kumimoji="0" lang="zh-CN" alt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14:m>
                  <m:oMath xmlns:m="http://schemas.openxmlformats.org/officeDocument/2006/math">
                    <m:r>
                      <a:rPr kumimoji="0" lang="en-US" sz="20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oMath>
                </a14:m>
                <a:endPar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endParaRPr>
              </a:p>
              <a:p>
                <a:pPr marL="0" marR="0" lvl="0" indent="0" algn="l" defTabSz="911352"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 </a:t>
                </a:r>
                <a14:m>
                  <m:oMath xmlns:m="http://schemas.openxmlformats.org/officeDocument/2006/math">
                    <m:r>
                      <a:rPr kumimoji="0" lang="en-US" sz="20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𝑛</m:t>
                    </m:r>
                  </m:oMath>
                </a14:m>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flows; each flow has an </a:t>
                </a:r>
                <a:b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br>
                <a:r>
                  <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arrival rate of </a:t>
                </a:r>
                <a14:m>
                  <m:oMath xmlns:m="http://schemas.openxmlformats.org/officeDocument/2006/math">
                    <m:r>
                      <a:rPr kumimoji="0" lang="en-US" sz="2000" b="0" i="1" u="none" strike="noStrike" kern="120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mn-cs"/>
                      </a:rPr>
                      <m:t>𝜆</m:t>
                    </m:r>
                    <m:r>
                      <a:rPr kumimoji="0" lang="en-US" sz="20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m:t>
                    </m:r>
                    <m:r>
                      <a:rPr kumimoji="0" lang="en-US" sz="2000" b="0" i="1" u="none" strike="noStrike" kern="1200" cap="none" spc="0" normalizeH="0" baseline="0" noProof="0" dirty="0" smtClean="0">
                        <a:ln>
                          <a:noFill/>
                        </a:ln>
                        <a:solidFill>
                          <a:srgbClr val="000000"/>
                        </a:solidFill>
                        <a:effectLst/>
                        <a:uLnTx/>
                        <a:uFillTx/>
                        <a:latin typeface="Cambria Math" panose="02040503050406030204" pitchFamily="18" charset="0"/>
                        <a:ea typeface="+mn-ea"/>
                        <a:cs typeface="+mn-cs"/>
                      </a:rPr>
                      <m:t>𝑛</m:t>
                    </m:r>
                  </m:oMath>
                </a14:m>
                <a:endPar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endParaRPr>
              </a:p>
            </p:txBody>
          </p:sp>
        </mc:Choice>
        <mc:Fallback xmlns="">
          <p:sp>
            <p:nvSpPr>
              <p:cNvPr id="15368" name="Text Box 8"/>
              <p:cNvSpPr txBox="1">
                <a:spLocks noRot="1" noChangeAspect="1" noMove="1" noResize="1" noEditPoints="1" noAdjustHandles="1" noChangeArrowheads="1" noChangeShapeType="1" noTextEdit="1"/>
              </p:cNvSpPr>
              <p:nvPr/>
            </p:nvSpPr>
            <p:spPr bwMode="auto">
              <a:xfrm>
                <a:off x="685800" y="1524000"/>
                <a:ext cx="7848600" cy="2554388"/>
              </a:xfrm>
              <a:prstGeom prst="rect">
                <a:avLst/>
              </a:prstGeom>
              <a:blipFill>
                <a:blip r:embed="rId7"/>
                <a:stretch>
                  <a:fillRect l="-808" t="-1493" b="-2985"/>
                </a:stretch>
              </a:blipFill>
              <a:ln w="12700">
                <a:noFill/>
                <a:miter lim="800000"/>
                <a:headEnd/>
                <a:tailEnd/>
              </a:ln>
            </p:spPr>
            <p:txBody>
              <a:bodyPr/>
              <a:lstStyle/>
              <a:p>
                <a:r>
                  <a:rPr lang="en-US">
                    <a:noFill/>
                  </a:rPr>
                  <a:t> </a:t>
                </a:r>
              </a:p>
            </p:txBody>
          </p:sp>
        </mc:Fallback>
      </mc:AlternateContent>
      <p:pic>
        <p:nvPicPr>
          <p:cNvPr id="60422" name="Picture 9" descr="01-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2590800"/>
            <a:ext cx="3657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20554" name="Object 10"/>
          <p:cNvGraphicFramePr>
            <a:graphicFrameLocks noChangeAspect="1"/>
          </p:cNvGraphicFramePr>
          <p:nvPr>
            <p:extLst/>
          </p:nvPr>
        </p:nvGraphicFramePr>
        <p:xfrm>
          <a:off x="1674813" y="5530850"/>
          <a:ext cx="1042987" cy="806450"/>
        </p:xfrm>
        <a:graphic>
          <a:graphicData uri="http://schemas.openxmlformats.org/presentationml/2006/ole">
            <mc:AlternateContent xmlns:mc="http://schemas.openxmlformats.org/markup-compatibility/2006">
              <mc:Choice xmlns:v="urn:schemas-microsoft-com:vml" Requires="v">
                <p:oleObj spid="_x0000_s388104" name="Equation" r:id="rId9" imgW="444500" imgH="431800" progId="Equation.3">
                  <p:embed/>
                </p:oleObj>
              </mc:Choice>
              <mc:Fallback>
                <p:oleObj name="Equation" r:id="rId9" imgW="444500" imgH="431800" progId="Equation.3">
                  <p:embed/>
                  <p:pic>
                    <p:nvPicPr>
                      <p:cNvPr id="620554"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4813" y="5530850"/>
                        <a:ext cx="1042987" cy="806450"/>
                      </a:xfrm>
                      <a:prstGeom prst="rect">
                        <a:avLst/>
                      </a:prstGeom>
                      <a:noFill/>
                      <a:ln>
                        <a:solidFill>
                          <a:srgbClr val="FF0000"/>
                        </a:solidFill>
                      </a:ln>
                      <a:effectLst/>
                      <a:extLst/>
                    </p:spPr>
                  </p:pic>
                </p:oleObj>
              </mc:Fallback>
            </mc:AlternateContent>
          </a:graphicData>
        </a:graphic>
      </p:graphicFrame>
      <p:sp>
        <p:nvSpPr>
          <p:cNvPr id="15370" name="Oval 9"/>
          <p:cNvSpPr>
            <a:spLocks noChangeArrowheads="1"/>
          </p:cNvSpPr>
          <p:nvPr/>
        </p:nvSpPr>
        <p:spPr bwMode="auto">
          <a:xfrm>
            <a:off x="7312025" y="5799138"/>
            <a:ext cx="304800" cy="3810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285" tIns="45642" rIns="91285" bIns="45642"/>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pic>
        <p:nvPicPr>
          <p:cNvPr id="60426" name="Picture 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0"/>
            <a:ext cx="271303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987BCF6-09B4-6F49-9E3E-150DDEFCFF7F}"/>
                  </a:ext>
                </a:extLst>
              </p:cNvPr>
              <p:cNvSpPr txBox="1"/>
              <p:nvPr/>
            </p:nvSpPr>
            <p:spPr>
              <a:xfrm>
                <a:off x="5373060" y="5521327"/>
                <a:ext cx="1709571" cy="72866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𝜌</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𝜆</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𝑛</m:t>
                          </m:r>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𝑛</m:t>
                          </m:r>
                        </m:den>
                      </m:f>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𝜌</m:t>
                      </m:r>
                    </m:oMath>
                  </m:oMathPara>
                </a14:m>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128"/>
                  <a:cs typeface="+mn-cs"/>
                </a:endParaRPr>
              </a:p>
            </p:txBody>
          </p:sp>
        </mc:Choice>
        <mc:Fallback xmlns="">
          <p:sp>
            <p:nvSpPr>
              <p:cNvPr id="2" name="TextBox 1">
                <a:extLst>
                  <a:ext uri="{FF2B5EF4-FFF2-40B4-BE49-F238E27FC236}">
                    <a16:creationId xmlns:a16="http://schemas.microsoft.com/office/drawing/2014/main" id="{2987BCF6-09B4-6F49-9E3E-150DDEFCFF7F}"/>
                  </a:ext>
                </a:extLst>
              </p:cNvPr>
              <p:cNvSpPr txBox="1">
                <a:spLocks noRot="1" noChangeAspect="1" noMove="1" noResize="1" noEditPoints="1" noAdjustHandles="1" noChangeArrowheads="1" noChangeShapeType="1" noTextEdit="1"/>
              </p:cNvSpPr>
              <p:nvPr/>
            </p:nvSpPr>
            <p:spPr>
              <a:xfrm>
                <a:off x="5373060" y="5521327"/>
                <a:ext cx="1709571" cy="728661"/>
              </a:xfrm>
              <a:prstGeom prst="rect">
                <a:avLst/>
              </a:prstGeom>
              <a:blipFill>
                <a:blip r:embed="rId12"/>
                <a:stretch>
                  <a:fillRect b="-68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7B34D40D-11BF-F24C-9EF3-9573ED7ADE73}"/>
                  </a:ext>
                </a:extLst>
              </p:cNvPr>
              <p:cNvSpPr txBox="1"/>
              <p:nvPr/>
            </p:nvSpPr>
            <p:spPr>
              <a:xfrm>
                <a:off x="5344259" y="6173933"/>
                <a:ext cx="1839734" cy="7223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sSubPr>
                        <m:e>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𝑆</m:t>
                          </m:r>
                        </m:e>
                        <m: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𝑖</m:t>
                          </m:r>
                        </m:sub>
                      </m:sSub>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f>
                        <m:fPr>
                          <m:ctrlP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ctrlPr>
                        </m:fPr>
                        <m:num>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m:t>
                          </m:r>
                        </m:num>
                        <m:den>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𝜇</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𝑛</m:t>
                          </m:r>
                        </m:den>
                      </m:f>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m:t>
                      </m:r>
                      <m:r>
                        <a:rPr kumimoji="0" lang="en-US" altLang="zh-CN" sz="20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𝑛𝑆</m:t>
                      </m:r>
                    </m:oMath>
                  </m:oMathPara>
                </a14:m>
                <a:endParaRPr kumimoji="0" lang="en-US" sz="2000" b="0" i="0" u="none" strike="noStrike" kern="1200" cap="none" spc="0" normalizeH="0" baseline="0" noProof="0" dirty="0">
                  <a:ln>
                    <a:noFill/>
                  </a:ln>
                  <a:solidFill>
                    <a:srgbClr val="000000"/>
                  </a:solidFill>
                  <a:effectLst/>
                  <a:uLnTx/>
                  <a:uFillTx/>
                  <a:latin typeface="Times New Roman" charset="0"/>
                  <a:ea typeface="ＭＳ Ｐゴシック" charset="-128"/>
                  <a:cs typeface="+mn-cs"/>
                </a:endParaRPr>
              </a:p>
            </p:txBody>
          </p:sp>
        </mc:Choice>
        <mc:Fallback xmlns="">
          <p:sp>
            <p:nvSpPr>
              <p:cNvPr id="13" name="TextBox 12">
                <a:extLst>
                  <a:ext uri="{FF2B5EF4-FFF2-40B4-BE49-F238E27FC236}">
                    <a16:creationId xmlns:a16="http://schemas.microsoft.com/office/drawing/2014/main" id="{7B34D40D-11BF-F24C-9EF3-9573ED7ADE73}"/>
                  </a:ext>
                </a:extLst>
              </p:cNvPr>
              <p:cNvSpPr txBox="1">
                <a:spLocks noRot="1" noChangeAspect="1" noMove="1" noResize="1" noEditPoints="1" noAdjustHandles="1" noChangeArrowheads="1" noChangeShapeType="1" noTextEdit="1"/>
              </p:cNvSpPr>
              <p:nvPr/>
            </p:nvSpPr>
            <p:spPr>
              <a:xfrm>
                <a:off x="5344259" y="6173933"/>
                <a:ext cx="1839734" cy="722377"/>
              </a:xfrm>
              <a:prstGeom prst="rect">
                <a:avLst/>
              </a:prstGeom>
              <a:blipFill>
                <a:blip r:embed="rId13"/>
                <a:stretch>
                  <a:fillRect b="-862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DEB7CF9-A1DF-1B42-86AC-312899DF02FD}"/>
              </a:ext>
            </a:extLst>
          </p:cNvPr>
          <p:cNvSpPr txBox="1"/>
          <p:nvPr/>
        </p:nvSpPr>
        <p:spPr>
          <a:xfrm>
            <a:off x="4231691" y="5401261"/>
            <a:ext cx="1669047"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Comic Sans MS"/>
                <a:ea typeface="ＭＳ Ｐゴシック" charset="-128"/>
                <a:cs typeface="+mn-cs"/>
              </a:rPr>
              <a:t>For</a:t>
            </a:r>
            <a:r>
              <a:rPr kumimoji="0" lang="zh-CN" altLang="en-US" sz="16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altLang="zh-CN" sz="1600" b="0" i="0" u="none" strike="noStrike" kern="1200" cap="none" spc="0" normalizeH="0" baseline="0" noProof="0" dirty="0">
                <a:ln>
                  <a:noFill/>
                </a:ln>
                <a:solidFill>
                  <a:srgbClr val="000000"/>
                </a:solidFill>
                <a:effectLst/>
                <a:uLnTx/>
                <a:uFillTx/>
                <a:latin typeface="Comic Sans MS"/>
                <a:ea typeface="ＭＳ Ｐゴシック" charset="-128"/>
                <a:cs typeface="+mn-cs"/>
              </a:rPr>
              <a:t>each</a:t>
            </a:r>
            <a:r>
              <a:rPr kumimoji="0" lang="zh-CN" altLang="en-US" sz="16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altLang="zh-CN" sz="1600" b="0" i="0" u="none" strike="noStrike" kern="1200" cap="none" spc="0" normalizeH="0" baseline="0" noProof="0" dirty="0">
                <a:ln>
                  <a:noFill/>
                </a:ln>
                <a:solidFill>
                  <a:srgbClr val="000000"/>
                </a:solidFill>
                <a:effectLst/>
                <a:uLnTx/>
                <a:uFillTx/>
                <a:latin typeface="Comic Sans MS"/>
                <a:ea typeface="ＭＳ Ｐゴシック" charset="-128"/>
                <a:cs typeface="+mn-cs"/>
              </a:rPr>
              <a:t>flow</a:t>
            </a:r>
            <a:r>
              <a:rPr kumimoji="0" lang="zh-CN" altLang="en-US" sz="16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altLang="zh-CN" sz="1600" b="0" i="0" u="none" strike="noStrike" kern="1200" cap="none" spc="0" normalizeH="0" baseline="0" noProof="0" dirty="0" err="1">
                <a:ln>
                  <a:noFill/>
                </a:ln>
                <a:solidFill>
                  <a:srgbClr val="000000"/>
                </a:solidFill>
                <a:effectLst/>
                <a:uLnTx/>
                <a:uFillTx/>
                <a:latin typeface="Comic Sans MS"/>
                <a:ea typeface="ＭＳ Ｐゴシック" charset="-128"/>
                <a:cs typeface="+mn-cs"/>
              </a:rPr>
              <a:t>i</a:t>
            </a:r>
            <a:r>
              <a:rPr kumimoji="0" lang="en-US" altLang="zh-CN" sz="1600" b="0" i="0" u="none" strike="noStrike" kern="1200" cap="none" spc="0" normalizeH="0" baseline="0" noProof="0" dirty="0">
                <a:ln>
                  <a:noFill/>
                </a:ln>
                <a:solidFill>
                  <a:srgbClr val="000000"/>
                </a:solidFill>
                <a:effectLst/>
                <a:uLnTx/>
                <a:uFillTx/>
                <a:latin typeface="Comic Sans MS"/>
                <a:ea typeface="ＭＳ Ｐゴシック" charset="-128"/>
                <a:cs typeface="+mn-cs"/>
              </a:rPr>
              <a:t>:</a:t>
            </a:r>
            <a:endParaRPr kumimoji="0" lang="en-US" sz="1600" b="0" i="0" u="none" strike="noStrike" kern="1200" cap="none" spc="0" normalizeH="0" baseline="0" noProof="0" dirty="0">
              <a:ln>
                <a:noFill/>
              </a:ln>
              <a:solidFill>
                <a:srgbClr val="000000"/>
              </a:solidFill>
              <a:effectLst/>
              <a:uLnTx/>
              <a:uFillTx/>
              <a:latin typeface="Comic Sans MS"/>
              <a:ea typeface="ＭＳ Ｐゴシック" charset="-128"/>
              <a:cs typeface="+mn-cs"/>
            </a:endParaRPr>
          </a:p>
        </p:txBody>
      </p:sp>
      <p:sp>
        <p:nvSpPr>
          <p:cNvPr id="5" name="Right Arrow 4">
            <a:extLst>
              <a:ext uri="{FF2B5EF4-FFF2-40B4-BE49-F238E27FC236}">
                <a16:creationId xmlns:a16="http://schemas.microsoft.com/office/drawing/2014/main" id="{834296AB-DAD7-3B44-9DDA-F054BA3937FE}"/>
              </a:ext>
            </a:extLst>
          </p:cNvPr>
          <p:cNvSpPr/>
          <p:nvPr/>
        </p:nvSpPr>
        <p:spPr bwMode="auto">
          <a:xfrm>
            <a:off x="6977715" y="5872802"/>
            <a:ext cx="267434" cy="484632"/>
          </a:xfrm>
          <a:prstGeom prst="rightArrow">
            <a:avLst/>
          </a:prstGeom>
          <a:solidFill>
            <a:schemeClr val="accent2"/>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endParaRPr>
          </a:p>
        </p:txBody>
      </p:sp>
    </p:spTree>
    <p:extLst>
      <p:ext uri="{BB962C8B-B14F-4D97-AF65-F5344CB8AC3E}">
        <p14:creationId xmlns:p14="http://schemas.microsoft.com/office/powerpoint/2010/main" val="493730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0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animBg="1"/>
      <p:bldP spid="2" grpId="0"/>
      <p:bldP spid="13" grpId="0"/>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1225">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1225">
              <a:spcBef>
                <a:spcPct val="20000"/>
              </a:spcBef>
              <a:buChar char="•"/>
              <a:defRPr sz="2000">
                <a:solidFill>
                  <a:schemeClr val="tx1"/>
                </a:solidFill>
                <a:latin typeface="Comic Sans MS" charset="0"/>
                <a:ea typeface="ＭＳ Ｐゴシック" charset="-128"/>
              </a:defRPr>
            </a:lvl3pPr>
            <a:lvl4pPr marL="1600200" indent="-228600" defTabSz="911225">
              <a:spcBef>
                <a:spcPct val="20000"/>
              </a:spcBef>
              <a:buChar char="–"/>
              <a:defRPr sz="2000">
                <a:solidFill>
                  <a:schemeClr val="tx1"/>
                </a:solidFill>
                <a:latin typeface="Times New Roman" charset="0"/>
                <a:ea typeface="ＭＳ Ｐゴシック" charset="-128"/>
              </a:defRPr>
            </a:lvl4pPr>
            <a:lvl5pPr marL="2057400" indent="-228600" defTabSz="911225">
              <a:spcBef>
                <a:spcPct val="20000"/>
              </a:spcBef>
              <a:buChar char="»"/>
              <a:defRPr sz="2000">
                <a:solidFill>
                  <a:schemeClr val="tx1"/>
                </a:solidFill>
                <a:latin typeface="Times New Roman" charset="0"/>
                <a:ea typeface="ＭＳ Ｐゴシック" charset="-128"/>
              </a:defRPr>
            </a:lvl5pPr>
            <a:lvl6pPr marL="25146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1225"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5E1F2F27-D18A-AF48-B059-4B3DA2F9021A}"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1225" rtl="0" eaLnBrk="1" fontAlgn="base" latinLnBrk="0" hangingPunct="1">
                <a:lnSpc>
                  <a:spcPct val="100000"/>
                </a:lnSpc>
                <a:spcBef>
                  <a:spcPct val="0"/>
                </a:spcBef>
                <a:spcAft>
                  <a:spcPct val="0"/>
                </a:spcAft>
                <a:buClrTx/>
                <a:buSzTx/>
                <a:buFontTx/>
                <a:buNone/>
                <a:tabLst/>
                <a:defRPr/>
              </a:pPr>
              <a:t>19</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62466" name="Rectangle 4"/>
          <p:cNvSpPr>
            <a:spLocks noChangeArrowheads="1"/>
          </p:cNvSpPr>
          <p:nvPr/>
        </p:nvSpPr>
        <p:spPr bwMode="auto">
          <a:xfrm>
            <a:off x="533400" y="228600"/>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800" b="0" i="0" u="sng" strike="noStrike" kern="1200" cap="none" spc="0" normalizeH="0" baseline="0" noProof="0">
                <a:ln>
                  <a:noFill/>
                </a:ln>
                <a:solidFill>
                  <a:srgbClr val="3333CC"/>
                </a:solidFill>
                <a:effectLst/>
                <a:uLnTx/>
                <a:uFillTx/>
                <a:latin typeface="Comic Sans MS" charset="0"/>
                <a:ea typeface="宋体" charset="-122"/>
                <a:cs typeface="+mn-cs"/>
              </a:rPr>
              <a:t>Summary: </a:t>
            </a:r>
            <a:br>
              <a:rPr kumimoji="0" lang="en-US" altLang="zh-CN" sz="2800" b="0" i="0" u="sng" strike="noStrike" kern="1200" cap="none" spc="0" normalizeH="0" baseline="0" noProof="0">
                <a:ln>
                  <a:noFill/>
                </a:ln>
                <a:solidFill>
                  <a:srgbClr val="3333CC"/>
                </a:solidFill>
                <a:effectLst/>
                <a:uLnTx/>
                <a:uFillTx/>
                <a:latin typeface="Comic Sans MS" charset="0"/>
                <a:ea typeface="宋体" charset="-122"/>
                <a:cs typeface="+mn-cs"/>
              </a:rPr>
            </a:br>
            <a:r>
              <a:rPr kumimoji="0" lang="en-US" altLang="x-none" sz="2800" b="0" i="0" u="sng" strike="noStrike" kern="1200" cap="none" spc="0" normalizeH="0" baseline="0" noProof="0">
                <a:ln>
                  <a:noFill/>
                </a:ln>
                <a:solidFill>
                  <a:srgbClr val="3333CC"/>
                </a:solidFill>
                <a:effectLst/>
                <a:uLnTx/>
                <a:uFillTx/>
                <a:latin typeface="Comic Sans MS" charset="0"/>
                <a:ea typeface="宋体" charset="-122"/>
                <a:cs typeface="+mn-cs"/>
              </a:rPr>
              <a:t>Packet Switching vs. Circuit Switching</a:t>
            </a:r>
            <a:endParaRPr kumimoji="0" lang="en-US" altLang="x-none" sz="3600" b="0" i="0" u="sng" strike="noStrike" kern="1200" cap="none" spc="0" normalizeH="0" baseline="0" noProof="0">
              <a:ln>
                <a:noFill/>
              </a:ln>
              <a:solidFill>
                <a:srgbClr val="3333CC"/>
              </a:solidFill>
              <a:effectLst/>
              <a:uLnTx/>
              <a:uFillTx/>
              <a:latin typeface="Comic Sans MS" charset="0"/>
              <a:ea typeface="宋体" charset="-122"/>
              <a:cs typeface="+mn-cs"/>
            </a:endParaRPr>
          </a:p>
        </p:txBody>
      </p:sp>
      <p:sp>
        <p:nvSpPr>
          <p:cNvPr id="52228" name="Rectangle 5"/>
          <p:cNvSpPr>
            <a:spLocks noChangeArrowheads="1"/>
          </p:cNvSpPr>
          <p:nvPr/>
        </p:nvSpPr>
        <p:spPr bwMode="auto">
          <a:xfrm>
            <a:off x="533400" y="1524000"/>
            <a:ext cx="83121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lstStyle>
            <a:lvl1pPr marL="341313" indent="-3413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1363" indent="-28416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1413" indent="-227013">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341313" marR="0" lvl="0" indent="-341313"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altLang="x-none" sz="24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Advantages of packet switching over circuit switching</a:t>
            </a:r>
          </a:p>
          <a:p>
            <a:pPr marL="741363" marR="0" lvl="1" indent="-284163" algn="l" defTabSz="914400" rtl="0" eaLnBrk="0" fontAlgn="base" latinLnBrk="0" hangingPunct="0">
              <a:lnSpc>
                <a:spcPct val="100000"/>
              </a:lnSpc>
              <a:spcBef>
                <a:spcPct val="20000"/>
              </a:spcBef>
              <a:spcAft>
                <a:spcPct val="0"/>
              </a:spcAft>
              <a:buClr>
                <a:srgbClr val="3333CC"/>
              </a:buClr>
              <a:buSzPct val="75000"/>
              <a:buFont typeface="Courier New" panose="02070309020205020404" pitchFamily="49" charset="0"/>
              <a:buChar char="o"/>
              <a:tabLst/>
              <a:defRPr/>
            </a:pPr>
            <a:r>
              <a:rPr kumimoji="0" lang="en-US" altLang="x-none" sz="20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most important advantage of packet-switching over circuit switching is </a:t>
            </a:r>
            <a:r>
              <a:rPr kumimoji="0" lang="en-US" altLang="x-none" sz="2000" b="0" i="0" u="none" strike="noStrike" kern="1200" cap="none" spc="0" normalizeH="0" baseline="0" noProof="0" dirty="0">
                <a:ln>
                  <a:noFill/>
                </a:ln>
                <a:solidFill>
                  <a:srgbClr val="00B050"/>
                </a:solidFill>
                <a:effectLst/>
                <a:uLnTx/>
                <a:uFillTx/>
                <a:latin typeface="Comic Sans MS" charset="0"/>
                <a:ea typeface="ＭＳ Ｐゴシック" charset="-128"/>
                <a:cs typeface="+mn-cs"/>
              </a:rPr>
              <a:t>statistical multiplexing</a:t>
            </a:r>
            <a:r>
              <a:rPr kumimoji="0" lang="en-US" altLang="x-none" sz="20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 and therefore more efficient bandwidth usage</a:t>
            </a:r>
          </a:p>
          <a:p>
            <a:pPr marL="341313" marR="0" lvl="0" indent="-341313"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altLang="x-none" sz="24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Disadvantages of packet switching</a:t>
            </a:r>
          </a:p>
          <a:p>
            <a:pPr marL="741363" marR="0" lvl="1" indent="-284163" algn="l" defTabSz="914400" rtl="0" eaLnBrk="0" fontAlgn="base" latinLnBrk="0" hangingPunct="0">
              <a:lnSpc>
                <a:spcPct val="100000"/>
              </a:lnSpc>
              <a:spcBef>
                <a:spcPct val="20000"/>
              </a:spcBef>
              <a:spcAft>
                <a:spcPct val="0"/>
              </a:spcAft>
              <a:buClr>
                <a:srgbClr val="3333CC"/>
              </a:buClr>
              <a:buSzPct val="75000"/>
              <a:buFont typeface="Courier New" panose="02070309020205020404" pitchFamily="49" charset="0"/>
              <a:buChar char="o"/>
              <a:tabLst/>
              <a:defRPr/>
            </a:pPr>
            <a:r>
              <a:rPr kumimoji="0" lang="en-US" altLang="zh-CN" sz="2000" b="0" i="0" u="none" strike="noStrike" kern="1200" cap="none" spc="0" normalizeH="0" baseline="0" noProof="0" dirty="0">
                <a:ln>
                  <a:noFill/>
                </a:ln>
                <a:solidFill>
                  <a:srgbClr val="FF0000"/>
                </a:solidFill>
                <a:effectLst/>
                <a:uLnTx/>
                <a:uFillTx/>
                <a:latin typeface="Comic Sans MS" charset="0"/>
                <a:ea typeface="宋体" charset="-122"/>
                <a:cs typeface="+mn-cs"/>
              </a:rPr>
              <a:t>potential</a:t>
            </a:r>
            <a:r>
              <a:rPr kumimoji="0" lang="en-US" altLang="x-none" sz="2000" b="0" i="0" u="none" strike="noStrike" kern="1200" cap="none" spc="0" normalizeH="0" baseline="0" noProof="0" dirty="0">
                <a:ln>
                  <a:noFill/>
                </a:ln>
                <a:solidFill>
                  <a:srgbClr val="FF0000"/>
                </a:solidFill>
                <a:effectLst/>
                <a:uLnTx/>
                <a:uFillTx/>
                <a:latin typeface="Comic Sans MS" charset="0"/>
                <a:ea typeface="ＭＳ Ｐゴシック" charset="-128"/>
                <a:cs typeface="+mn-cs"/>
              </a:rPr>
              <a:t> congestion:</a:t>
            </a:r>
            <a:r>
              <a:rPr kumimoji="0" lang="en-US" altLang="x-none" sz="20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 packet delay and high loss </a:t>
            </a:r>
          </a:p>
          <a:p>
            <a:pPr marL="1141413" marR="0" lvl="2" indent="-227013" algn="l" defTabSz="914400" rtl="0" eaLnBrk="0" fontAlgn="base" latinLnBrk="0" hangingPunct="0">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protocols needed for reliable data transfer, congestion control</a:t>
            </a:r>
          </a:p>
          <a:p>
            <a:pPr marL="1141413" marR="0" lvl="2" indent="-227013" algn="l" defTabSz="914400" rtl="0" eaLnBrk="0" fontAlgn="base" latinLnBrk="0" hangingPunct="0">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it is possible to guarantee quality of service (QoS) in packet-switched networks and still gain </a:t>
            </a:r>
            <a:r>
              <a:rPr kumimoji="0" lang="en-US" altLang="x-none" sz="2000" b="0" i="0" u="none" strike="noStrike" kern="1200" cap="none" spc="0" normalizeH="0" baseline="0" noProof="0">
                <a:ln>
                  <a:noFill/>
                </a:ln>
                <a:solidFill>
                  <a:srgbClr val="000000"/>
                </a:solidFill>
                <a:effectLst/>
                <a:uLnTx/>
                <a:uFillTx/>
                <a:latin typeface="Comic Sans MS" charset="0"/>
                <a:ea typeface="ＭＳ Ｐゴシック" charset="-128"/>
                <a:cs typeface="+mn-cs"/>
              </a:rPr>
              <a:t>statistical multiplexi</a:t>
            </a:r>
            <a:r>
              <a:rPr kumimoji="0" lang="en-US" altLang="zh-CN" sz="2000" b="0" i="0" u="none" strike="noStrike" kern="1200" cap="none" spc="0" normalizeH="0" baseline="0" noProof="0">
                <a:ln>
                  <a:noFill/>
                </a:ln>
                <a:solidFill>
                  <a:srgbClr val="000000"/>
                </a:solidFill>
                <a:effectLst/>
                <a:uLnTx/>
                <a:uFillTx/>
                <a:latin typeface="Comic Sans MS" charset="0"/>
                <a:ea typeface="ＭＳ Ｐゴシック" charset="-128"/>
                <a:cs typeface="+mn-cs"/>
              </a:rPr>
              <a:t>n</a:t>
            </a:r>
            <a:r>
              <a:rPr kumimoji="0" lang="en-US" altLang="x-none" sz="2000" b="0" i="0" u="none" strike="noStrike" kern="1200" cap="none" spc="0" normalizeH="0" baseline="0" noProof="0">
                <a:ln>
                  <a:noFill/>
                </a:ln>
                <a:solidFill>
                  <a:srgbClr val="000000"/>
                </a:solidFill>
                <a:effectLst/>
                <a:uLnTx/>
                <a:uFillTx/>
                <a:latin typeface="Comic Sans MS" charset="0"/>
                <a:ea typeface="ＭＳ Ｐゴシック" charset="-128"/>
                <a:cs typeface="+mn-cs"/>
              </a:rPr>
              <a:t>g</a:t>
            </a:r>
            <a:r>
              <a:rPr kumimoji="0" lang="en-US" altLang="x-none" sz="20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 but it adds much complexity</a:t>
            </a:r>
          </a:p>
          <a:p>
            <a:pPr marL="741363" marR="0" lvl="1" indent="-284163" algn="l" defTabSz="914400" rtl="0" eaLnBrk="0" fontAlgn="base" latinLnBrk="0" hangingPunct="0">
              <a:lnSpc>
                <a:spcPct val="100000"/>
              </a:lnSpc>
              <a:spcBef>
                <a:spcPct val="20000"/>
              </a:spcBef>
              <a:spcAft>
                <a:spcPct val="0"/>
              </a:spcAft>
              <a:buClr>
                <a:srgbClr val="3333CC"/>
              </a:buClr>
              <a:buSzPct val="75000"/>
              <a:buFont typeface="Courier New" panose="02070309020205020404" pitchFamily="49" charset="0"/>
              <a:buChar char="o"/>
              <a:tabLst/>
              <a:defRPr/>
            </a:pPr>
            <a:r>
              <a:rPr kumimoji="0" lang="en-US" altLang="x-none" sz="2000" b="0" i="0" u="none" strike="noStrike" kern="1200" cap="none" spc="0" normalizeH="0" baseline="0" noProof="0" dirty="0">
                <a:ln>
                  <a:noFill/>
                </a:ln>
                <a:solidFill>
                  <a:srgbClr val="FF0000"/>
                </a:solidFill>
                <a:effectLst/>
                <a:uLnTx/>
                <a:uFillTx/>
                <a:latin typeface="Comic Sans MS" charset="0"/>
                <a:ea typeface="ＭＳ Ｐゴシック" charset="-128"/>
                <a:cs typeface="+mn-cs"/>
              </a:rPr>
              <a:t>packet header overhead</a:t>
            </a:r>
            <a:endParaRPr kumimoji="0" lang="en-US" altLang="zh-CN" sz="2000" b="0" i="0" u="none" strike="noStrike" kern="1200" cap="none" spc="0" normalizeH="0" baseline="0" noProof="0" dirty="0">
              <a:ln>
                <a:noFill/>
              </a:ln>
              <a:solidFill>
                <a:srgbClr val="FF0000"/>
              </a:solidFill>
              <a:effectLst/>
              <a:uLnTx/>
              <a:uFillTx/>
              <a:latin typeface="Comic Sans MS" charset="0"/>
              <a:ea typeface="宋体" charset="-122"/>
              <a:cs typeface="+mn-cs"/>
            </a:endParaRPr>
          </a:p>
          <a:p>
            <a:pPr marL="741363" marR="0" lvl="1" indent="-284163" algn="l" defTabSz="914400" rtl="0" eaLnBrk="0" fontAlgn="base" latinLnBrk="0" hangingPunct="0">
              <a:lnSpc>
                <a:spcPct val="100000"/>
              </a:lnSpc>
              <a:spcBef>
                <a:spcPct val="20000"/>
              </a:spcBef>
              <a:spcAft>
                <a:spcPct val="0"/>
              </a:spcAft>
              <a:buClr>
                <a:srgbClr val="3333CC"/>
              </a:buClr>
              <a:buSzPct val="75000"/>
              <a:buFont typeface="Courier New" panose="02070309020205020404" pitchFamily="49" charset="0"/>
              <a:buChar char="o"/>
              <a:tabLst/>
              <a:defRPr/>
            </a:pPr>
            <a:r>
              <a:rPr kumimoji="0" lang="en-US" altLang="zh-CN" sz="2000" b="0" i="0" u="none" strike="noStrike" kern="1200" cap="none" spc="0" normalizeH="0" baseline="0" noProof="0" dirty="0">
                <a:ln>
                  <a:noFill/>
                </a:ln>
                <a:solidFill>
                  <a:srgbClr val="FF0000"/>
                </a:solidFill>
                <a:effectLst/>
                <a:uLnTx/>
                <a:uFillTx/>
                <a:latin typeface="Comic Sans MS" charset="0"/>
                <a:ea typeface="宋体" charset="-122"/>
                <a:cs typeface="+mn-cs"/>
              </a:rPr>
              <a:t>per packet processing overhead</a:t>
            </a:r>
            <a:endParaRPr kumimoji="0" lang="en-US" altLang="x-none" sz="2000" b="0" i="0" u="none" strike="noStrike" kern="1200" cap="none" spc="0" normalizeH="0" baseline="0" noProof="0" dirty="0">
              <a:ln>
                <a:noFill/>
              </a:ln>
              <a:solidFill>
                <a:srgbClr val="FF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3493915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22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128"/>
              </a:defRPr>
            </a:lvl1pPr>
            <a:lvl2pPr marL="742950" indent="-285750">
              <a:defRPr sz="2400">
                <a:solidFill>
                  <a:schemeClr val="tx1"/>
                </a:solidFill>
                <a:latin typeface="Times New Roman" charset="0"/>
                <a:ea typeface="ＭＳ Ｐゴシック" charset="-128"/>
              </a:defRPr>
            </a:lvl2pPr>
            <a:lvl3pPr marL="1143000" indent="-228600">
              <a:defRPr sz="2400">
                <a:solidFill>
                  <a:schemeClr val="tx1"/>
                </a:solidFill>
                <a:latin typeface="Times New Roman" charset="0"/>
                <a:ea typeface="ＭＳ Ｐゴシック" charset="-128"/>
              </a:defRPr>
            </a:lvl3pPr>
            <a:lvl4pPr marL="1600200" indent="-228600">
              <a:defRPr sz="2400">
                <a:solidFill>
                  <a:schemeClr val="tx1"/>
                </a:solidFill>
                <a:latin typeface="Times New Roman" charset="0"/>
                <a:ea typeface="ＭＳ Ｐゴシック" charset="-128"/>
              </a:defRPr>
            </a:lvl4pPr>
            <a:lvl5pPr marL="2057400" indent="-228600">
              <a:defRPr sz="2400">
                <a:solidFill>
                  <a:schemeClr val="tx1"/>
                </a:solidFill>
                <a:latin typeface="Times New Roman"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128"/>
              </a:defRPr>
            </a:lvl9pPr>
          </a:lstStyle>
          <a:p>
            <a:fld id="{118CBA0F-AE1D-C04B-8649-7E71B36DC8A8}" type="slidenum">
              <a:rPr lang="en-US" altLang="x-none" sz="1400"/>
              <a:pPr/>
              <a:t>2</a:t>
            </a:fld>
            <a:endParaRPr lang="en-US" altLang="x-none" sz="1400"/>
          </a:p>
        </p:txBody>
      </p:sp>
      <p:sp>
        <p:nvSpPr>
          <p:cNvPr id="82946" name="Rectangle 2"/>
          <p:cNvSpPr>
            <a:spLocks noGrp="1" noChangeArrowheads="1"/>
          </p:cNvSpPr>
          <p:nvPr>
            <p:ph type="title"/>
          </p:nvPr>
        </p:nvSpPr>
        <p:spPr/>
        <p:txBody>
          <a:bodyPr/>
          <a:lstStyle/>
          <a:p>
            <a:r>
              <a:rPr lang="en-US" altLang="x-none">
                <a:ea typeface="ＭＳ Ｐゴシック" charset="-128"/>
              </a:rPr>
              <a:t>Outline</a:t>
            </a:r>
          </a:p>
        </p:txBody>
      </p:sp>
      <p:sp>
        <p:nvSpPr>
          <p:cNvPr id="82947" name="Rectangle 3"/>
          <p:cNvSpPr>
            <a:spLocks noGrp="1" noChangeArrowheads="1"/>
          </p:cNvSpPr>
          <p:nvPr>
            <p:ph type="body" idx="1"/>
          </p:nvPr>
        </p:nvSpPr>
        <p:spPr/>
        <p:txBody>
          <a:bodyPr/>
          <a:lstStyle/>
          <a:p>
            <a:pPr>
              <a:buClr>
                <a:srgbClr val="C00000"/>
              </a:buClr>
              <a:buFont typeface="Wingdings" charset="2"/>
              <a:buChar char="Ø"/>
            </a:pPr>
            <a:r>
              <a:rPr lang="en-US" altLang="x-none" dirty="0">
                <a:solidFill>
                  <a:srgbClr val="C00000"/>
                </a:solidFill>
                <a:ea typeface="ＭＳ Ｐゴシック" charset="-128"/>
              </a:rPr>
              <a:t>Admin</a:t>
            </a:r>
            <a:r>
              <a:rPr lang="en-US" altLang="zh-CN" dirty="0">
                <a:solidFill>
                  <a:srgbClr val="C00000"/>
                </a:solidFill>
                <a:ea typeface="ＭＳ Ｐゴシック" charset="-128"/>
              </a:rPr>
              <a:t>.</a:t>
            </a:r>
            <a:r>
              <a:rPr lang="en-US" altLang="x-none" dirty="0">
                <a:solidFill>
                  <a:srgbClr val="C00000"/>
                </a:solidFill>
                <a:ea typeface="ＭＳ Ｐゴシック" charset="-128"/>
              </a:rPr>
              <a:t> and recap</a:t>
            </a:r>
          </a:p>
          <a:p>
            <a:pPr>
              <a:buFont typeface="Wingdings" pitchFamily="2" charset="2"/>
              <a:buChar char="q"/>
              <a:defRPr/>
            </a:pPr>
            <a:r>
              <a:rPr lang="en-US" dirty="0">
                <a:ea typeface="宋体" charset="-122"/>
              </a:rPr>
              <a:t>A taxonomy of communication networks</a:t>
            </a:r>
          </a:p>
          <a:p>
            <a:pPr marL="741761" lvl="1" indent="-285293">
              <a:buFont typeface="Wingdings" pitchFamily="2" charset="2"/>
              <a:buChar char="¦"/>
              <a:defRPr/>
            </a:pPr>
            <a:r>
              <a:rPr lang="en-US" kern="1200" dirty="0">
                <a:solidFill>
                  <a:srgbClr val="000000"/>
                </a:solidFill>
                <a:ea typeface="ＭＳ Ｐゴシック" charset="-128"/>
              </a:rPr>
              <a:t>circuit switching vs. </a:t>
            </a:r>
            <a:r>
              <a:rPr lang="en-US" kern="1200">
                <a:solidFill>
                  <a:srgbClr val="000000"/>
                </a:solidFill>
                <a:ea typeface="ＭＳ Ｐゴシック" charset="-128"/>
              </a:rPr>
              <a:t>packet switching</a:t>
            </a:r>
            <a:endParaRPr lang="en-US" dirty="0"/>
          </a:p>
          <a:p>
            <a:pPr marL="741761" lvl="1" indent="-285293">
              <a:buFont typeface="Wingdings" pitchFamily="2" charset="2"/>
              <a:buChar char="¦"/>
              <a:defRPr/>
            </a:pPr>
            <a:r>
              <a:rPr lang="en-US" dirty="0"/>
              <a:t>datagram and virtual circuit packet switched networks</a:t>
            </a:r>
          </a:p>
          <a:p>
            <a:pPr>
              <a:buFont typeface="Wingdings" pitchFamily="2" charset="2"/>
              <a:buChar char="q"/>
            </a:pPr>
            <a:r>
              <a:rPr lang="en-US" altLang="x-none" dirty="0">
                <a:ea typeface="宋体" charset="-122"/>
              </a:rPr>
              <a:t>Layered network architecture</a:t>
            </a:r>
            <a:endParaRPr lang="en-US" altLang="zh-CN" dirty="0">
              <a:ea typeface="宋体" charset="-122"/>
            </a:endParaRPr>
          </a:p>
          <a:p>
            <a:pPr>
              <a:buFont typeface="Wingdings" pitchFamily="2" charset="2"/>
              <a:buChar char="q"/>
            </a:pPr>
            <a:endParaRPr lang="en-US" altLang="x-none" dirty="0">
              <a:ea typeface="ＭＳ Ｐゴシック"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B2EB0201-E303-1042-82F5-8D7BEE78BC38}"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20</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46083" name="Rectangle 4"/>
          <p:cNvSpPr>
            <a:spLocks noChangeArrowheads="1"/>
          </p:cNvSpPr>
          <p:nvPr/>
        </p:nvSpPr>
        <p:spPr bwMode="auto">
          <a:xfrm>
            <a:off x="533400" y="228600"/>
            <a:ext cx="7772400" cy="1143000"/>
          </a:xfrm>
          <a:prstGeom prst="rect">
            <a:avLst/>
          </a:prstGeom>
          <a:noFill/>
          <a:ln w="9525">
            <a:noFill/>
            <a:miter lim="800000"/>
            <a:headEnd/>
            <a:tailEnd/>
          </a:ln>
        </p:spPr>
        <p:txBody>
          <a:bodyPr lIns="91402" tIns="45704" rIns="91402" bIns="45704"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sng" strike="noStrike" kern="1200" cap="none" spc="0" normalizeH="0" baseline="0" noProof="0" dirty="0">
                <a:ln>
                  <a:noFill/>
                </a:ln>
                <a:solidFill>
                  <a:srgbClr val="3333CC"/>
                </a:solidFill>
                <a:effectLst/>
                <a:uLnTx/>
                <a:uFillTx/>
                <a:latin typeface="Comic Sans MS"/>
                <a:ea typeface="ＭＳ Ｐゴシック" charset="-128"/>
                <a:cs typeface="+mn-cs"/>
              </a:rPr>
              <a:t>Outline</a:t>
            </a:r>
          </a:p>
        </p:txBody>
      </p:sp>
      <p:sp>
        <p:nvSpPr>
          <p:cNvPr id="46084" name="Rectangle 5"/>
          <p:cNvSpPr>
            <a:spLocks noChangeArrowheads="1"/>
          </p:cNvSpPr>
          <p:nvPr/>
        </p:nvSpPr>
        <p:spPr bwMode="auto">
          <a:xfrm>
            <a:off x="533400" y="1600200"/>
            <a:ext cx="7772400" cy="4648200"/>
          </a:xfrm>
          <a:prstGeom prst="rect">
            <a:avLst/>
          </a:prstGeom>
          <a:noFill/>
          <a:ln w="9525">
            <a:noFill/>
            <a:miter lim="800000"/>
            <a:headEnd/>
            <a:tailEnd/>
          </a:ln>
        </p:spPr>
        <p:txBody>
          <a:bodyPr lIns="91402" tIns="45704" rIns="91402" bIns="45704"/>
          <a:lstStyle/>
          <a:p>
            <a:pPr marL="342351" marR="0" lvl="0" indent="-342351"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sz="2800" b="0" i="0" u="none" strike="noStrike" kern="1200" cap="none" spc="0" normalizeH="0" baseline="0" noProof="0" dirty="0">
                <a:ln>
                  <a:noFill/>
                </a:ln>
                <a:solidFill>
                  <a:srgbClr val="000000"/>
                </a:solidFill>
                <a:effectLst/>
                <a:uLnTx/>
                <a:uFillTx/>
                <a:latin typeface="Comic Sans MS"/>
                <a:ea typeface="ＭＳ Ｐゴシック" charset="-128"/>
                <a:cs typeface="+mn-cs"/>
              </a:rPr>
              <a:t>Admin. and recap</a:t>
            </a:r>
          </a:p>
          <a:p>
            <a:pPr marL="342351" marR="0" lvl="0" indent="-342351" algn="l" defTabSz="914400" rtl="0" eaLnBrk="0" fontAlgn="base" latinLnBrk="0" hangingPunct="0">
              <a:lnSpc>
                <a:spcPct val="100000"/>
              </a:lnSpc>
              <a:spcBef>
                <a:spcPct val="20000"/>
              </a:spcBef>
              <a:spcAft>
                <a:spcPct val="0"/>
              </a:spcAft>
              <a:buClr>
                <a:srgbClr val="C00000"/>
              </a:buClr>
              <a:buSzPct val="85000"/>
              <a:buFont typeface="Wingdings" pitchFamily="2" charset="2"/>
              <a:buChar char="Ø"/>
              <a:tabLst/>
              <a:defRPr/>
            </a:pPr>
            <a:r>
              <a:rPr kumimoji="0" lang="en-US" sz="2800" b="0" i="1" u="none" strike="noStrike" kern="1200" cap="none" spc="0" normalizeH="0" baseline="0" noProof="0" dirty="0">
                <a:ln>
                  <a:noFill/>
                </a:ln>
                <a:solidFill>
                  <a:srgbClr val="C00000"/>
                </a:solidFill>
                <a:effectLst/>
                <a:uLnTx/>
                <a:uFillTx/>
                <a:latin typeface="Comic Sans MS"/>
                <a:ea typeface="ＭＳ Ｐゴシック" charset="-128"/>
                <a:cs typeface="+mn-cs"/>
              </a:rPr>
              <a:t>A taxonomy of communication networks</a:t>
            </a:r>
          </a:p>
          <a:p>
            <a:pPr marL="741761" marR="0" lvl="1" indent="-285293" algn="l" defTabSz="914400" rtl="0" eaLnBrk="0" fontAlgn="base" latinLnBrk="0" hangingPunct="0">
              <a:lnSpc>
                <a:spcPct val="100000"/>
              </a:lnSpc>
              <a:spcBef>
                <a:spcPct val="20000"/>
              </a:spcBef>
              <a:spcAft>
                <a:spcPct val="0"/>
              </a:spcAft>
              <a:buClr>
                <a:srgbClr val="3333CC"/>
              </a:buClr>
              <a:buSzPct val="75000"/>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Comic Sans MS"/>
                <a:ea typeface="ＭＳ Ｐゴシック" charset="-128"/>
                <a:cs typeface="+mn-cs"/>
              </a:rPr>
              <a:t>circuit switched networks</a:t>
            </a:r>
          </a:p>
          <a:p>
            <a:pPr marL="741761" marR="0" lvl="1" indent="-285293" algn="l" defTabSz="914400" rtl="0" eaLnBrk="0" fontAlgn="base" latinLnBrk="0" hangingPunct="0">
              <a:lnSpc>
                <a:spcPct val="100000"/>
              </a:lnSpc>
              <a:spcBef>
                <a:spcPct val="20000"/>
              </a:spcBef>
              <a:spcAft>
                <a:spcPct val="0"/>
              </a:spcAft>
              <a:buClr>
                <a:srgbClr val="3333CC"/>
              </a:buClr>
              <a:buSzPct val="75000"/>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Comic Sans MS"/>
                <a:ea typeface="ＭＳ Ｐゴシック" charset="-128"/>
                <a:cs typeface="+mn-cs"/>
              </a:rPr>
              <a:t>packet switched networks </a:t>
            </a:r>
          </a:p>
          <a:p>
            <a:pPr marL="741761" marR="0" lvl="1" indent="-285293" algn="l" defTabSz="914400" rtl="0" eaLnBrk="0" fontAlgn="base" latinLnBrk="0" hangingPunct="0">
              <a:lnSpc>
                <a:spcPct val="100000"/>
              </a:lnSpc>
              <a:spcBef>
                <a:spcPct val="20000"/>
              </a:spcBef>
              <a:spcAft>
                <a:spcPct val="0"/>
              </a:spcAft>
              <a:buClr>
                <a:srgbClr val="3333CC"/>
              </a:buClr>
              <a:buSzPct val="75000"/>
              <a:buFont typeface="Wingdings" pitchFamily="2" charset="2"/>
              <a:buChar char="¦"/>
              <a:tabLst/>
              <a:defRPr/>
            </a:pPr>
            <a:r>
              <a:rPr kumimoji="0" lang="en-US" sz="2400" b="0" i="0" u="none" strike="noStrike" kern="1200" cap="none" spc="0" normalizeH="0" baseline="0" noProof="0" dirty="0">
                <a:ln>
                  <a:noFill/>
                </a:ln>
                <a:solidFill>
                  <a:srgbClr val="000000"/>
                </a:solidFill>
                <a:effectLst/>
                <a:uLnTx/>
                <a:uFillTx/>
                <a:latin typeface="Comic Sans MS"/>
                <a:ea typeface="ＭＳ Ｐゴシック" charset="-128"/>
                <a:cs typeface="+mn-cs"/>
              </a:rPr>
              <a:t>circuit switching vs. packet switching</a:t>
            </a:r>
          </a:p>
          <a:p>
            <a:pPr marL="741761" marR="0" lvl="1" indent="-285293" algn="l" defTabSz="914400" rtl="0" eaLnBrk="0" fontAlgn="base" latinLnBrk="0" hangingPunct="0">
              <a:lnSpc>
                <a:spcPct val="100000"/>
              </a:lnSpc>
              <a:spcBef>
                <a:spcPct val="20000"/>
              </a:spcBef>
              <a:spcAft>
                <a:spcPct val="0"/>
              </a:spcAft>
              <a:buClr>
                <a:srgbClr val="C00000"/>
              </a:buClr>
              <a:buSzPct val="75000"/>
              <a:buFont typeface="Wingdings" pitchFamily="2" charset="2"/>
              <a:buChar char="Ø"/>
              <a:tabLst/>
              <a:defRPr/>
            </a:pPr>
            <a:r>
              <a:rPr kumimoji="0" lang="en-US" sz="2400" b="0" i="1" u="none" strike="noStrike" kern="1200" cap="none" spc="0" normalizeH="0" baseline="0" noProof="0" dirty="0">
                <a:ln>
                  <a:noFill/>
                </a:ln>
                <a:solidFill>
                  <a:srgbClr val="C00000"/>
                </a:solidFill>
                <a:effectLst/>
                <a:uLnTx/>
                <a:uFillTx/>
                <a:latin typeface="Comic Sans MS"/>
                <a:ea typeface="ＭＳ Ｐゴシック" charset="-128"/>
                <a:cs typeface="+mn-cs"/>
              </a:rPr>
              <a:t>datagram and virtual circuit packet switched networks</a:t>
            </a:r>
          </a:p>
        </p:txBody>
      </p:sp>
    </p:spTree>
    <p:extLst>
      <p:ext uri="{BB962C8B-B14F-4D97-AF65-F5344CB8AC3E}">
        <p14:creationId xmlns:p14="http://schemas.microsoft.com/office/powerpoint/2010/main" val="4147257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A845E3D9-F565-7249-B302-381F2676F989}"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21</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66562" name="Rectangle 4"/>
          <p:cNvSpPr>
            <a:spLocks noChangeArrowheads="1"/>
          </p:cNvSpPr>
          <p:nvPr/>
        </p:nvSpPr>
        <p:spPr bwMode="auto">
          <a:xfrm>
            <a:off x="533400" y="158750"/>
            <a:ext cx="776128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200" b="0" i="0" u="sng" strike="noStrike" kern="1200" cap="none" spc="0" normalizeH="0" baseline="0" noProof="0">
                <a:ln>
                  <a:noFill/>
                </a:ln>
                <a:solidFill>
                  <a:srgbClr val="3333CC"/>
                </a:solidFill>
                <a:effectLst/>
                <a:uLnTx/>
                <a:uFillTx/>
                <a:latin typeface="Comic Sans MS" charset="0"/>
                <a:ea typeface="ＭＳ Ｐゴシック" charset="-128"/>
                <a:cs typeface="+mn-cs"/>
              </a:rPr>
              <a:t>A Taxonomy of Packet-Switched Networks According to Routing</a:t>
            </a:r>
            <a:endParaRPr kumimoji="0" lang="en-US" altLang="x-none" sz="4000" b="0" i="0" u="sng" strike="noStrike" kern="1200" cap="none" spc="0" normalizeH="0" baseline="0" noProof="0">
              <a:ln>
                <a:noFill/>
              </a:ln>
              <a:solidFill>
                <a:srgbClr val="3333CC"/>
              </a:solidFill>
              <a:effectLst/>
              <a:uLnTx/>
              <a:uFillTx/>
              <a:latin typeface="Comic Sans MS" charset="0"/>
              <a:ea typeface="ＭＳ Ｐゴシック" charset="-128"/>
              <a:cs typeface="+mn-cs"/>
            </a:endParaRPr>
          </a:p>
        </p:txBody>
      </p:sp>
      <p:sp>
        <p:nvSpPr>
          <p:cNvPr id="66563" name="Rectangle 5"/>
          <p:cNvSpPr>
            <a:spLocks noChangeArrowheads="1"/>
          </p:cNvSpPr>
          <p:nvPr/>
        </p:nvSpPr>
        <p:spPr bwMode="auto">
          <a:xfrm>
            <a:off x="533400" y="1679575"/>
            <a:ext cx="82232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marL="341313" indent="-3413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1363" indent="-28416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39825" indent="-227013">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341313" marR="0" lvl="0" indent="-341313"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altLang="x-none" sz="28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Two types of packet switching</a:t>
            </a:r>
          </a:p>
          <a:p>
            <a:pPr marL="741363" marR="0" lvl="1" indent="-284163" algn="l" defTabSz="914400" rtl="0" eaLnBrk="0" fontAlgn="base" latinLnBrk="0" hangingPunct="0">
              <a:lnSpc>
                <a:spcPct val="100000"/>
              </a:lnSpc>
              <a:spcBef>
                <a:spcPct val="20000"/>
              </a:spcBef>
              <a:spcAft>
                <a:spcPct val="0"/>
              </a:spcAft>
              <a:buClr>
                <a:srgbClr val="3333CC"/>
              </a:buClr>
              <a:buSzPct val="75000"/>
              <a:buFont typeface="Courier New" panose="02070309020205020404" pitchFamily="49" charset="0"/>
              <a:buChar char="o"/>
              <a:tabLst/>
              <a:defRPr/>
            </a:pPr>
            <a:r>
              <a:rPr kumimoji="0" lang="en-US" altLang="x-none" sz="2400" b="0" i="0" u="none" strike="noStrike" kern="1200" cap="none" spc="0" normalizeH="0" baseline="0" noProof="0" dirty="0">
                <a:ln>
                  <a:noFill/>
                </a:ln>
                <a:solidFill>
                  <a:srgbClr val="FF0000"/>
                </a:solidFill>
                <a:effectLst/>
                <a:uLnTx/>
                <a:uFillTx/>
                <a:latin typeface="Comic Sans MS" charset="0"/>
                <a:ea typeface="ＭＳ Ｐゴシック" charset="-128"/>
                <a:cs typeface="+mn-cs"/>
              </a:rPr>
              <a:t>datagram network</a:t>
            </a:r>
          </a:p>
          <a:p>
            <a:pPr marL="1139825" marR="0" lvl="2" indent="-227013" algn="l" defTabSz="914400" rtl="0" eaLnBrk="0" fontAlgn="base" latinLnBrk="0" hangingPunct="0">
              <a:lnSpc>
                <a:spcPct val="100000"/>
              </a:lnSpc>
              <a:spcBef>
                <a:spcPct val="20000"/>
              </a:spcBef>
              <a:spcAft>
                <a:spcPct val="0"/>
              </a:spcAft>
              <a:buClrTx/>
              <a:buSzTx/>
              <a:buFontTx/>
              <a:buChar char="•"/>
              <a:tabLst/>
              <a:defRPr/>
            </a:pPr>
            <a:r>
              <a:rPr kumimoji="0" lang="en-US" altLang="x-none" sz="20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each packet of a flow is switched </a:t>
            </a:r>
            <a:r>
              <a:rPr kumimoji="0" lang="en-US" altLang="x-none" sz="2000" b="1" i="0" u="none" strike="noStrike" kern="1200" cap="none" spc="0" normalizeH="0" baseline="0" noProof="0" dirty="0">
                <a:ln>
                  <a:noFill/>
                </a:ln>
                <a:solidFill>
                  <a:srgbClr val="3333CC"/>
                </a:solidFill>
                <a:effectLst/>
                <a:uLnTx/>
                <a:uFillTx/>
                <a:latin typeface="Comic Sans MS" charset="0"/>
                <a:ea typeface="ＭＳ Ｐゴシック" charset="-128"/>
                <a:cs typeface="+mn-cs"/>
              </a:rPr>
              <a:t>independently </a:t>
            </a:r>
            <a:endParaRPr kumimoji="0" lang="en-US" altLang="x-none" sz="2000" b="1" i="0" u="none" strike="noStrike" kern="1200" cap="none" spc="0" normalizeH="0" baseline="0" noProof="0" dirty="0">
              <a:ln>
                <a:noFill/>
              </a:ln>
              <a:solidFill>
                <a:srgbClr val="000000"/>
              </a:solidFill>
              <a:effectLst/>
              <a:uLnTx/>
              <a:uFillTx/>
              <a:latin typeface="Comic Sans MS" charset="0"/>
              <a:ea typeface="ＭＳ Ｐゴシック" charset="-128"/>
              <a:cs typeface="+mn-cs"/>
            </a:endParaRPr>
          </a:p>
          <a:p>
            <a:pPr marL="741363" marR="0" lvl="1" indent="-284163" algn="l" defTabSz="914400" rtl="0" eaLnBrk="0" fontAlgn="base" latinLnBrk="0" hangingPunct="0">
              <a:lnSpc>
                <a:spcPct val="100000"/>
              </a:lnSpc>
              <a:spcBef>
                <a:spcPct val="20000"/>
              </a:spcBef>
              <a:spcAft>
                <a:spcPct val="0"/>
              </a:spcAft>
              <a:buClr>
                <a:srgbClr val="3333CC"/>
              </a:buClr>
              <a:buSzPct val="75000"/>
              <a:buFont typeface="Courier New" panose="02070309020205020404" pitchFamily="49" charset="0"/>
              <a:buChar char="o"/>
              <a:tabLst/>
              <a:defRPr/>
            </a:pPr>
            <a:r>
              <a:rPr kumimoji="0" lang="en-US" altLang="x-none" sz="2400" b="0" i="0" u="none" strike="noStrike" kern="1200" cap="none" spc="0" normalizeH="0" baseline="0" noProof="0" dirty="0">
                <a:ln>
                  <a:noFill/>
                </a:ln>
                <a:solidFill>
                  <a:srgbClr val="FF0000"/>
                </a:solidFill>
                <a:effectLst/>
                <a:uLnTx/>
                <a:uFillTx/>
                <a:latin typeface="Comic Sans MS" charset="0"/>
                <a:ea typeface="ＭＳ Ｐゴシック" charset="-128"/>
                <a:cs typeface="+mn-cs"/>
              </a:rPr>
              <a:t>virtual circuit network:</a:t>
            </a:r>
            <a:r>
              <a:rPr kumimoji="0" lang="en-US" altLang="x-none" sz="24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 </a:t>
            </a:r>
          </a:p>
          <a:p>
            <a:pPr marL="1139825" marR="0" lvl="2" indent="-227013" algn="l" defTabSz="914400" rtl="0" eaLnBrk="0" fontAlgn="base" latinLnBrk="0" hangingPunct="0">
              <a:lnSpc>
                <a:spcPct val="100000"/>
              </a:lnSpc>
              <a:spcBef>
                <a:spcPct val="20000"/>
              </a:spcBef>
              <a:spcAft>
                <a:spcPct val="0"/>
              </a:spcAft>
              <a:buClrTx/>
              <a:buSzTx/>
              <a:buFontTx/>
              <a:buChar char="•"/>
              <a:tabLst/>
              <a:defRPr/>
            </a:pPr>
            <a:r>
              <a:rPr kumimoji="0" lang="en-US" altLang="zh-TW" sz="2000" b="0" i="0" u="none" strike="noStrike" kern="1200" cap="none" spc="0" normalizeH="0" baseline="0" noProof="0" dirty="0">
                <a:ln>
                  <a:noFill/>
                </a:ln>
                <a:solidFill>
                  <a:srgbClr val="000000"/>
                </a:solidFill>
                <a:effectLst/>
                <a:uLnTx/>
                <a:uFillTx/>
                <a:latin typeface="Comic Sans MS" charset="0"/>
                <a:ea typeface="新細明體" charset="-120"/>
                <a:cs typeface="+mn-cs"/>
              </a:rPr>
              <a:t>all packets from one flow are sent along a </a:t>
            </a:r>
            <a:br>
              <a:rPr kumimoji="0" lang="en-US" altLang="zh-TW" sz="2000" b="0" i="0" u="none" strike="noStrike" kern="1200" cap="none" spc="0" normalizeH="0" baseline="0" noProof="0" dirty="0">
                <a:ln>
                  <a:noFill/>
                </a:ln>
                <a:solidFill>
                  <a:srgbClr val="000000"/>
                </a:solidFill>
                <a:effectLst/>
                <a:uLnTx/>
                <a:uFillTx/>
                <a:latin typeface="Comic Sans MS" charset="0"/>
                <a:ea typeface="新細明體" charset="-120"/>
                <a:cs typeface="+mn-cs"/>
              </a:rPr>
            </a:br>
            <a:r>
              <a:rPr kumimoji="0" lang="en-US" altLang="zh-TW" sz="2000" b="1" i="0" u="none" strike="noStrike" kern="1200" cap="none" spc="0" normalizeH="0" baseline="0" noProof="0" dirty="0">
                <a:ln>
                  <a:noFill/>
                </a:ln>
                <a:solidFill>
                  <a:srgbClr val="3333CC"/>
                </a:solidFill>
                <a:effectLst/>
                <a:uLnTx/>
                <a:uFillTx/>
                <a:latin typeface="Comic Sans MS" charset="0"/>
                <a:ea typeface="新細明體" charset="-120"/>
                <a:cs typeface="+mn-cs"/>
              </a:rPr>
              <a:t>pre-established</a:t>
            </a:r>
            <a:r>
              <a:rPr kumimoji="0" lang="en-US" altLang="zh-TW" sz="2000" b="0" i="0" u="none" strike="noStrike" kern="1200" cap="none" spc="0" normalizeH="0" baseline="0" noProof="0" dirty="0">
                <a:ln>
                  <a:noFill/>
                </a:ln>
                <a:solidFill>
                  <a:srgbClr val="000000"/>
                </a:solidFill>
                <a:effectLst/>
                <a:uLnTx/>
                <a:uFillTx/>
                <a:latin typeface="Comic Sans MS" charset="0"/>
                <a:ea typeface="新細明體" charset="-120"/>
                <a:cs typeface="+mn-cs"/>
              </a:rPr>
              <a:t> path (= virtual circuit)</a:t>
            </a:r>
          </a:p>
        </p:txBody>
      </p:sp>
      <p:pic>
        <p:nvPicPr>
          <p:cNvPr id="66564" name="Picture 4" descr="01-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388" y="4721225"/>
            <a:ext cx="5097462"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570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A16BB07E-ED91-6946-8DDC-36A2162FFBDE}"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22</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68610" name="Rectangle 2"/>
          <p:cNvSpPr>
            <a:spLocks noGrp="1" noChangeArrowheads="1"/>
          </p:cNvSpPr>
          <p:nvPr>
            <p:ph type="title"/>
          </p:nvPr>
        </p:nvSpPr>
        <p:spPr/>
        <p:txBody>
          <a:bodyPr/>
          <a:lstStyle/>
          <a:p>
            <a:r>
              <a:rPr lang="en-US" altLang="x-none">
                <a:ea typeface="ＭＳ Ｐゴシック" charset="-128"/>
              </a:rPr>
              <a:t>Datagram Packet Switching</a:t>
            </a:r>
          </a:p>
        </p:txBody>
      </p:sp>
      <p:sp>
        <p:nvSpPr>
          <p:cNvPr id="28676" name="Rectangle 3"/>
          <p:cNvSpPr>
            <a:spLocks noGrp="1" noChangeArrowheads="1"/>
          </p:cNvSpPr>
          <p:nvPr>
            <p:ph type="body" idx="1"/>
          </p:nvPr>
        </p:nvSpPr>
        <p:spPr>
          <a:xfrm>
            <a:off x="533400" y="1600200"/>
            <a:ext cx="7772400" cy="4795838"/>
          </a:xfrm>
        </p:spPr>
        <p:txBody>
          <a:bodyPr/>
          <a:lstStyle/>
          <a:p>
            <a:pPr>
              <a:buFont typeface="Wingdings" pitchFamily="2" charset="2"/>
              <a:buChar char="q"/>
            </a:pPr>
            <a:r>
              <a:rPr lang="en-US" altLang="x-none" sz="2400" dirty="0">
                <a:ea typeface="ＭＳ Ｐゴシック" charset="-128"/>
              </a:rPr>
              <a:t>Commonly when we say packet switching we mean datagram switching</a:t>
            </a:r>
          </a:p>
          <a:p>
            <a:pPr>
              <a:buFont typeface="Wingdings" pitchFamily="2" charset="2"/>
              <a:buChar char="q"/>
            </a:pPr>
            <a:r>
              <a:rPr lang="en-US" altLang="x-none" sz="2400" dirty="0">
                <a:ea typeface="ＭＳ Ｐゴシック" charset="-128"/>
              </a:rPr>
              <a:t>Example: IP networks</a:t>
            </a:r>
          </a:p>
          <a:p>
            <a:pPr>
              <a:buFont typeface="Wingdings" pitchFamily="2" charset="2"/>
              <a:buChar char="q"/>
            </a:pPr>
            <a:r>
              <a:rPr lang="en-US" altLang="x-none" sz="2400" dirty="0">
                <a:ea typeface="ＭＳ Ｐゴシック" charset="-128"/>
              </a:rPr>
              <a:t>Each packet is independently switched</a:t>
            </a:r>
          </a:p>
          <a:p>
            <a:pPr lvl="1">
              <a:buFont typeface="Courier New" panose="02070309020205020404" pitchFamily="49" charset="0"/>
              <a:buChar char="o"/>
            </a:pPr>
            <a:r>
              <a:rPr lang="en-US" altLang="x-none" sz="2000" dirty="0">
                <a:ea typeface="ＭＳ Ｐゴシック" charset="-128"/>
              </a:rPr>
              <a:t>each packet header contains </a:t>
            </a:r>
            <a:r>
              <a:rPr lang="en-US" altLang="x-none" sz="2000" i="1" dirty="0">
                <a:solidFill>
                  <a:srgbClr val="FF0000"/>
                </a:solidFill>
                <a:ea typeface="ＭＳ Ｐゴシック" charset="-128"/>
              </a:rPr>
              <a:t>complete destination address</a:t>
            </a:r>
            <a:endParaRPr lang="en-US" altLang="zh-CN" sz="2000" i="1" dirty="0">
              <a:solidFill>
                <a:srgbClr val="FF0000"/>
              </a:solidFill>
              <a:ea typeface="宋体" charset="-122"/>
            </a:endParaRPr>
          </a:p>
          <a:p>
            <a:pPr lvl="1">
              <a:buFont typeface="Courier New" panose="02070309020205020404" pitchFamily="49" charset="0"/>
              <a:buChar char="o"/>
            </a:pPr>
            <a:r>
              <a:rPr lang="en-US" altLang="x-none" sz="2000" dirty="0">
                <a:ea typeface="ＭＳ Ｐゴシック" charset="-128"/>
              </a:rPr>
              <a:t>receiving a packet, a router looks at the packet</a:t>
            </a:r>
            <a:r>
              <a:rPr lang="ja-JP" altLang="en-US" sz="2000">
                <a:ea typeface="ＭＳ Ｐゴシック" charset="-128"/>
              </a:rPr>
              <a:t>’</a:t>
            </a:r>
            <a:r>
              <a:rPr lang="en-US" altLang="ja-JP" sz="2000" dirty="0">
                <a:ea typeface="ＭＳ Ｐゴシック" charset="-128"/>
              </a:rPr>
              <a:t>s destination address and </a:t>
            </a:r>
            <a:r>
              <a:rPr lang="en-US" altLang="ja-JP" sz="2000" i="1" dirty="0">
                <a:ea typeface="ＭＳ Ｐゴシック" charset="-128"/>
              </a:rPr>
              <a:t>searches</a:t>
            </a:r>
            <a:r>
              <a:rPr lang="en-US" altLang="ja-JP" sz="2000" dirty="0">
                <a:ea typeface="ＭＳ Ｐゴシック" charset="-128"/>
              </a:rPr>
              <a:t> its current routing table to determine the possible next hops, and pick one</a:t>
            </a:r>
            <a:endParaRPr lang="en-US" altLang="zh-CN" sz="2000" dirty="0">
              <a:ea typeface="宋体" charset="-122"/>
            </a:endParaRPr>
          </a:p>
          <a:p>
            <a:endParaRPr lang="en-US" altLang="zh-CN" sz="2400" dirty="0">
              <a:ea typeface="宋体" charset="-122"/>
            </a:endParaRPr>
          </a:p>
          <a:p>
            <a:pPr>
              <a:buFont typeface="Wingdings" pitchFamily="2" charset="2"/>
              <a:buChar char="q"/>
            </a:pPr>
            <a:r>
              <a:rPr lang="en-US" altLang="zh-CN" sz="2400" dirty="0">
                <a:ea typeface="宋体" charset="-122"/>
              </a:rPr>
              <a:t>Analogy: postal mail system</a:t>
            </a:r>
            <a:endParaRPr lang="en-US" altLang="zh-CN" sz="2000" dirty="0">
              <a:ea typeface="宋体" charset="-122"/>
            </a:endParaRPr>
          </a:p>
        </p:txBody>
      </p:sp>
    </p:spTree>
    <p:extLst>
      <p:ext uri="{BB962C8B-B14F-4D97-AF65-F5344CB8AC3E}">
        <p14:creationId xmlns:p14="http://schemas.microsoft.com/office/powerpoint/2010/main" val="283220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2C523FAB-8EB8-B148-8525-6BB662C93313}"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23</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70658" name="Freeform 4"/>
          <p:cNvSpPr>
            <a:spLocks noEditPoints="1"/>
          </p:cNvSpPr>
          <p:nvPr/>
        </p:nvSpPr>
        <p:spPr bwMode="auto">
          <a:xfrm>
            <a:off x="1809750" y="3094038"/>
            <a:ext cx="2378075" cy="34925"/>
          </a:xfrm>
          <a:custGeom>
            <a:avLst/>
            <a:gdLst>
              <a:gd name="T0" fmla="*/ 2147483646 w 1500"/>
              <a:gd name="T1" fmla="*/ 2147483646 h 22"/>
              <a:gd name="T2" fmla="*/ 2147483646 w 1500"/>
              <a:gd name="T3" fmla="*/ 2147483646 h 22"/>
              <a:gd name="T4" fmla="*/ 2147483646 w 1500"/>
              <a:gd name="T5" fmla="*/ 0 h 22"/>
              <a:gd name="T6" fmla="*/ 2147483646 w 1500"/>
              <a:gd name="T7" fmla="*/ 2147483646 h 22"/>
              <a:gd name="T8" fmla="*/ 2147483646 w 1500"/>
              <a:gd name="T9" fmla="*/ 2147483646 h 22"/>
              <a:gd name="T10" fmla="*/ 2147483646 w 1500"/>
              <a:gd name="T11" fmla="*/ 2147483646 h 22"/>
              <a:gd name="T12" fmla="*/ 2147483646 w 1500"/>
              <a:gd name="T13" fmla="*/ 2147483646 h 22"/>
              <a:gd name="T14" fmla="*/ 2147483646 w 1500"/>
              <a:gd name="T15" fmla="*/ 2147483646 h 22"/>
              <a:gd name="T16" fmla="*/ 2147483646 w 1500"/>
              <a:gd name="T17" fmla="*/ 2147483646 h 22"/>
              <a:gd name="T18" fmla="*/ 0 w 1500"/>
              <a:gd name="T19" fmla="*/ 2147483646 h 22"/>
              <a:gd name="T20" fmla="*/ 2147483646 w 1500"/>
              <a:gd name="T21" fmla="*/ 2147483646 h 22"/>
              <a:gd name="T22" fmla="*/ 2147483646 w 1500"/>
              <a:gd name="T23" fmla="*/ 2147483646 h 22"/>
              <a:gd name="T24" fmla="*/ 2147483646 w 1500"/>
              <a:gd name="T25" fmla="*/ 2147483646 h 22"/>
              <a:gd name="T26" fmla="*/ 2147483646 w 1500"/>
              <a:gd name="T27" fmla="*/ 2147483646 h 22"/>
              <a:gd name="T28" fmla="*/ 2147483646 w 1500"/>
              <a:gd name="T29" fmla="*/ 2147483646 h 22"/>
              <a:gd name="T30" fmla="*/ 2147483646 w 1500"/>
              <a:gd name="T31" fmla="*/ 0 h 22"/>
              <a:gd name="T32" fmla="*/ 2147483646 w 1500"/>
              <a:gd name="T33" fmla="*/ 2147483646 h 22"/>
              <a:gd name="T34" fmla="*/ 0 w 1500"/>
              <a:gd name="T35" fmla="*/ 214748364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22"/>
              <a:gd name="T56" fmla="*/ 1500 w 1500"/>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22">
                <a:moveTo>
                  <a:pt x="1500" y="10"/>
                </a:moveTo>
                <a:lnTo>
                  <a:pt x="1498" y="2"/>
                </a:lnTo>
                <a:lnTo>
                  <a:pt x="1490" y="0"/>
                </a:lnTo>
                <a:lnTo>
                  <a:pt x="1482" y="2"/>
                </a:lnTo>
                <a:lnTo>
                  <a:pt x="1478" y="10"/>
                </a:lnTo>
                <a:lnTo>
                  <a:pt x="1482" y="18"/>
                </a:lnTo>
                <a:lnTo>
                  <a:pt x="1490" y="22"/>
                </a:lnTo>
                <a:lnTo>
                  <a:pt x="1498" y="18"/>
                </a:lnTo>
                <a:lnTo>
                  <a:pt x="1500" y="10"/>
                </a:lnTo>
                <a:close/>
                <a:moveTo>
                  <a:pt x="0" y="10"/>
                </a:moveTo>
                <a:lnTo>
                  <a:pt x="2" y="18"/>
                </a:lnTo>
                <a:lnTo>
                  <a:pt x="10" y="22"/>
                </a:lnTo>
                <a:lnTo>
                  <a:pt x="18" y="18"/>
                </a:lnTo>
                <a:lnTo>
                  <a:pt x="21" y="10"/>
                </a:lnTo>
                <a:lnTo>
                  <a:pt x="18" y="2"/>
                </a:lnTo>
                <a:lnTo>
                  <a:pt x="10" y="0"/>
                </a:lnTo>
                <a:lnTo>
                  <a:pt x="2" y="2"/>
                </a:lnTo>
                <a:lnTo>
                  <a:pt x="0" y="10"/>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59" name="Line 5"/>
          <p:cNvSpPr>
            <a:spLocks noChangeShapeType="1"/>
          </p:cNvSpPr>
          <p:nvPr/>
        </p:nvSpPr>
        <p:spPr bwMode="auto">
          <a:xfrm flipH="1">
            <a:off x="1843088" y="3109913"/>
            <a:ext cx="2309812"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0" name="Freeform 6"/>
          <p:cNvSpPr>
            <a:spLocks noEditPoints="1"/>
          </p:cNvSpPr>
          <p:nvPr/>
        </p:nvSpPr>
        <p:spPr bwMode="auto">
          <a:xfrm>
            <a:off x="1809750" y="4122738"/>
            <a:ext cx="2378075" cy="638175"/>
          </a:xfrm>
          <a:custGeom>
            <a:avLst/>
            <a:gdLst>
              <a:gd name="T0" fmla="*/ 0 w 1500"/>
              <a:gd name="T1" fmla="*/ 2147483646 h 403"/>
              <a:gd name="T2" fmla="*/ 2147483646 w 1500"/>
              <a:gd name="T3" fmla="*/ 2147483646 h 403"/>
              <a:gd name="T4" fmla="*/ 2147483646 w 1500"/>
              <a:gd name="T5" fmla="*/ 2147483646 h 403"/>
              <a:gd name="T6" fmla="*/ 2147483646 w 1500"/>
              <a:gd name="T7" fmla="*/ 2147483646 h 403"/>
              <a:gd name="T8" fmla="*/ 2147483646 w 1500"/>
              <a:gd name="T9" fmla="*/ 2147483646 h 403"/>
              <a:gd name="T10" fmla="*/ 2147483646 w 1500"/>
              <a:gd name="T11" fmla="*/ 2147483646 h 403"/>
              <a:gd name="T12" fmla="*/ 2147483646 w 1500"/>
              <a:gd name="T13" fmla="*/ 2147483646 h 403"/>
              <a:gd name="T14" fmla="*/ 0 w 1500"/>
              <a:gd name="T15" fmla="*/ 2147483646 h 403"/>
              <a:gd name="T16" fmla="*/ 0 w 1500"/>
              <a:gd name="T17" fmla="*/ 2147483646 h 403"/>
              <a:gd name="T18" fmla="*/ 2147483646 w 1500"/>
              <a:gd name="T19" fmla="*/ 2147483646 h 403"/>
              <a:gd name="T20" fmla="*/ 2147483646 w 1500"/>
              <a:gd name="T21" fmla="*/ 2147483646 h 403"/>
              <a:gd name="T22" fmla="*/ 2147483646 w 1500"/>
              <a:gd name="T23" fmla="*/ 0 h 403"/>
              <a:gd name="T24" fmla="*/ 2147483646 w 1500"/>
              <a:gd name="T25" fmla="*/ 2147483646 h 403"/>
              <a:gd name="T26" fmla="*/ 2147483646 w 1500"/>
              <a:gd name="T27" fmla="*/ 2147483646 h 403"/>
              <a:gd name="T28" fmla="*/ 2147483646 w 1500"/>
              <a:gd name="T29" fmla="*/ 2147483646 h 403"/>
              <a:gd name="T30" fmla="*/ 2147483646 w 1500"/>
              <a:gd name="T31" fmla="*/ 2147483646 h 403"/>
              <a:gd name="T32" fmla="*/ 2147483646 w 1500"/>
              <a:gd name="T33" fmla="*/ 2147483646 h 403"/>
              <a:gd name="T34" fmla="*/ 2147483646 w 1500"/>
              <a:gd name="T35" fmla="*/ 2147483646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403"/>
              <a:gd name="T56" fmla="*/ 1500 w 1500"/>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403">
                <a:moveTo>
                  <a:pt x="0" y="395"/>
                </a:moveTo>
                <a:lnTo>
                  <a:pt x="4" y="403"/>
                </a:lnTo>
                <a:lnTo>
                  <a:pt x="14" y="403"/>
                </a:lnTo>
                <a:lnTo>
                  <a:pt x="20" y="399"/>
                </a:lnTo>
                <a:lnTo>
                  <a:pt x="21" y="391"/>
                </a:lnTo>
                <a:lnTo>
                  <a:pt x="16" y="383"/>
                </a:lnTo>
                <a:lnTo>
                  <a:pt x="8" y="381"/>
                </a:lnTo>
                <a:lnTo>
                  <a:pt x="0" y="387"/>
                </a:lnTo>
                <a:lnTo>
                  <a:pt x="0" y="395"/>
                </a:lnTo>
                <a:close/>
                <a:moveTo>
                  <a:pt x="1500" y="8"/>
                </a:moveTo>
                <a:lnTo>
                  <a:pt x="1496" y="2"/>
                </a:lnTo>
                <a:lnTo>
                  <a:pt x="1486" y="0"/>
                </a:lnTo>
                <a:lnTo>
                  <a:pt x="1480" y="6"/>
                </a:lnTo>
                <a:lnTo>
                  <a:pt x="1478" y="14"/>
                </a:lnTo>
                <a:lnTo>
                  <a:pt x="1484" y="22"/>
                </a:lnTo>
                <a:lnTo>
                  <a:pt x="1492" y="22"/>
                </a:lnTo>
                <a:lnTo>
                  <a:pt x="1500" y="18"/>
                </a:lnTo>
                <a:lnTo>
                  <a:pt x="1500" y="8"/>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1" name="Line 7"/>
          <p:cNvSpPr>
            <a:spLocks noChangeShapeType="1"/>
          </p:cNvSpPr>
          <p:nvPr/>
        </p:nvSpPr>
        <p:spPr bwMode="auto">
          <a:xfrm flipV="1">
            <a:off x="1843088" y="4144963"/>
            <a:ext cx="2309812" cy="5969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2" name="Freeform 8"/>
          <p:cNvSpPr>
            <a:spLocks noEditPoints="1"/>
          </p:cNvSpPr>
          <p:nvPr/>
        </p:nvSpPr>
        <p:spPr bwMode="auto">
          <a:xfrm>
            <a:off x="1809750" y="4725988"/>
            <a:ext cx="2378075" cy="604837"/>
          </a:xfrm>
          <a:custGeom>
            <a:avLst/>
            <a:gdLst>
              <a:gd name="T0" fmla="*/ 0 w 1500"/>
              <a:gd name="T1" fmla="*/ 2147483646 h 381"/>
              <a:gd name="T2" fmla="*/ 2147483646 w 1500"/>
              <a:gd name="T3" fmla="*/ 2147483646 h 381"/>
              <a:gd name="T4" fmla="*/ 2147483646 w 1500"/>
              <a:gd name="T5" fmla="*/ 2147483646 h 381"/>
              <a:gd name="T6" fmla="*/ 2147483646 w 1500"/>
              <a:gd name="T7" fmla="*/ 2147483646 h 381"/>
              <a:gd name="T8" fmla="*/ 2147483646 w 1500"/>
              <a:gd name="T9" fmla="*/ 2147483646 h 381"/>
              <a:gd name="T10" fmla="*/ 2147483646 w 1500"/>
              <a:gd name="T11" fmla="*/ 2147483646 h 381"/>
              <a:gd name="T12" fmla="*/ 2147483646 w 1500"/>
              <a:gd name="T13" fmla="*/ 0 h 381"/>
              <a:gd name="T14" fmla="*/ 2147483646 w 1500"/>
              <a:gd name="T15" fmla="*/ 2147483646 h 381"/>
              <a:gd name="T16" fmla="*/ 0 w 1500"/>
              <a:gd name="T17" fmla="*/ 2147483646 h 381"/>
              <a:gd name="T18" fmla="*/ 2147483646 w 1500"/>
              <a:gd name="T19" fmla="*/ 2147483646 h 381"/>
              <a:gd name="T20" fmla="*/ 2147483646 w 1500"/>
              <a:gd name="T21" fmla="*/ 2147483646 h 381"/>
              <a:gd name="T22" fmla="*/ 2147483646 w 1500"/>
              <a:gd name="T23" fmla="*/ 2147483646 h 381"/>
              <a:gd name="T24" fmla="*/ 2147483646 w 1500"/>
              <a:gd name="T25" fmla="*/ 2147483646 h 381"/>
              <a:gd name="T26" fmla="*/ 2147483646 w 1500"/>
              <a:gd name="T27" fmla="*/ 2147483646 h 381"/>
              <a:gd name="T28" fmla="*/ 2147483646 w 1500"/>
              <a:gd name="T29" fmla="*/ 2147483646 h 381"/>
              <a:gd name="T30" fmla="*/ 2147483646 w 1500"/>
              <a:gd name="T31" fmla="*/ 2147483646 h 381"/>
              <a:gd name="T32" fmla="*/ 2147483646 w 1500"/>
              <a:gd name="T33" fmla="*/ 2147483646 h 381"/>
              <a:gd name="T34" fmla="*/ 2147483646 w 1500"/>
              <a:gd name="T35" fmla="*/ 2147483646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381"/>
              <a:gd name="T56" fmla="*/ 1500 w 1500"/>
              <a:gd name="T57" fmla="*/ 381 h 3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381">
                <a:moveTo>
                  <a:pt x="0" y="10"/>
                </a:moveTo>
                <a:lnTo>
                  <a:pt x="2" y="18"/>
                </a:lnTo>
                <a:lnTo>
                  <a:pt x="8" y="22"/>
                </a:lnTo>
                <a:lnTo>
                  <a:pt x="16" y="22"/>
                </a:lnTo>
                <a:lnTo>
                  <a:pt x="21" y="14"/>
                </a:lnTo>
                <a:lnTo>
                  <a:pt x="20" y="6"/>
                </a:lnTo>
                <a:lnTo>
                  <a:pt x="14" y="0"/>
                </a:lnTo>
                <a:lnTo>
                  <a:pt x="4" y="2"/>
                </a:lnTo>
                <a:lnTo>
                  <a:pt x="0" y="10"/>
                </a:lnTo>
                <a:close/>
                <a:moveTo>
                  <a:pt x="1500" y="373"/>
                </a:moveTo>
                <a:lnTo>
                  <a:pt x="1500" y="365"/>
                </a:lnTo>
                <a:lnTo>
                  <a:pt x="1492" y="359"/>
                </a:lnTo>
                <a:lnTo>
                  <a:pt x="1484" y="361"/>
                </a:lnTo>
                <a:lnTo>
                  <a:pt x="1478" y="369"/>
                </a:lnTo>
                <a:lnTo>
                  <a:pt x="1480" y="377"/>
                </a:lnTo>
                <a:lnTo>
                  <a:pt x="1486" y="381"/>
                </a:lnTo>
                <a:lnTo>
                  <a:pt x="1496" y="381"/>
                </a:lnTo>
                <a:lnTo>
                  <a:pt x="1500" y="373"/>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3" name="Line 9"/>
          <p:cNvSpPr>
            <a:spLocks noChangeShapeType="1"/>
          </p:cNvSpPr>
          <p:nvPr/>
        </p:nvSpPr>
        <p:spPr bwMode="auto">
          <a:xfrm>
            <a:off x="1843088" y="4748213"/>
            <a:ext cx="2309812" cy="5635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4" name="Freeform 10"/>
          <p:cNvSpPr>
            <a:spLocks noEditPoints="1"/>
          </p:cNvSpPr>
          <p:nvPr/>
        </p:nvSpPr>
        <p:spPr bwMode="auto">
          <a:xfrm>
            <a:off x="4152900" y="3094038"/>
            <a:ext cx="2632075" cy="461962"/>
          </a:xfrm>
          <a:custGeom>
            <a:avLst/>
            <a:gdLst>
              <a:gd name="T0" fmla="*/ 0 w 1660"/>
              <a:gd name="T1" fmla="*/ 2147483646 h 291"/>
              <a:gd name="T2" fmla="*/ 2147483646 w 1660"/>
              <a:gd name="T3" fmla="*/ 2147483646 h 291"/>
              <a:gd name="T4" fmla="*/ 2147483646 w 1660"/>
              <a:gd name="T5" fmla="*/ 2147483646 h 291"/>
              <a:gd name="T6" fmla="*/ 2147483646 w 1660"/>
              <a:gd name="T7" fmla="*/ 2147483646 h 291"/>
              <a:gd name="T8" fmla="*/ 2147483646 w 1660"/>
              <a:gd name="T9" fmla="*/ 2147483646 h 291"/>
              <a:gd name="T10" fmla="*/ 2147483646 w 1660"/>
              <a:gd name="T11" fmla="*/ 2147483646 h 291"/>
              <a:gd name="T12" fmla="*/ 2147483646 w 1660"/>
              <a:gd name="T13" fmla="*/ 0 h 291"/>
              <a:gd name="T14" fmla="*/ 2147483646 w 1660"/>
              <a:gd name="T15" fmla="*/ 2147483646 h 291"/>
              <a:gd name="T16" fmla="*/ 0 w 1660"/>
              <a:gd name="T17" fmla="*/ 2147483646 h 291"/>
              <a:gd name="T18" fmla="*/ 2147483646 w 1660"/>
              <a:gd name="T19" fmla="*/ 2147483646 h 291"/>
              <a:gd name="T20" fmla="*/ 2147483646 w 1660"/>
              <a:gd name="T21" fmla="*/ 2147483646 h 291"/>
              <a:gd name="T22" fmla="*/ 2147483646 w 1660"/>
              <a:gd name="T23" fmla="*/ 2147483646 h 291"/>
              <a:gd name="T24" fmla="*/ 2147483646 w 1660"/>
              <a:gd name="T25" fmla="*/ 2147483646 h 291"/>
              <a:gd name="T26" fmla="*/ 2147483646 w 1660"/>
              <a:gd name="T27" fmla="*/ 2147483646 h 291"/>
              <a:gd name="T28" fmla="*/ 2147483646 w 1660"/>
              <a:gd name="T29" fmla="*/ 2147483646 h 291"/>
              <a:gd name="T30" fmla="*/ 2147483646 w 1660"/>
              <a:gd name="T31" fmla="*/ 2147483646 h 291"/>
              <a:gd name="T32" fmla="*/ 2147483646 w 1660"/>
              <a:gd name="T33" fmla="*/ 2147483646 h 291"/>
              <a:gd name="T34" fmla="*/ 2147483646 w 1660"/>
              <a:gd name="T35" fmla="*/ 2147483646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0"/>
              <a:gd name="T55" fmla="*/ 0 h 291"/>
              <a:gd name="T56" fmla="*/ 1660 w 1660"/>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0" h="291">
                <a:moveTo>
                  <a:pt x="0" y="10"/>
                </a:moveTo>
                <a:lnTo>
                  <a:pt x="2" y="18"/>
                </a:lnTo>
                <a:lnTo>
                  <a:pt x="10" y="22"/>
                </a:lnTo>
                <a:lnTo>
                  <a:pt x="18" y="20"/>
                </a:lnTo>
                <a:lnTo>
                  <a:pt x="22" y="12"/>
                </a:lnTo>
                <a:lnTo>
                  <a:pt x="20" y="4"/>
                </a:lnTo>
                <a:lnTo>
                  <a:pt x="14" y="0"/>
                </a:lnTo>
                <a:lnTo>
                  <a:pt x="6" y="2"/>
                </a:lnTo>
                <a:lnTo>
                  <a:pt x="0" y="10"/>
                </a:lnTo>
                <a:close/>
                <a:moveTo>
                  <a:pt x="1660" y="281"/>
                </a:moveTo>
                <a:lnTo>
                  <a:pt x="1658" y="273"/>
                </a:lnTo>
                <a:lnTo>
                  <a:pt x="1650" y="269"/>
                </a:lnTo>
                <a:lnTo>
                  <a:pt x="1642" y="271"/>
                </a:lnTo>
                <a:lnTo>
                  <a:pt x="1638" y="279"/>
                </a:lnTo>
                <a:lnTo>
                  <a:pt x="1638" y="287"/>
                </a:lnTo>
                <a:lnTo>
                  <a:pt x="1646" y="291"/>
                </a:lnTo>
                <a:lnTo>
                  <a:pt x="1654" y="289"/>
                </a:lnTo>
                <a:lnTo>
                  <a:pt x="1660" y="281"/>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5" name="Line 11"/>
          <p:cNvSpPr>
            <a:spLocks noChangeShapeType="1"/>
          </p:cNvSpPr>
          <p:nvPr/>
        </p:nvSpPr>
        <p:spPr bwMode="auto">
          <a:xfrm>
            <a:off x="4187825" y="3113088"/>
            <a:ext cx="2562225" cy="4238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6" name="Freeform 12"/>
          <p:cNvSpPr>
            <a:spLocks noEditPoints="1"/>
          </p:cNvSpPr>
          <p:nvPr/>
        </p:nvSpPr>
        <p:spPr bwMode="auto">
          <a:xfrm>
            <a:off x="4152900" y="3521075"/>
            <a:ext cx="2632075" cy="636588"/>
          </a:xfrm>
          <a:custGeom>
            <a:avLst/>
            <a:gdLst>
              <a:gd name="T0" fmla="*/ 2147483646 w 1660"/>
              <a:gd name="T1" fmla="*/ 2147483646 h 402"/>
              <a:gd name="T2" fmla="*/ 2147483646 w 1660"/>
              <a:gd name="T3" fmla="*/ 2147483646 h 402"/>
              <a:gd name="T4" fmla="*/ 2147483646 w 1660"/>
              <a:gd name="T5" fmla="*/ 0 h 402"/>
              <a:gd name="T6" fmla="*/ 2147483646 w 1660"/>
              <a:gd name="T7" fmla="*/ 2147483646 h 402"/>
              <a:gd name="T8" fmla="*/ 2147483646 w 1660"/>
              <a:gd name="T9" fmla="*/ 2147483646 h 402"/>
              <a:gd name="T10" fmla="*/ 2147483646 w 1660"/>
              <a:gd name="T11" fmla="*/ 2147483646 h 402"/>
              <a:gd name="T12" fmla="*/ 2147483646 w 1660"/>
              <a:gd name="T13" fmla="*/ 2147483646 h 402"/>
              <a:gd name="T14" fmla="*/ 2147483646 w 1660"/>
              <a:gd name="T15" fmla="*/ 2147483646 h 402"/>
              <a:gd name="T16" fmla="*/ 2147483646 w 1660"/>
              <a:gd name="T17" fmla="*/ 2147483646 h 402"/>
              <a:gd name="T18" fmla="*/ 0 w 1660"/>
              <a:gd name="T19" fmla="*/ 2147483646 h 402"/>
              <a:gd name="T20" fmla="*/ 2147483646 w 1660"/>
              <a:gd name="T21" fmla="*/ 2147483646 h 402"/>
              <a:gd name="T22" fmla="*/ 2147483646 w 1660"/>
              <a:gd name="T23" fmla="*/ 2147483646 h 402"/>
              <a:gd name="T24" fmla="*/ 2147483646 w 1660"/>
              <a:gd name="T25" fmla="*/ 2147483646 h 402"/>
              <a:gd name="T26" fmla="*/ 2147483646 w 1660"/>
              <a:gd name="T27" fmla="*/ 2147483646 h 402"/>
              <a:gd name="T28" fmla="*/ 2147483646 w 1660"/>
              <a:gd name="T29" fmla="*/ 2147483646 h 402"/>
              <a:gd name="T30" fmla="*/ 2147483646 w 1660"/>
              <a:gd name="T31" fmla="*/ 2147483646 h 402"/>
              <a:gd name="T32" fmla="*/ 2147483646 w 1660"/>
              <a:gd name="T33" fmla="*/ 2147483646 h 402"/>
              <a:gd name="T34" fmla="*/ 0 w 1660"/>
              <a:gd name="T35" fmla="*/ 2147483646 h 4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0"/>
              <a:gd name="T55" fmla="*/ 0 h 402"/>
              <a:gd name="T56" fmla="*/ 1660 w 1660"/>
              <a:gd name="T57" fmla="*/ 402 h 4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0" h="402">
                <a:moveTo>
                  <a:pt x="1660" y="8"/>
                </a:moveTo>
                <a:lnTo>
                  <a:pt x="1654" y="2"/>
                </a:lnTo>
                <a:lnTo>
                  <a:pt x="1646" y="0"/>
                </a:lnTo>
                <a:lnTo>
                  <a:pt x="1638" y="4"/>
                </a:lnTo>
                <a:lnTo>
                  <a:pt x="1638" y="14"/>
                </a:lnTo>
                <a:lnTo>
                  <a:pt x="1642" y="20"/>
                </a:lnTo>
                <a:lnTo>
                  <a:pt x="1650" y="22"/>
                </a:lnTo>
                <a:lnTo>
                  <a:pt x="1658" y="16"/>
                </a:lnTo>
                <a:lnTo>
                  <a:pt x="1660" y="8"/>
                </a:lnTo>
                <a:close/>
                <a:moveTo>
                  <a:pt x="0" y="394"/>
                </a:moveTo>
                <a:lnTo>
                  <a:pt x="6" y="400"/>
                </a:lnTo>
                <a:lnTo>
                  <a:pt x="14" y="402"/>
                </a:lnTo>
                <a:lnTo>
                  <a:pt x="22" y="398"/>
                </a:lnTo>
                <a:lnTo>
                  <a:pt x="22" y="388"/>
                </a:lnTo>
                <a:lnTo>
                  <a:pt x="18" y="382"/>
                </a:lnTo>
                <a:lnTo>
                  <a:pt x="10" y="380"/>
                </a:lnTo>
                <a:lnTo>
                  <a:pt x="2" y="386"/>
                </a:lnTo>
                <a:lnTo>
                  <a:pt x="0" y="394"/>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7" name="Line 13"/>
          <p:cNvSpPr>
            <a:spLocks noChangeShapeType="1"/>
          </p:cNvSpPr>
          <p:nvPr/>
        </p:nvSpPr>
        <p:spPr bwMode="auto">
          <a:xfrm flipH="1">
            <a:off x="4187825" y="3543300"/>
            <a:ext cx="2562225" cy="59213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8" name="Freeform 14"/>
          <p:cNvSpPr>
            <a:spLocks noEditPoints="1"/>
          </p:cNvSpPr>
          <p:nvPr/>
        </p:nvSpPr>
        <p:spPr bwMode="auto">
          <a:xfrm>
            <a:off x="4152900" y="5295900"/>
            <a:ext cx="2347913" cy="38100"/>
          </a:xfrm>
          <a:custGeom>
            <a:avLst/>
            <a:gdLst>
              <a:gd name="T0" fmla="*/ 0 w 1481"/>
              <a:gd name="T1" fmla="*/ 2147483646 h 24"/>
              <a:gd name="T2" fmla="*/ 2147483646 w 1481"/>
              <a:gd name="T3" fmla="*/ 2147483646 h 24"/>
              <a:gd name="T4" fmla="*/ 2147483646 w 1481"/>
              <a:gd name="T5" fmla="*/ 2147483646 h 24"/>
              <a:gd name="T6" fmla="*/ 2147483646 w 1481"/>
              <a:gd name="T7" fmla="*/ 2147483646 h 24"/>
              <a:gd name="T8" fmla="*/ 2147483646 w 1481"/>
              <a:gd name="T9" fmla="*/ 2147483646 h 24"/>
              <a:gd name="T10" fmla="*/ 2147483646 w 1481"/>
              <a:gd name="T11" fmla="*/ 2147483646 h 24"/>
              <a:gd name="T12" fmla="*/ 2147483646 w 1481"/>
              <a:gd name="T13" fmla="*/ 0 h 24"/>
              <a:gd name="T14" fmla="*/ 2147483646 w 1481"/>
              <a:gd name="T15" fmla="*/ 2147483646 h 24"/>
              <a:gd name="T16" fmla="*/ 0 w 1481"/>
              <a:gd name="T17" fmla="*/ 2147483646 h 24"/>
              <a:gd name="T18" fmla="*/ 2147483646 w 1481"/>
              <a:gd name="T19" fmla="*/ 2147483646 h 24"/>
              <a:gd name="T20" fmla="*/ 2147483646 w 1481"/>
              <a:gd name="T21" fmla="*/ 2147483646 h 24"/>
              <a:gd name="T22" fmla="*/ 2147483646 w 1481"/>
              <a:gd name="T23" fmla="*/ 0 h 24"/>
              <a:gd name="T24" fmla="*/ 2147483646 w 1481"/>
              <a:gd name="T25" fmla="*/ 2147483646 h 24"/>
              <a:gd name="T26" fmla="*/ 2147483646 w 1481"/>
              <a:gd name="T27" fmla="*/ 2147483646 h 24"/>
              <a:gd name="T28" fmla="*/ 2147483646 w 1481"/>
              <a:gd name="T29" fmla="*/ 2147483646 h 24"/>
              <a:gd name="T30" fmla="*/ 2147483646 w 1481"/>
              <a:gd name="T31" fmla="*/ 2147483646 h 24"/>
              <a:gd name="T32" fmla="*/ 2147483646 w 1481"/>
              <a:gd name="T33" fmla="*/ 2147483646 h 24"/>
              <a:gd name="T34" fmla="*/ 2147483646 w 1481"/>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1"/>
              <a:gd name="T55" fmla="*/ 0 h 24"/>
              <a:gd name="T56" fmla="*/ 1481 w 148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1" h="24">
                <a:moveTo>
                  <a:pt x="0" y="12"/>
                </a:moveTo>
                <a:lnTo>
                  <a:pt x="4" y="20"/>
                </a:lnTo>
                <a:lnTo>
                  <a:pt x="12" y="24"/>
                </a:lnTo>
                <a:lnTo>
                  <a:pt x="20" y="20"/>
                </a:lnTo>
                <a:lnTo>
                  <a:pt x="22" y="12"/>
                </a:lnTo>
                <a:lnTo>
                  <a:pt x="20" y="4"/>
                </a:lnTo>
                <a:lnTo>
                  <a:pt x="12" y="0"/>
                </a:lnTo>
                <a:lnTo>
                  <a:pt x="4" y="4"/>
                </a:lnTo>
                <a:lnTo>
                  <a:pt x="0" y="12"/>
                </a:lnTo>
                <a:close/>
                <a:moveTo>
                  <a:pt x="1481" y="12"/>
                </a:moveTo>
                <a:lnTo>
                  <a:pt x="1477" y="4"/>
                </a:lnTo>
                <a:lnTo>
                  <a:pt x="1469" y="0"/>
                </a:lnTo>
                <a:lnTo>
                  <a:pt x="1461" y="4"/>
                </a:lnTo>
                <a:lnTo>
                  <a:pt x="1457" y="12"/>
                </a:lnTo>
                <a:lnTo>
                  <a:pt x="1461" y="20"/>
                </a:lnTo>
                <a:lnTo>
                  <a:pt x="1469" y="24"/>
                </a:lnTo>
                <a:lnTo>
                  <a:pt x="1477" y="20"/>
                </a:lnTo>
                <a:lnTo>
                  <a:pt x="1481" y="12"/>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69" name="Line 15"/>
          <p:cNvSpPr>
            <a:spLocks noChangeShapeType="1"/>
          </p:cNvSpPr>
          <p:nvPr/>
        </p:nvSpPr>
        <p:spPr bwMode="auto">
          <a:xfrm>
            <a:off x="4187825" y="5314950"/>
            <a:ext cx="2274888"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0" name="Line 16"/>
          <p:cNvSpPr>
            <a:spLocks noChangeShapeType="1"/>
          </p:cNvSpPr>
          <p:nvPr/>
        </p:nvSpPr>
        <p:spPr bwMode="auto">
          <a:xfrm flipH="1" flipV="1">
            <a:off x="6481763" y="5314950"/>
            <a:ext cx="1244600" cy="2222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1" name="Line 17"/>
          <p:cNvSpPr>
            <a:spLocks noChangeShapeType="1"/>
          </p:cNvSpPr>
          <p:nvPr/>
        </p:nvSpPr>
        <p:spPr bwMode="auto">
          <a:xfrm>
            <a:off x="4171950" y="2255838"/>
            <a:ext cx="1588" cy="8540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2" name="Line 18"/>
          <p:cNvSpPr>
            <a:spLocks noChangeShapeType="1"/>
          </p:cNvSpPr>
          <p:nvPr/>
        </p:nvSpPr>
        <p:spPr bwMode="auto">
          <a:xfrm>
            <a:off x="760413" y="2730500"/>
            <a:ext cx="1065212" cy="3794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3" name="Line 19"/>
          <p:cNvSpPr>
            <a:spLocks noChangeShapeType="1"/>
          </p:cNvSpPr>
          <p:nvPr/>
        </p:nvSpPr>
        <p:spPr bwMode="auto">
          <a:xfrm flipV="1">
            <a:off x="760413" y="4745038"/>
            <a:ext cx="1065212" cy="59213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4" name="Line 20"/>
          <p:cNvSpPr>
            <a:spLocks noChangeShapeType="1"/>
          </p:cNvSpPr>
          <p:nvPr/>
        </p:nvSpPr>
        <p:spPr bwMode="auto">
          <a:xfrm flipH="1">
            <a:off x="6765925" y="2755900"/>
            <a:ext cx="817563" cy="7810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5" name="Rectangle 21"/>
          <p:cNvSpPr>
            <a:spLocks noChangeArrowheads="1"/>
          </p:cNvSpPr>
          <p:nvPr/>
        </p:nvSpPr>
        <p:spPr bwMode="auto">
          <a:xfrm>
            <a:off x="2306638" y="2967038"/>
            <a:ext cx="304800" cy="455612"/>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6" name="Rectangle 22"/>
          <p:cNvSpPr>
            <a:spLocks noChangeArrowheads="1"/>
          </p:cNvSpPr>
          <p:nvPr/>
        </p:nvSpPr>
        <p:spPr bwMode="auto">
          <a:xfrm>
            <a:off x="2230438" y="4640263"/>
            <a:ext cx="304800" cy="455612"/>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7" name="Rectangle 23"/>
          <p:cNvSpPr>
            <a:spLocks noChangeArrowheads="1"/>
          </p:cNvSpPr>
          <p:nvPr/>
        </p:nvSpPr>
        <p:spPr bwMode="auto">
          <a:xfrm>
            <a:off x="4437063" y="2890838"/>
            <a:ext cx="304800" cy="455612"/>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8" name="Rectangle 24"/>
          <p:cNvSpPr>
            <a:spLocks noChangeArrowheads="1"/>
          </p:cNvSpPr>
          <p:nvPr/>
        </p:nvSpPr>
        <p:spPr bwMode="auto">
          <a:xfrm>
            <a:off x="4437063" y="3878263"/>
            <a:ext cx="304800" cy="457200"/>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79" name="Rectangle 25"/>
          <p:cNvSpPr>
            <a:spLocks noChangeArrowheads="1"/>
          </p:cNvSpPr>
          <p:nvPr/>
        </p:nvSpPr>
        <p:spPr bwMode="auto">
          <a:xfrm>
            <a:off x="4437063" y="5172075"/>
            <a:ext cx="304800" cy="455613"/>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80" name="Rectangle 26"/>
          <p:cNvSpPr>
            <a:spLocks noChangeArrowheads="1"/>
          </p:cNvSpPr>
          <p:nvPr/>
        </p:nvSpPr>
        <p:spPr bwMode="auto">
          <a:xfrm>
            <a:off x="7024688" y="3346450"/>
            <a:ext cx="304800" cy="457200"/>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681" name="Rectangle 27"/>
          <p:cNvSpPr>
            <a:spLocks noChangeArrowheads="1"/>
          </p:cNvSpPr>
          <p:nvPr/>
        </p:nvSpPr>
        <p:spPr bwMode="auto">
          <a:xfrm>
            <a:off x="6719888" y="5095875"/>
            <a:ext cx="304800" cy="457200"/>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nvGrpSpPr>
          <p:cNvPr id="70682" name="Group 28"/>
          <p:cNvGrpSpPr>
            <a:grpSpLocks/>
          </p:cNvGrpSpPr>
          <p:nvPr/>
        </p:nvGrpSpPr>
        <p:grpSpPr bwMode="auto">
          <a:xfrm>
            <a:off x="1089025" y="2509838"/>
            <a:ext cx="454025" cy="457200"/>
            <a:chOff x="712" y="2330"/>
            <a:chExt cx="286" cy="288"/>
          </a:xfrm>
        </p:grpSpPr>
        <p:sp>
          <p:nvSpPr>
            <p:cNvPr id="70775" name="Freeform 29"/>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6" name="Line 30"/>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7" name="Line 31"/>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8" name="Freeform 32"/>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9" name="Line 33"/>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80" name="Line 34"/>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81" name="Line 35"/>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82" name="Rectangle 36"/>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83" name="Freeform 37"/>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84" name="Line 38"/>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85" name="Line 39"/>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86" name="Line 40"/>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70683" name="Group 41"/>
          <p:cNvGrpSpPr>
            <a:grpSpLocks/>
          </p:cNvGrpSpPr>
          <p:nvPr/>
        </p:nvGrpSpPr>
        <p:grpSpPr bwMode="auto">
          <a:xfrm>
            <a:off x="1165225" y="4867275"/>
            <a:ext cx="454025" cy="457200"/>
            <a:chOff x="712" y="2330"/>
            <a:chExt cx="286" cy="288"/>
          </a:xfrm>
        </p:grpSpPr>
        <p:sp>
          <p:nvSpPr>
            <p:cNvPr id="70763" name="Freeform 42"/>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4" name="Line 43"/>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5" name="Line 44"/>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6" name="Freeform 45"/>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7" name="Line 46"/>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8" name="Line 47"/>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9" name="Line 48"/>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0" name="Rectangle 49"/>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1" name="Freeform 50"/>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2" name="Line 51"/>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3" name="Line 52"/>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74" name="Line 53"/>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70684" name="Group 54"/>
          <p:cNvGrpSpPr>
            <a:grpSpLocks/>
          </p:cNvGrpSpPr>
          <p:nvPr/>
        </p:nvGrpSpPr>
        <p:grpSpPr bwMode="auto">
          <a:xfrm>
            <a:off x="4513263" y="2054225"/>
            <a:ext cx="454025" cy="455613"/>
            <a:chOff x="712" y="2330"/>
            <a:chExt cx="286" cy="288"/>
          </a:xfrm>
        </p:grpSpPr>
        <p:sp>
          <p:nvSpPr>
            <p:cNvPr id="70751" name="Freeform 55"/>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2" name="Line 56"/>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3" name="Line 57"/>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4" name="Freeform 58"/>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5" name="Line 59"/>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6" name="Line 60"/>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7" name="Line 61"/>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8" name="Rectangle 62"/>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9" name="Freeform 63"/>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0" name="Line 64"/>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1" name="Line 65"/>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62" name="Line 66"/>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70685" name="Group 67"/>
          <p:cNvGrpSpPr>
            <a:grpSpLocks/>
          </p:cNvGrpSpPr>
          <p:nvPr/>
        </p:nvGrpSpPr>
        <p:grpSpPr bwMode="auto">
          <a:xfrm>
            <a:off x="7785100" y="2509838"/>
            <a:ext cx="454025" cy="457200"/>
            <a:chOff x="712" y="2330"/>
            <a:chExt cx="286" cy="288"/>
          </a:xfrm>
        </p:grpSpPr>
        <p:sp>
          <p:nvSpPr>
            <p:cNvPr id="70739" name="Freeform 68"/>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0" name="Line 69"/>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1" name="Line 70"/>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2" name="Freeform 71"/>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3" name="Line 72"/>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4" name="Line 73"/>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5" name="Line 74"/>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6" name="Rectangle 75"/>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7" name="Freeform 76"/>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8" name="Line 77"/>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49" name="Line 78"/>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50" name="Line 79"/>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70686" name="Group 80"/>
          <p:cNvGrpSpPr>
            <a:grpSpLocks/>
          </p:cNvGrpSpPr>
          <p:nvPr/>
        </p:nvGrpSpPr>
        <p:grpSpPr bwMode="auto">
          <a:xfrm>
            <a:off x="8093075" y="5019675"/>
            <a:ext cx="454025" cy="457200"/>
            <a:chOff x="712" y="2330"/>
            <a:chExt cx="286" cy="288"/>
          </a:xfrm>
        </p:grpSpPr>
        <p:sp>
          <p:nvSpPr>
            <p:cNvPr id="70727" name="Freeform 81"/>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28" name="Line 82"/>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29" name="Line 83"/>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0" name="Freeform 84"/>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1" name="Line 85"/>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2" name="Line 86"/>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3" name="Line 87"/>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4" name="Rectangle 88"/>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5" name="Freeform 89"/>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6" name="Line 90"/>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7" name="Line 91"/>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38" name="Line 92"/>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cxnSp>
        <p:nvCxnSpPr>
          <p:cNvPr id="70687" name="AutoShape 93"/>
          <p:cNvCxnSpPr>
            <a:cxnSpLocks noChangeShapeType="1"/>
            <a:stCxn id="70675" idx="3"/>
            <a:endCxn id="70677" idx="1"/>
          </p:cNvCxnSpPr>
          <p:nvPr/>
        </p:nvCxnSpPr>
        <p:spPr bwMode="auto">
          <a:xfrm flipV="1">
            <a:off x="2611438" y="3117850"/>
            <a:ext cx="1825625" cy="76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88" name="AutoShape 94"/>
          <p:cNvCxnSpPr>
            <a:cxnSpLocks noChangeShapeType="1"/>
            <a:stCxn id="70675" idx="3"/>
            <a:endCxn id="70678" idx="1"/>
          </p:cNvCxnSpPr>
          <p:nvPr/>
        </p:nvCxnSpPr>
        <p:spPr bwMode="auto">
          <a:xfrm>
            <a:off x="2611438" y="3194050"/>
            <a:ext cx="1825625" cy="9128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89" name="AutoShape 95"/>
          <p:cNvCxnSpPr>
            <a:cxnSpLocks noChangeShapeType="1"/>
            <a:stCxn id="70676" idx="3"/>
            <a:endCxn id="70678" idx="1"/>
          </p:cNvCxnSpPr>
          <p:nvPr/>
        </p:nvCxnSpPr>
        <p:spPr bwMode="auto">
          <a:xfrm flipV="1">
            <a:off x="2535238" y="4106863"/>
            <a:ext cx="1901825" cy="7604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0" name="AutoShape 96"/>
          <p:cNvCxnSpPr>
            <a:cxnSpLocks noChangeShapeType="1"/>
            <a:stCxn id="70676" idx="3"/>
            <a:endCxn id="70679" idx="1"/>
          </p:cNvCxnSpPr>
          <p:nvPr/>
        </p:nvCxnSpPr>
        <p:spPr bwMode="auto">
          <a:xfrm>
            <a:off x="2535238" y="4867275"/>
            <a:ext cx="1901825" cy="5334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1" name="AutoShape 97"/>
          <p:cNvCxnSpPr>
            <a:cxnSpLocks noChangeShapeType="1"/>
            <a:stCxn id="70678" idx="3"/>
            <a:endCxn id="70680" idx="1"/>
          </p:cNvCxnSpPr>
          <p:nvPr/>
        </p:nvCxnSpPr>
        <p:spPr bwMode="auto">
          <a:xfrm flipV="1">
            <a:off x="4741863" y="3575050"/>
            <a:ext cx="2282825" cy="5318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2" name="AutoShape 98"/>
          <p:cNvCxnSpPr>
            <a:cxnSpLocks noChangeShapeType="1"/>
            <a:stCxn id="70679" idx="3"/>
            <a:endCxn id="70681" idx="1"/>
          </p:cNvCxnSpPr>
          <p:nvPr/>
        </p:nvCxnSpPr>
        <p:spPr bwMode="auto">
          <a:xfrm flipV="1">
            <a:off x="4741863" y="5324475"/>
            <a:ext cx="1978025" cy="76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3" name="AutoShape 99"/>
          <p:cNvCxnSpPr>
            <a:cxnSpLocks noChangeShapeType="1"/>
            <a:stCxn id="70681" idx="0"/>
            <a:endCxn id="70680" idx="2"/>
          </p:cNvCxnSpPr>
          <p:nvPr/>
        </p:nvCxnSpPr>
        <p:spPr bwMode="auto">
          <a:xfrm flipV="1">
            <a:off x="6872288" y="3803650"/>
            <a:ext cx="304800" cy="1292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4" name="AutoShape 100"/>
          <p:cNvCxnSpPr>
            <a:cxnSpLocks noChangeShapeType="1"/>
            <a:stCxn id="70676" idx="0"/>
            <a:endCxn id="70675" idx="2"/>
          </p:cNvCxnSpPr>
          <p:nvPr/>
        </p:nvCxnSpPr>
        <p:spPr bwMode="auto">
          <a:xfrm flipV="1">
            <a:off x="2382838" y="3422650"/>
            <a:ext cx="76200" cy="12176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5" name="AutoShape 101"/>
          <p:cNvCxnSpPr>
            <a:cxnSpLocks noChangeShapeType="1"/>
            <a:stCxn id="70677" idx="3"/>
            <a:endCxn id="70680" idx="1"/>
          </p:cNvCxnSpPr>
          <p:nvPr/>
        </p:nvCxnSpPr>
        <p:spPr bwMode="auto">
          <a:xfrm>
            <a:off x="4741863" y="3117850"/>
            <a:ext cx="2282825" cy="457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6" name="AutoShape 102"/>
          <p:cNvCxnSpPr>
            <a:cxnSpLocks noChangeShapeType="1"/>
            <a:stCxn id="70783" idx="35"/>
            <a:endCxn id="70675" idx="1"/>
          </p:cNvCxnSpPr>
          <p:nvPr/>
        </p:nvCxnSpPr>
        <p:spPr bwMode="auto">
          <a:xfrm>
            <a:off x="1528763" y="2844800"/>
            <a:ext cx="777875" cy="34925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7" name="AutoShape 103"/>
          <p:cNvCxnSpPr>
            <a:cxnSpLocks noChangeShapeType="1"/>
            <a:stCxn id="70771" idx="31"/>
            <a:endCxn id="70676" idx="1"/>
          </p:cNvCxnSpPr>
          <p:nvPr/>
        </p:nvCxnSpPr>
        <p:spPr bwMode="auto">
          <a:xfrm flipV="1">
            <a:off x="1604963" y="4867275"/>
            <a:ext cx="625475" cy="3143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8" name="AutoShape 104"/>
          <p:cNvCxnSpPr>
            <a:cxnSpLocks noChangeShapeType="1"/>
            <a:stCxn id="70677" idx="0"/>
            <a:endCxn id="70754" idx="4"/>
          </p:cNvCxnSpPr>
          <p:nvPr/>
        </p:nvCxnSpPr>
        <p:spPr bwMode="auto">
          <a:xfrm flipV="1">
            <a:off x="4589463" y="2495550"/>
            <a:ext cx="157162" cy="395288"/>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699" name="AutoShape 105"/>
          <p:cNvCxnSpPr>
            <a:cxnSpLocks noChangeShapeType="1"/>
            <a:stCxn id="70681" idx="3"/>
            <a:endCxn id="70735" idx="23"/>
          </p:cNvCxnSpPr>
          <p:nvPr/>
        </p:nvCxnSpPr>
        <p:spPr bwMode="auto">
          <a:xfrm>
            <a:off x="7024688" y="5324475"/>
            <a:ext cx="1081087" cy="22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0700" name="AutoShape 106"/>
          <p:cNvCxnSpPr>
            <a:cxnSpLocks noChangeShapeType="1"/>
            <a:stCxn id="70680" idx="3"/>
            <a:endCxn id="70739" idx="2"/>
          </p:cNvCxnSpPr>
          <p:nvPr/>
        </p:nvCxnSpPr>
        <p:spPr bwMode="auto">
          <a:xfrm flipV="1">
            <a:off x="7329488" y="2967038"/>
            <a:ext cx="455612" cy="6080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70701" name="Text Box 107"/>
          <p:cNvSpPr txBox="1">
            <a:spLocks noChangeArrowheads="1"/>
          </p:cNvSpPr>
          <p:nvPr/>
        </p:nvSpPr>
        <p:spPr bwMode="auto">
          <a:xfrm>
            <a:off x="936625" y="2205038"/>
            <a:ext cx="711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A</a:t>
            </a:r>
          </a:p>
        </p:txBody>
      </p:sp>
      <p:sp>
        <p:nvSpPr>
          <p:cNvPr id="70702" name="Text Box 108"/>
          <p:cNvSpPr txBox="1">
            <a:spLocks noChangeArrowheads="1"/>
          </p:cNvSpPr>
          <p:nvPr/>
        </p:nvSpPr>
        <p:spPr bwMode="auto">
          <a:xfrm>
            <a:off x="984250" y="4567238"/>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B</a:t>
            </a:r>
          </a:p>
        </p:txBody>
      </p:sp>
      <p:sp>
        <p:nvSpPr>
          <p:cNvPr id="70703" name="Text Box 109"/>
          <p:cNvSpPr txBox="1">
            <a:spLocks noChangeArrowheads="1"/>
          </p:cNvSpPr>
          <p:nvPr/>
        </p:nvSpPr>
        <p:spPr bwMode="auto">
          <a:xfrm>
            <a:off x="7861300" y="4714875"/>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E</a:t>
            </a:r>
          </a:p>
        </p:txBody>
      </p:sp>
      <p:sp>
        <p:nvSpPr>
          <p:cNvPr id="70704" name="Text Box 110"/>
          <p:cNvSpPr txBox="1">
            <a:spLocks noChangeArrowheads="1"/>
          </p:cNvSpPr>
          <p:nvPr/>
        </p:nvSpPr>
        <p:spPr bwMode="auto">
          <a:xfrm>
            <a:off x="7523163" y="2133600"/>
            <a:ext cx="731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D</a:t>
            </a:r>
          </a:p>
        </p:txBody>
      </p:sp>
      <p:sp>
        <p:nvSpPr>
          <p:cNvPr id="70705" name="Text Box 111"/>
          <p:cNvSpPr txBox="1">
            <a:spLocks noChangeArrowheads="1"/>
          </p:cNvSpPr>
          <p:nvPr/>
        </p:nvSpPr>
        <p:spPr bwMode="auto">
          <a:xfrm>
            <a:off x="4356100" y="1749425"/>
            <a:ext cx="730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C</a:t>
            </a:r>
          </a:p>
        </p:txBody>
      </p:sp>
      <p:sp>
        <p:nvSpPr>
          <p:cNvPr id="70706" name="Text Box 112"/>
          <p:cNvSpPr txBox="1">
            <a:spLocks noChangeArrowheads="1"/>
          </p:cNvSpPr>
          <p:nvPr/>
        </p:nvSpPr>
        <p:spPr bwMode="auto">
          <a:xfrm>
            <a:off x="2011363" y="2665413"/>
            <a:ext cx="760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1</a:t>
            </a:r>
          </a:p>
        </p:txBody>
      </p:sp>
      <p:sp>
        <p:nvSpPr>
          <p:cNvPr id="70707" name="Text Box 113"/>
          <p:cNvSpPr txBox="1">
            <a:spLocks noChangeArrowheads="1"/>
          </p:cNvSpPr>
          <p:nvPr/>
        </p:nvSpPr>
        <p:spPr bwMode="auto">
          <a:xfrm>
            <a:off x="3676650" y="2738438"/>
            <a:ext cx="758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2</a:t>
            </a:r>
          </a:p>
        </p:txBody>
      </p:sp>
      <p:sp>
        <p:nvSpPr>
          <p:cNvPr id="70708" name="Text Box 114"/>
          <p:cNvSpPr txBox="1">
            <a:spLocks noChangeArrowheads="1"/>
          </p:cNvSpPr>
          <p:nvPr/>
        </p:nvSpPr>
        <p:spPr bwMode="auto">
          <a:xfrm>
            <a:off x="6729413" y="3044825"/>
            <a:ext cx="7604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3</a:t>
            </a:r>
          </a:p>
        </p:txBody>
      </p:sp>
      <p:sp>
        <p:nvSpPr>
          <p:cNvPr id="70709" name="Text Box 115"/>
          <p:cNvSpPr txBox="1">
            <a:spLocks noChangeArrowheads="1"/>
          </p:cNvSpPr>
          <p:nvPr/>
        </p:nvSpPr>
        <p:spPr bwMode="auto">
          <a:xfrm>
            <a:off x="2011363" y="5099050"/>
            <a:ext cx="760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4</a:t>
            </a:r>
          </a:p>
        </p:txBody>
      </p:sp>
      <p:sp>
        <p:nvSpPr>
          <p:cNvPr id="70710" name="Text Box 116"/>
          <p:cNvSpPr txBox="1">
            <a:spLocks noChangeArrowheads="1"/>
          </p:cNvSpPr>
          <p:nvPr/>
        </p:nvSpPr>
        <p:spPr bwMode="auto">
          <a:xfrm>
            <a:off x="4132263" y="3578225"/>
            <a:ext cx="760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5</a:t>
            </a:r>
          </a:p>
        </p:txBody>
      </p:sp>
      <p:sp>
        <p:nvSpPr>
          <p:cNvPr id="70711" name="Text Box 117"/>
          <p:cNvSpPr txBox="1">
            <a:spLocks noChangeArrowheads="1"/>
          </p:cNvSpPr>
          <p:nvPr/>
        </p:nvSpPr>
        <p:spPr bwMode="auto">
          <a:xfrm>
            <a:off x="4141788" y="4870450"/>
            <a:ext cx="760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6</a:t>
            </a:r>
          </a:p>
        </p:txBody>
      </p:sp>
      <p:sp>
        <p:nvSpPr>
          <p:cNvPr id="70712" name="Text Box 118"/>
          <p:cNvSpPr txBox="1">
            <a:spLocks noChangeArrowheads="1"/>
          </p:cNvSpPr>
          <p:nvPr/>
        </p:nvSpPr>
        <p:spPr bwMode="auto">
          <a:xfrm>
            <a:off x="6111875" y="4794250"/>
            <a:ext cx="758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7</a:t>
            </a:r>
          </a:p>
        </p:txBody>
      </p:sp>
      <p:sp>
        <p:nvSpPr>
          <p:cNvPr id="70713" name="Rectangle 119"/>
          <p:cNvSpPr>
            <a:spLocks noChangeArrowheads="1"/>
          </p:cNvSpPr>
          <p:nvPr/>
        </p:nvSpPr>
        <p:spPr bwMode="auto">
          <a:xfrm>
            <a:off x="1773238" y="4943475"/>
            <a:ext cx="304800" cy="152400"/>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14" name="Rectangle 120"/>
          <p:cNvSpPr>
            <a:spLocks noChangeArrowheads="1"/>
          </p:cNvSpPr>
          <p:nvPr/>
        </p:nvSpPr>
        <p:spPr bwMode="auto">
          <a:xfrm>
            <a:off x="3219450" y="5019675"/>
            <a:ext cx="304800" cy="152400"/>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15" name="Rectangle 121"/>
          <p:cNvSpPr>
            <a:spLocks noChangeArrowheads="1"/>
          </p:cNvSpPr>
          <p:nvPr/>
        </p:nvSpPr>
        <p:spPr bwMode="auto">
          <a:xfrm>
            <a:off x="5197475" y="5324475"/>
            <a:ext cx="304800" cy="152400"/>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16" name="Rectangle 122"/>
          <p:cNvSpPr>
            <a:spLocks noChangeArrowheads="1"/>
          </p:cNvSpPr>
          <p:nvPr/>
        </p:nvSpPr>
        <p:spPr bwMode="auto">
          <a:xfrm>
            <a:off x="6872288" y="4411663"/>
            <a:ext cx="304800" cy="152400"/>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17" name="Rectangle 123"/>
          <p:cNvSpPr>
            <a:spLocks noChangeArrowheads="1"/>
          </p:cNvSpPr>
          <p:nvPr/>
        </p:nvSpPr>
        <p:spPr bwMode="auto">
          <a:xfrm>
            <a:off x="3524250" y="4335463"/>
            <a:ext cx="304800" cy="152400"/>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18" name="Rectangle 124"/>
          <p:cNvSpPr>
            <a:spLocks noChangeArrowheads="1"/>
          </p:cNvSpPr>
          <p:nvPr/>
        </p:nvSpPr>
        <p:spPr bwMode="auto">
          <a:xfrm>
            <a:off x="5883275" y="3727450"/>
            <a:ext cx="304800" cy="150813"/>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19" name="Rectangle 125"/>
          <p:cNvSpPr>
            <a:spLocks noChangeArrowheads="1"/>
          </p:cNvSpPr>
          <p:nvPr/>
        </p:nvSpPr>
        <p:spPr bwMode="auto">
          <a:xfrm>
            <a:off x="7480300" y="2967038"/>
            <a:ext cx="304800" cy="150812"/>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20" name="Rectangle 126"/>
          <p:cNvSpPr>
            <a:spLocks noChangeArrowheads="1"/>
          </p:cNvSpPr>
          <p:nvPr/>
        </p:nvSpPr>
        <p:spPr bwMode="auto">
          <a:xfrm>
            <a:off x="1698625" y="2967038"/>
            <a:ext cx="303213" cy="150812"/>
          </a:xfrm>
          <a:prstGeom prst="rect">
            <a:avLst/>
          </a:prstGeom>
          <a:solidFill>
            <a:schemeClr val="accent1"/>
          </a:solidFill>
          <a:ln w="12700">
            <a:solidFill>
              <a:schemeClr val="accent1"/>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21" name="Rectangle 127"/>
          <p:cNvSpPr>
            <a:spLocks noChangeArrowheads="1"/>
          </p:cNvSpPr>
          <p:nvPr/>
        </p:nvSpPr>
        <p:spPr bwMode="auto">
          <a:xfrm>
            <a:off x="2990850" y="3422650"/>
            <a:ext cx="304800" cy="152400"/>
          </a:xfrm>
          <a:prstGeom prst="rect">
            <a:avLst/>
          </a:prstGeom>
          <a:solidFill>
            <a:schemeClr val="accent1"/>
          </a:solidFill>
          <a:ln w="12700">
            <a:solidFill>
              <a:schemeClr val="accent1"/>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22" name="Rectangle 128"/>
          <p:cNvSpPr>
            <a:spLocks noChangeArrowheads="1"/>
          </p:cNvSpPr>
          <p:nvPr/>
        </p:nvSpPr>
        <p:spPr bwMode="auto">
          <a:xfrm>
            <a:off x="5122863" y="3878263"/>
            <a:ext cx="303212" cy="152400"/>
          </a:xfrm>
          <a:prstGeom prst="rect">
            <a:avLst/>
          </a:prstGeom>
          <a:solidFill>
            <a:schemeClr val="accent1"/>
          </a:solidFill>
          <a:ln w="12700">
            <a:solidFill>
              <a:schemeClr val="accent1"/>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23" name="Rectangle 129"/>
          <p:cNvSpPr>
            <a:spLocks noChangeArrowheads="1"/>
          </p:cNvSpPr>
          <p:nvPr/>
        </p:nvSpPr>
        <p:spPr bwMode="auto">
          <a:xfrm>
            <a:off x="7405688" y="3270250"/>
            <a:ext cx="303212" cy="152400"/>
          </a:xfrm>
          <a:prstGeom prst="rect">
            <a:avLst/>
          </a:prstGeom>
          <a:solidFill>
            <a:schemeClr val="accent1"/>
          </a:solidFill>
          <a:ln w="12700">
            <a:solidFill>
              <a:schemeClr val="accent1"/>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24" name="Freeform 130"/>
          <p:cNvSpPr>
            <a:spLocks/>
          </p:cNvSpPr>
          <p:nvPr/>
        </p:nvSpPr>
        <p:spPr bwMode="auto">
          <a:xfrm>
            <a:off x="1622425" y="2967038"/>
            <a:ext cx="6315075" cy="2281237"/>
          </a:xfrm>
          <a:custGeom>
            <a:avLst/>
            <a:gdLst>
              <a:gd name="T0" fmla="*/ 0 w 3984"/>
              <a:gd name="T1" fmla="*/ 2147483646 h 1440"/>
              <a:gd name="T2" fmla="*/ 2147483646 w 3984"/>
              <a:gd name="T3" fmla="*/ 2147483646 h 1440"/>
              <a:gd name="T4" fmla="*/ 2147483646 w 3984"/>
              <a:gd name="T5" fmla="*/ 2147483646 h 1440"/>
              <a:gd name="T6" fmla="*/ 2147483646 w 3984"/>
              <a:gd name="T7" fmla="*/ 2147483646 h 1440"/>
              <a:gd name="T8" fmla="*/ 2147483646 w 3984"/>
              <a:gd name="T9" fmla="*/ 0 h 1440"/>
              <a:gd name="T10" fmla="*/ 0 60000 65536"/>
              <a:gd name="T11" fmla="*/ 0 60000 65536"/>
              <a:gd name="T12" fmla="*/ 0 60000 65536"/>
              <a:gd name="T13" fmla="*/ 0 60000 65536"/>
              <a:gd name="T14" fmla="*/ 0 60000 65536"/>
              <a:gd name="T15" fmla="*/ 0 w 3984"/>
              <a:gd name="T16" fmla="*/ 0 h 1440"/>
              <a:gd name="T17" fmla="*/ 3984 w 3984"/>
              <a:gd name="T18" fmla="*/ 1440 h 1440"/>
            </a:gdLst>
            <a:ahLst/>
            <a:cxnLst>
              <a:cxn ang="T10">
                <a:pos x="T0" y="T1"/>
              </a:cxn>
              <a:cxn ang="T11">
                <a:pos x="T2" y="T3"/>
              </a:cxn>
              <a:cxn ang="T12">
                <a:pos x="T4" y="T5"/>
              </a:cxn>
              <a:cxn ang="T13">
                <a:pos x="T6" y="T7"/>
              </a:cxn>
              <a:cxn ang="T14">
                <a:pos x="T8" y="T9"/>
              </a:cxn>
            </a:cxnLst>
            <a:rect l="T15" t="T16" r="T17" b="T18"/>
            <a:pathLst>
              <a:path w="3984" h="1440">
                <a:moveTo>
                  <a:pt x="0" y="1440"/>
                </a:moveTo>
                <a:cubicBezTo>
                  <a:pt x="184" y="1428"/>
                  <a:pt x="368" y="1416"/>
                  <a:pt x="912" y="1296"/>
                </a:cubicBezTo>
                <a:cubicBezTo>
                  <a:pt x="1456" y="1176"/>
                  <a:pt x="2776" y="880"/>
                  <a:pt x="3264" y="720"/>
                </a:cubicBezTo>
                <a:cubicBezTo>
                  <a:pt x="3752" y="560"/>
                  <a:pt x="3720" y="456"/>
                  <a:pt x="3840" y="336"/>
                </a:cubicBezTo>
                <a:cubicBezTo>
                  <a:pt x="3960" y="216"/>
                  <a:pt x="3972" y="108"/>
                  <a:pt x="3984" y="0"/>
                </a:cubicBezTo>
              </a:path>
            </a:pathLst>
          </a:custGeom>
          <a:noFill/>
          <a:ln w="12700">
            <a:solidFill>
              <a:schemeClr val="accent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343" tIns="44379" rIns="90343" bIns="4437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0725" name="Freeform 131"/>
          <p:cNvSpPr>
            <a:spLocks/>
          </p:cNvSpPr>
          <p:nvPr/>
        </p:nvSpPr>
        <p:spPr bwMode="auto">
          <a:xfrm>
            <a:off x="1470025" y="2967038"/>
            <a:ext cx="6391275" cy="1470025"/>
          </a:xfrm>
          <a:custGeom>
            <a:avLst/>
            <a:gdLst>
              <a:gd name="T0" fmla="*/ 0 w 4032"/>
              <a:gd name="T1" fmla="*/ 0 h 928"/>
              <a:gd name="T2" fmla="*/ 2147483646 w 4032"/>
              <a:gd name="T3" fmla="*/ 2147483646 h 928"/>
              <a:gd name="T4" fmla="*/ 2147483646 w 4032"/>
              <a:gd name="T5" fmla="*/ 2147483646 h 928"/>
              <a:gd name="T6" fmla="*/ 2147483646 w 4032"/>
              <a:gd name="T7" fmla="*/ 2147483646 h 928"/>
              <a:gd name="T8" fmla="*/ 2147483646 w 4032"/>
              <a:gd name="T9" fmla="*/ 2147483646 h 928"/>
              <a:gd name="T10" fmla="*/ 2147483646 w 4032"/>
              <a:gd name="T11" fmla="*/ 2147483646 h 928"/>
              <a:gd name="T12" fmla="*/ 2147483646 w 4032"/>
              <a:gd name="T13" fmla="*/ 0 h 928"/>
              <a:gd name="T14" fmla="*/ 0 60000 65536"/>
              <a:gd name="T15" fmla="*/ 0 60000 65536"/>
              <a:gd name="T16" fmla="*/ 0 60000 65536"/>
              <a:gd name="T17" fmla="*/ 0 60000 65536"/>
              <a:gd name="T18" fmla="*/ 0 60000 65536"/>
              <a:gd name="T19" fmla="*/ 0 60000 65536"/>
              <a:gd name="T20" fmla="*/ 0 60000 65536"/>
              <a:gd name="T21" fmla="*/ 0 w 4032"/>
              <a:gd name="T22" fmla="*/ 0 h 928"/>
              <a:gd name="T23" fmla="*/ 4032 w 4032"/>
              <a:gd name="T24" fmla="*/ 928 h 9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32" h="928">
                <a:moveTo>
                  <a:pt x="0" y="0"/>
                </a:moveTo>
                <a:cubicBezTo>
                  <a:pt x="164" y="104"/>
                  <a:pt x="328" y="208"/>
                  <a:pt x="576" y="336"/>
                </a:cubicBezTo>
                <a:cubicBezTo>
                  <a:pt x="824" y="464"/>
                  <a:pt x="1272" y="672"/>
                  <a:pt x="1488" y="768"/>
                </a:cubicBezTo>
                <a:cubicBezTo>
                  <a:pt x="1704" y="864"/>
                  <a:pt x="1696" y="896"/>
                  <a:pt x="1872" y="912"/>
                </a:cubicBezTo>
                <a:cubicBezTo>
                  <a:pt x="2048" y="928"/>
                  <a:pt x="2240" y="928"/>
                  <a:pt x="2544" y="864"/>
                </a:cubicBezTo>
                <a:cubicBezTo>
                  <a:pt x="2848" y="800"/>
                  <a:pt x="3448" y="672"/>
                  <a:pt x="3696" y="528"/>
                </a:cubicBezTo>
                <a:cubicBezTo>
                  <a:pt x="3944" y="384"/>
                  <a:pt x="3988" y="192"/>
                  <a:pt x="4032" y="0"/>
                </a:cubicBezTo>
              </a:path>
            </a:pathLst>
          </a:custGeom>
          <a:noFill/>
          <a:ln w="12700">
            <a:solidFill>
              <a:schemeClr val="accent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343" tIns="44379" rIns="90343" bIns="4437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49223" name="Rectangle 132"/>
          <p:cNvSpPr>
            <a:spLocks noChangeArrowheads="1"/>
          </p:cNvSpPr>
          <p:nvPr/>
        </p:nvSpPr>
        <p:spPr bwMode="auto">
          <a:xfrm>
            <a:off x="831850" y="387350"/>
            <a:ext cx="7772400" cy="984250"/>
          </a:xfrm>
          <a:prstGeom prst="rect">
            <a:avLst/>
          </a:prstGeom>
          <a:noFill/>
          <a:ln w="9525">
            <a:noFill/>
            <a:miter lim="800000"/>
            <a:headEnd/>
            <a:tailEnd/>
          </a:ln>
        </p:spPr>
        <p:txBody>
          <a:bodyPr lIns="91402" tIns="45704" rIns="91402" bIns="45704"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sng" strike="noStrike" kern="1200" cap="none" spc="0" normalizeH="0" baseline="0" noProof="0" dirty="0">
                <a:ln>
                  <a:noFill/>
                </a:ln>
                <a:solidFill>
                  <a:srgbClr val="3333CC"/>
                </a:solidFill>
                <a:effectLst/>
                <a:uLnTx/>
                <a:uFillTx/>
                <a:latin typeface="Comic Sans MS"/>
                <a:ea typeface="ＭＳ Ｐゴシック" charset="-128"/>
                <a:cs typeface="+mn-cs"/>
              </a:rPr>
              <a:t>Datagram Packet Switching</a:t>
            </a:r>
          </a:p>
        </p:txBody>
      </p:sp>
    </p:spTree>
    <p:extLst>
      <p:ext uri="{BB962C8B-B14F-4D97-AF65-F5344CB8AC3E}">
        <p14:creationId xmlns:p14="http://schemas.microsoft.com/office/powerpoint/2010/main" val="74818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886FAAF2-CEC8-2944-B69D-E881A1932B9D}"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24</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grpSp>
        <p:nvGrpSpPr>
          <p:cNvPr id="72706" name="Group 2"/>
          <p:cNvGrpSpPr>
            <a:grpSpLocks/>
          </p:cNvGrpSpPr>
          <p:nvPr/>
        </p:nvGrpSpPr>
        <p:grpSpPr bwMode="auto">
          <a:xfrm>
            <a:off x="5570538" y="4875213"/>
            <a:ext cx="1741487" cy="1228725"/>
            <a:chOff x="1321" y="2432"/>
            <a:chExt cx="1097" cy="774"/>
          </a:xfrm>
        </p:grpSpPr>
        <p:sp>
          <p:nvSpPr>
            <p:cNvPr id="72744" name="AutoShape 3"/>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1</a:t>
              </a:r>
            </a:p>
          </p:txBody>
        </p:sp>
        <p:sp>
          <p:nvSpPr>
            <p:cNvPr id="72745" name="AutoShape 4"/>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2</a:t>
              </a:r>
            </a:p>
          </p:txBody>
        </p:sp>
        <p:sp>
          <p:nvSpPr>
            <p:cNvPr id="72746" name="AutoShape 5"/>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3</a:t>
              </a:r>
            </a:p>
          </p:txBody>
        </p:sp>
      </p:grpSp>
      <p:grpSp>
        <p:nvGrpSpPr>
          <p:cNvPr id="72707" name="Group 6"/>
          <p:cNvGrpSpPr>
            <a:grpSpLocks/>
          </p:cNvGrpSpPr>
          <p:nvPr/>
        </p:nvGrpSpPr>
        <p:grpSpPr bwMode="auto">
          <a:xfrm>
            <a:off x="3819525" y="4265613"/>
            <a:ext cx="1741488" cy="1230312"/>
            <a:chOff x="1321" y="2432"/>
            <a:chExt cx="1097" cy="774"/>
          </a:xfrm>
        </p:grpSpPr>
        <p:sp>
          <p:nvSpPr>
            <p:cNvPr id="72741" name="AutoShape 7"/>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1</a:t>
              </a:r>
            </a:p>
          </p:txBody>
        </p:sp>
        <p:sp>
          <p:nvSpPr>
            <p:cNvPr id="72742" name="AutoShape 8"/>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2</a:t>
              </a:r>
            </a:p>
          </p:txBody>
        </p:sp>
        <p:sp>
          <p:nvSpPr>
            <p:cNvPr id="72743" name="AutoShape 9"/>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3</a:t>
              </a:r>
            </a:p>
          </p:txBody>
        </p:sp>
      </p:grpSp>
      <p:sp>
        <p:nvSpPr>
          <p:cNvPr id="72708" name="Rectangle 11"/>
          <p:cNvSpPr>
            <a:spLocks noChangeArrowheads="1"/>
          </p:cNvSpPr>
          <p:nvPr/>
        </p:nvSpPr>
        <p:spPr bwMode="auto">
          <a:xfrm>
            <a:off x="4260850" y="1711325"/>
            <a:ext cx="0" cy="11113"/>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09" name="Rectangle 12"/>
          <p:cNvSpPr>
            <a:spLocks noChangeArrowheads="1"/>
          </p:cNvSpPr>
          <p:nvPr/>
        </p:nvSpPr>
        <p:spPr bwMode="auto">
          <a:xfrm>
            <a:off x="4260850" y="1770063"/>
            <a:ext cx="0" cy="1111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10" name="Rectangle 13"/>
          <p:cNvSpPr>
            <a:spLocks noChangeArrowheads="1"/>
          </p:cNvSpPr>
          <p:nvPr/>
        </p:nvSpPr>
        <p:spPr bwMode="auto">
          <a:xfrm>
            <a:off x="1066800" y="19177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11" name="Rectangle 14"/>
          <p:cNvSpPr>
            <a:spLocks noChangeArrowheads="1"/>
          </p:cNvSpPr>
          <p:nvPr/>
        </p:nvSpPr>
        <p:spPr bwMode="auto">
          <a:xfrm>
            <a:off x="1790700" y="2070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12" name="Rectangle 15"/>
          <p:cNvSpPr>
            <a:spLocks noChangeArrowheads="1"/>
          </p:cNvSpPr>
          <p:nvPr/>
        </p:nvSpPr>
        <p:spPr bwMode="auto">
          <a:xfrm>
            <a:off x="1066800" y="19939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13" name="Rectangle 16"/>
          <p:cNvSpPr>
            <a:spLocks noChangeArrowheads="1"/>
          </p:cNvSpPr>
          <p:nvPr/>
        </p:nvSpPr>
        <p:spPr bwMode="auto">
          <a:xfrm>
            <a:off x="1790700" y="21463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14" name="Rectangle 17"/>
          <p:cNvSpPr>
            <a:spLocks noChangeArrowheads="1"/>
          </p:cNvSpPr>
          <p:nvPr/>
        </p:nvSpPr>
        <p:spPr bwMode="auto">
          <a:xfrm>
            <a:off x="1066800" y="3086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15" name="Rectangle 18"/>
          <p:cNvSpPr>
            <a:spLocks noChangeArrowheads="1"/>
          </p:cNvSpPr>
          <p:nvPr/>
        </p:nvSpPr>
        <p:spPr bwMode="auto">
          <a:xfrm>
            <a:off x="3238500" y="3365500"/>
            <a:ext cx="0" cy="12700"/>
          </a:xfrm>
          <a:prstGeom prst="rect">
            <a:avLst/>
          </a:prstGeom>
          <a:blipFill dpi="0" rotWithShape="0">
            <a:blip/>
            <a:srcRect/>
            <a:tile tx="0" ty="0" sx="100000" sy="100000" flip="none" algn="tl"/>
          </a:blipFill>
          <a:ln w="9525">
            <a:solidFill>
              <a:schemeClr val="tx1"/>
            </a:solidFill>
            <a:miter lim="800000"/>
            <a:headEnd/>
            <a:tailEnd/>
          </a:ln>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16" name="Rectangle 19"/>
          <p:cNvSpPr>
            <a:spLocks noChangeArrowheads="1"/>
          </p:cNvSpPr>
          <p:nvPr/>
        </p:nvSpPr>
        <p:spPr bwMode="auto">
          <a:xfrm>
            <a:off x="1066800" y="3811588"/>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17" name="Rectangle 20"/>
          <p:cNvSpPr>
            <a:spLocks noChangeArrowheads="1"/>
          </p:cNvSpPr>
          <p:nvPr/>
        </p:nvSpPr>
        <p:spPr bwMode="auto">
          <a:xfrm>
            <a:off x="3238500" y="4102100"/>
            <a:ext cx="0" cy="12700"/>
          </a:xfrm>
          <a:prstGeom prst="rect">
            <a:avLst/>
          </a:prstGeom>
          <a:blipFill dpi="0" rotWithShape="0">
            <a:blip/>
            <a:srcRect/>
            <a:tile tx="0" ty="0" sx="100000" sy="100000" flip="none" algn="tl"/>
          </a:blipFill>
          <a:ln w="9525">
            <a:solidFill>
              <a:schemeClr val="tx1"/>
            </a:solidFill>
            <a:miter lim="800000"/>
            <a:headEnd/>
            <a:tailEnd/>
          </a:ln>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aphicFrame>
        <p:nvGraphicFramePr>
          <p:cNvPr id="72718" name="Object 21"/>
          <p:cNvGraphicFramePr>
            <a:graphicFrameLocks noChangeAspect="1"/>
          </p:cNvGraphicFramePr>
          <p:nvPr/>
        </p:nvGraphicFramePr>
        <p:xfrm>
          <a:off x="457200" y="1371600"/>
          <a:ext cx="8229600" cy="1190625"/>
        </p:xfrm>
        <a:graphic>
          <a:graphicData uri="http://schemas.openxmlformats.org/presentationml/2006/ole">
            <mc:AlternateContent xmlns:mc="http://schemas.openxmlformats.org/markup-compatibility/2006">
              <mc:Choice xmlns:v="urn:schemas-microsoft-com:vml" Requires="v">
                <p:oleObj spid="_x0000_s377881" name="VISIO" r:id="rId4" imgW="8280400" imgH="1153160" progId="Visio.Drawing.4">
                  <p:embed/>
                </p:oleObj>
              </mc:Choice>
              <mc:Fallback>
                <p:oleObj name="VISIO" r:id="rId4" imgW="8280400" imgH="1153160" progId="Visio.Drawing.4">
                  <p:embed/>
                  <p:pic>
                    <p:nvPicPr>
                      <p:cNvPr id="72718"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371600"/>
                        <a:ext cx="8229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2719" name="Line 23"/>
          <p:cNvSpPr>
            <a:spLocks noChangeShapeType="1"/>
          </p:cNvSpPr>
          <p:nvPr/>
        </p:nvSpPr>
        <p:spPr bwMode="auto">
          <a:xfrm flipV="1">
            <a:off x="2105025" y="3651250"/>
            <a:ext cx="1852613" cy="333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291" tIns="45713" rIns="91423" bIns="22857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20" name="Line 24"/>
          <p:cNvSpPr>
            <a:spLocks noChangeShapeType="1"/>
          </p:cNvSpPr>
          <p:nvPr/>
        </p:nvSpPr>
        <p:spPr bwMode="auto">
          <a:xfrm flipV="1">
            <a:off x="3805238" y="3803650"/>
            <a:ext cx="15240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291" tIns="45713" rIns="91423" bIns="22857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21" name="AutoShape 25"/>
          <p:cNvSpPr>
            <a:spLocks/>
          </p:cNvSpPr>
          <p:nvPr/>
        </p:nvSpPr>
        <p:spPr bwMode="auto">
          <a:xfrm>
            <a:off x="4032250" y="3649663"/>
            <a:ext cx="76200" cy="153987"/>
          </a:xfrm>
          <a:prstGeom prst="rightBrace">
            <a:avLst>
              <a:gd name="adj1" fmla="val 1685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206" tIns="45701" rIns="91396" bIns="228508"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50000"/>
              </a:spcBef>
              <a:spcAft>
                <a:spcPts val="1000"/>
              </a:spcAft>
              <a:buClrTx/>
              <a:buSzTx/>
              <a:buFontTx/>
              <a:buNone/>
              <a:tabLst/>
              <a:defRPr/>
            </a:pPr>
            <a:endParaRPr kumimoji="0" lang="x-none" altLang="x-none" sz="1400" b="1" i="0" u="none" strike="noStrike" kern="1200" cap="none" spc="0" normalizeH="0" baseline="0" noProof="0">
              <a:ln>
                <a:noFill/>
              </a:ln>
              <a:solidFill>
                <a:srgbClr val="000000"/>
              </a:solidFill>
              <a:effectLst/>
              <a:uLnTx/>
              <a:uFillTx/>
              <a:latin typeface="新細明體" charset="-120"/>
              <a:ea typeface="ＭＳ Ｐゴシック" charset="-128"/>
              <a:cs typeface="+mn-cs"/>
            </a:endParaRPr>
          </a:p>
        </p:txBody>
      </p:sp>
      <p:grpSp>
        <p:nvGrpSpPr>
          <p:cNvPr id="72722" name="Group 26"/>
          <p:cNvGrpSpPr>
            <a:grpSpLocks/>
          </p:cNvGrpSpPr>
          <p:nvPr/>
        </p:nvGrpSpPr>
        <p:grpSpPr bwMode="auto">
          <a:xfrm>
            <a:off x="2097088" y="3708400"/>
            <a:ext cx="1741487" cy="1227138"/>
            <a:chOff x="1321" y="2432"/>
            <a:chExt cx="1097" cy="774"/>
          </a:xfrm>
        </p:grpSpPr>
        <p:sp>
          <p:nvSpPr>
            <p:cNvPr id="72738" name="AutoShape 27"/>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0"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1</a:t>
              </a:r>
            </a:p>
          </p:txBody>
        </p:sp>
        <p:sp>
          <p:nvSpPr>
            <p:cNvPr id="72739" name="AutoShape 28"/>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0"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2</a:t>
              </a:r>
            </a:p>
          </p:txBody>
        </p:sp>
        <p:sp>
          <p:nvSpPr>
            <p:cNvPr id="72740" name="AutoShape 29"/>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0"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3</a:t>
              </a:r>
            </a:p>
          </p:txBody>
        </p:sp>
      </p:grpSp>
      <p:sp>
        <p:nvSpPr>
          <p:cNvPr id="72723" name="Line 30"/>
          <p:cNvSpPr>
            <a:spLocks noChangeShapeType="1"/>
          </p:cNvSpPr>
          <p:nvPr/>
        </p:nvSpPr>
        <p:spPr bwMode="auto">
          <a:xfrm>
            <a:off x="2097088"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287" tIns="45644" rIns="91287" bIns="4564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24" name="Line 31"/>
          <p:cNvSpPr>
            <a:spLocks noChangeShapeType="1"/>
          </p:cNvSpPr>
          <p:nvPr/>
        </p:nvSpPr>
        <p:spPr bwMode="auto">
          <a:xfrm>
            <a:off x="3829050"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287" tIns="45644" rIns="91287" bIns="4564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25" name="Line 32"/>
          <p:cNvSpPr>
            <a:spLocks noChangeShapeType="1"/>
          </p:cNvSpPr>
          <p:nvPr/>
        </p:nvSpPr>
        <p:spPr bwMode="auto">
          <a:xfrm>
            <a:off x="5562600"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287" tIns="45644" rIns="91287" bIns="4564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26" name="Line 33"/>
          <p:cNvSpPr>
            <a:spLocks noChangeShapeType="1"/>
          </p:cNvSpPr>
          <p:nvPr/>
        </p:nvSpPr>
        <p:spPr bwMode="auto">
          <a:xfrm>
            <a:off x="7294563" y="2738438"/>
            <a:ext cx="0" cy="3508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287" tIns="45644" rIns="91287" bIns="4564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27" name="Oval 42"/>
          <p:cNvSpPr>
            <a:spLocks noChangeArrowheads="1"/>
          </p:cNvSpPr>
          <p:nvPr/>
        </p:nvSpPr>
        <p:spPr bwMode="auto">
          <a:xfrm>
            <a:off x="5935663" y="4565650"/>
            <a:ext cx="212725" cy="4968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round/>
                <a:headEnd/>
                <a:tailEnd/>
              </a14:hiddenLine>
            </a:ext>
          </a:extLst>
        </p:spPr>
        <p:txBody>
          <a:bodyPr lIns="91423" tIns="45713" rIns="91423" bIns="228577"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28" name="Line 43"/>
          <p:cNvSpPr>
            <a:spLocks noChangeShapeType="1"/>
          </p:cNvSpPr>
          <p:nvPr/>
        </p:nvSpPr>
        <p:spPr bwMode="auto">
          <a:xfrm flipV="1">
            <a:off x="6096000" y="3954463"/>
            <a:ext cx="106363" cy="6302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91423" tIns="45713" rIns="91423" bIns="228577"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29" name="Line 45"/>
          <p:cNvSpPr>
            <a:spLocks noChangeShapeType="1"/>
          </p:cNvSpPr>
          <p:nvPr/>
        </p:nvSpPr>
        <p:spPr bwMode="auto">
          <a:xfrm flipV="1">
            <a:off x="6254750" y="4037013"/>
            <a:ext cx="1274763" cy="2857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00"/>
                </a:solidFill>
                <a:round/>
                <a:headEnd/>
                <a:tailEnd/>
              </a14:hiddenLine>
            </a:ext>
          </a:extLst>
        </p:spPr>
        <p:txBody>
          <a:bodyPr lIns="91423" tIns="45713" rIns="91423" bIns="228577" anchorCtr="1">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2730" name="AutoShape 47"/>
          <p:cNvSpPr>
            <a:spLocks/>
          </p:cNvSpPr>
          <p:nvPr/>
        </p:nvSpPr>
        <p:spPr bwMode="auto">
          <a:xfrm>
            <a:off x="1905000" y="3684588"/>
            <a:ext cx="76200" cy="381000"/>
          </a:xfrm>
          <a:prstGeom prst="leftBrace">
            <a:avLst>
              <a:gd name="adj1" fmla="val 4169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396" tIns="45701" rIns="274206" bIns="228508"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4400" rtl="0" eaLnBrk="0" fontAlgn="base" latinLnBrk="0" hangingPunct="0">
              <a:lnSpc>
                <a:spcPct val="100000"/>
              </a:lnSpc>
              <a:spcBef>
                <a:spcPct val="50000"/>
              </a:spcBef>
              <a:spcAft>
                <a:spcPts val="1000"/>
              </a:spcAft>
              <a:buClrTx/>
              <a:buSzTx/>
              <a:buFontTx/>
              <a:buNone/>
              <a:tabLst/>
              <a:defRPr/>
            </a:pPr>
            <a:endParaRPr kumimoji="0" lang="en-US" altLang="x-none" sz="1400" b="0" i="0" u="none" strike="noStrike" kern="1200" cap="none" spc="0" normalizeH="0" baseline="0" noProof="0">
              <a:ln>
                <a:noFill/>
              </a:ln>
              <a:solidFill>
                <a:srgbClr val="000000"/>
              </a:solidFill>
              <a:effectLst/>
              <a:uLnTx/>
              <a:uFillTx/>
              <a:latin typeface="新細明體" charset="-120"/>
              <a:ea typeface="ＭＳ Ｐゴシック" charset="-128"/>
              <a:cs typeface="+mn-cs"/>
            </a:endParaRPr>
          </a:p>
          <a:p>
            <a:pPr marL="0" marR="0" lvl="0" indent="0" algn="r" defTabSz="914400" rtl="0" eaLnBrk="0" fontAlgn="base" latinLnBrk="0" hangingPunct="0">
              <a:lnSpc>
                <a:spcPct val="100000"/>
              </a:lnSpc>
              <a:spcBef>
                <a:spcPct val="50000"/>
              </a:spcBef>
              <a:spcAft>
                <a:spcPts val="1000"/>
              </a:spcAft>
              <a:buClrTx/>
              <a:buSzTx/>
              <a:buFontTx/>
              <a:buNone/>
              <a:tabLst/>
              <a:defRPr/>
            </a:pPr>
            <a:endParaRPr kumimoji="0" lang="en-US" altLang="x-none" sz="1400" b="0" i="0" u="none" strike="noStrike" kern="1200" cap="none" spc="0" normalizeH="0" baseline="0" noProof="0">
              <a:ln>
                <a:noFill/>
              </a:ln>
              <a:solidFill>
                <a:srgbClr val="000000"/>
              </a:solidFill>
              <a:effectLst/>
              <a:uLnTx/>
              <a:uFillTx/>
              <a:latin typeface="新細明體" charset="-120"/>
              <a:ea typeface="ＭＳ Ｐゴシック" charset="-128"/>
              <a:cs typeface="+mn-cs"/>
            </a:endParaRPr>
          </a:p>
        </p:txBody>
      </p:sp>
      <p:sp>
        <p:nvSpPr>
          <p:cNvPr id="72731" name="Text Box 48"/>
          <p:cNvSpPr txBox="1">
            <a:spLocks noChangeArrowheads="1"/>
          </p:cNvSpPr>
          <p:nvPr/>
        </p:nvSpPr>
        <p:spPr bwMode="auto">
          <a:xfrm>
            <a:off x="760413" y="1600200"/>
            <a:ext cx="10080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228508"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Times New Roman" charset="0"/>
                <a:ea typeface="ＭＳ Ｐゴシック" charset="-128"/>
                <a:cs typeface="+mn-cs"/>
              </a:rPr>
              <a:t>Host </a:t>
            </a:r>
            <a:r>
              <a:rPr kumimoji="0" lang="en-US" altLang="zh-CN" sz="1600" b="0" i="0" u="none" strike="noStrike" kern="1200" cap="none" spc="0" normalizeH="0" baseline="0" noProof="0">
                <a:ln>
                  <a:noFill/>
                </a:ln>
                <a:solidFill>
                  <a:srgbClr val="000000"/>
                </a:solidFill>
                <a:effectLst/>
                <a:uLnTx/>
                <a:uFillTx/>
                <a:latin typeface="Times New Roman" charset="0"/>
                <a:ea typeface="宋体" charset="-122"/>
                <a:cs typeface="+mn-cs"/>
              </a:rPr>
              <a:t>A</a:t>
            </a:r>
            <a:endParaRPr kumimoji="0" lang="en-US" altLang="x-none" sz="1600" b="0" i="0" u="none" strike="noStrike" kern="1200" cap="none" spc="0" normalizeH="0" baseline="0" noProof="0">
              <a:ln>
                <a:noFill/>
              </a:ln>
              <a:solidFill>
                <a:srgbClr val="000000"/>
              </a:solidFill>
              <a:effectLst/>
              <a:uLnTx/>
              <a:uFillTx/>
              <a:latin typeface="Times New Roman" charset="0"/>
              <a:ea typeface="宋体" charset="-122"/>
              <a:cs typeface="+mn-cs"/>
            </a:endParaRPr>
          </a:p>
        </p:txBody>
      </p:sp>
      <p:sp>
        <p:nvSpPr>
          <p:cNvPr id="72732" name="Text Box 49"/>
          <p:cNvSpPr txBox="1">
            <a:spLocks noChangeArrowheads="1"/>
          </p:cNvSpPr>
          <p:nvPr/>
        </p:nvSpPr>
        <p:spPr bwMode="auto">
          <a:xfrm>
            <a:off x="7696200" y="1600200"/>
            <a:ext cx="827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228508"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Times New Roman" charset="0"/>
                <a:ea typeface="ＭＳ Ｐゴシック" charset="-128"/>
                <a:cs typeface="+mn-cs"/>
              </a:rPr>
              <a:t>Host </a:t>
            </a:r>
            <a:r>
              <a:rPr kumimoji="0" lang="en-US" altLang="zh-CN" sz="1600" b="0" i="0" u="none" strike="noStrike" kern="1200" cap="none" spc="0" normalizeH="0" baseline="0" noProof="0">
                <a:ln>
                  <a:noFill/>
                </a:ln>
                <a:solidFill>
                  <a:srgbClr val="000000"/>
                </a:solidFill>
                <a:effectLst/>
                <a:uLnTx/>
                <a:uFillTx/>
                <a:latin typeface="Times New Roman" charset="0"/>
                <a:ea typeface="宋体" charset="-122"/>
                <a:cs typeface="+mn-cs"/>
              </a:rPr>
              <a:t>B</a:t>
            </a:r>
            <a:endParaRPr kumimoji="0" lang="en-US" altLang="x-none" sz="1600" b="0" i="0" u="none" strike="noStrike" kern="1200" cap="none" spc="0" normalizeH="0" baseline="0" noProof="0">
              <a:ln>
                <a:noFill/>
              </a:ln>
              <a:solidFill>
                <a:srgbClr val="000000"/>
              </a:solidFill>
              <a:effectLst/>
              <a:uLnTx/>
              <a:uFillTx/>
              <a:latin typeface="Times New Roman" charset="0"/>
              <a:ea typeface="宋体" charset="-122"/>
              <a:cs typeface="+mn-cs"/>
            </a:endParaRPr>
          </a:p>
        </p:txBody>
      </p:sp>
      <p:sp>
        <p:nvSpPr>
          <p:cNvPr id="72733" name="Text Box 50"/>
          <p:cNvSpPr txBox="1">
            <a:spLocks noChangeArrowheads="1"/>
          </p:cNvSpPr>
          <p:nvPr/>
        </p:nvSpPr>
        <p:spPr bwMode="auto">
          <a:xfrm>
            <a:off x="3424238" y="1752600"/>
            <a:ext cx="766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228508"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Times New Roman" charset="0"/>
                <a:ea typeface="ＭＳ Ｐゴシック" charset="-128"/>
                <a:cs typeface="+mn-cs"/>
              </a:rPr>
              <a:t>Node 1</a:t>
            </a:r>
          </a:p>
        </p:txBody>
      </p:sp>
      <p:sp>
        <p:nvSpPr>
          <p:cNvPr id="72734" name="Text Box 51"/>
          <p:cNvSpPr txBox="1">
            <a:spLocks noChangeArrowheads="1"/>
          </p:cNvSpPr>
          <p:nvPr/>
        </p:nvSpPr>
        <p:spPr bwMode="auto">
          <a:xfrm>
            <a:off x="5022850" y="1752600"/>
            <a:ext cx="9953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228508"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Times New Roman" charset="0"/>
                <a:ea typeface="ＭＳ Ｐゴシック" charset="-128"/>
                <a:cs typeface="+mn-cs"/>
              </a:rPr>
              <a:t>Node 2</a:t>
            </a:r>
          </a:p>
        </p:txBody>
      </p:sp>
      <p:sp>
        <p:nvSpPr>
          <p:cNvPr id="72735" name="Text Box 52"/>
          <p:cNvSpPr txBox="1">
            <a:spLocks noChangeArrowheads="1"/>
          </p:cNvSpPr>
          <p:nvPr/>
        </p:nvSpPr>
        <p:spPr bwMode="auto">
          <a:xfrm>
            <a:off x="4067175" y="3122613"/>
            <a:ext cx="1165225"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Times New Roman" charset="0"/>
                <a:ea typeface="ＭＳ Ｐゴシック" charset="-128"/>
                <a:cs typeface="+mn-cs"/>
              </a:rPr>
              <a:t>propagation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Times New Roman" charset="0"/>
                <a:ea typeface="ＭＳ Ｐゴシック" charset="-128"/>
                <a:cs typeface="+mn-cs"/>
              </a:rPr>
              <a:t>delay from</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Times New Roman" charset="0"/>
                <a:ea typeface="ＭＳ Ｐゴシック" charset="-128"/>
                <a:cs typeface="+mn-cs"/>
              </a:rPr>
              <a:t>Host </a:t>
            </a:r>
            <a:r>
              <a:rPr kumimoji="0" lang="en-US" altLang="zh-CN" sz="1600" b="0" i="0" u="none" strike="noStrike" kern="1200" cap="none" spc="0" normalizeH="0" baseline="0" noProof="0">
                <a:ln>
                  <a:noFill/>
                </a:ln>
                <a:solidFill>
                  <a:srgbClr val="000000"/>
                </a:solidFill>
                <a:effectLst/>
                <a:uLnTx/>
                <a:uFillTx/>
                <a:latin typeface="Times New Roman" charset="0"/>
                <a:ea typeface="宋体" charset="-122"/>
                <a:cs typeface="+mn-cs"/>
              </a:rPr>
              <a:t>A</a:t>
            </a:r>
            <a:r>
              <a:rPr kumimoji="0" lang="en-US" altLang="x-none" sz="1600" b="0" i="0" u="none" strike="noStrike" kern="1200" cap="none" spc="0" normalizeH="0" baseline="0" noProof="0">
                <a:ln>
                  <a:noFill/>
                </a:ln>
                <a:solidFill>
                  <a:srgbClr val="000000"/>
                </a:solidFill>
                <a:effectLst/>
                <a:uLnTx/>
                <a:uFillTx/>
                <a:latin typeface="Times New Roman" charset="0"/>
                <a:ea typeface="宋体" charset="-122"/>
                <a:cs typeface="+mn-cs"/>
              </a:rPr>
              <a:t> to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Times New Roman" charset="0"/>
                <a:ea typeface="宋体" charset="-122"/>
                <a:cs typeface="+mn-cs"/>
              </a:rPr>
              <a:t>Node 1 </a:t>
            </a:r>
          </a:p>
        </p:txBody>
      </p:sp>
      <p:sp>
        <p:nvSpPr>
          <p:cNvPr id="72736" name="Text Box 57"/>
          <p:cNvSpPr txBox="1">
            <a:spLocks noChangeArrowheads="1"/>
          </p:cNvSpPr>
          <p:nvPr/>
        </p:nvSpPr>
        <p:spPr bwMode="auto">
          <a:xfrm>
            <a:off x="341313" y="3544888"/>
            <a:ext cx="1354137"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Times New Roman" charset="0"/>
                <a:ea typeface="ＭＳ Ｐゴシック" charset="-128"/>
                <a:cs typeface="+mn-cs"/>
              </a:rPr>
              <a:t>transmission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Times New Roman" charset="0"/>
                <a:ea typeface="ＭＳ Ｐゴシック" charset="-128"/>
                <a:cs typeface="+mn-cs"/>
              </a:rPr>
              <a:t>time of Packet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Times New Roman" charset="0"/>
                <a:ea typeface="ＭＳ Ｐゴシック" charset="-128"/>
                <a:cs typeface="+mn-cs"/>
              </a:rPr>
              <a:t>at Host </a:t>
            </a:r>
            <a:r>
              <a:rPr kumimoji="0" lang="en-US" altLang="zh-CN" sz="1400" b="0" i="0" u="none" strike="noStrike" kern="1200" cap="none" spc="0" normalizeH="0" baseline="0" noProof="0">
                <a:ln>
                  <a:noFill/>
                </a:ln>
                <a:solidFill>
                  <a:srgbClr val="000000"/>
                </a:solidFill>
                <a:effectLst/>
                <a:uLnTx/>
                <a:uFillTx/>
                <a:latin typeface="Times New Roman" charset="0"/>
                <a:ea typeface="宋体" charset="-122"/>
                <a:cs typeface="+mn-cs"/>
              </a:rPr>
              <a:t>A</a:t>
            </a:r>
            <a:endParaRPr kumimoji="0" lang="en-US" altLang="x-none" sz="1400" b="0" i="0" u="none" strike="noStrike" kern="1200" cap="none" spc="0" normalizeH="0" baseline="0" noProof="0">
              <a:ln>
                <a:noFill/>
              </a:ln>
              <a:solidFill>
                <a:srgbClr val="000000"/>
              </a:solidFill>
              <a:effectLst/>
              <a:uLnTx/>
              <a:uFillTx/>
              <a:latin typeface="Times New Roman" charset="0"/>
              <a:ea typeface="宋体" charset="-122"/>
              <a:cs typeface="+mn-cs"/>
            </a:endParaRPr>
          </a:p>
        </p:txBody>
      </p:sp>
      <p:sp>
        <p:nvSpPr>
          <p:cNvPr id="72737" name="Rectangle 58"/>
          <p:cNvSpPr>
            <a:spLocks noGrp="1" noChangeArrowheads="1"/>
          </p:cNvSpPr>
          <p:nvPr>
            <p:ph type="title"/>
          </p:nvPr>
        </p:nvSpPr>
        <p:spPr/>
        <p:txBody>
          <a:bodyPr/>
          <a:lstStyle/>
          <a:p>
            <a:r>
              <a:rPr lang="en-US" altLang="x-none" sz="3200">
                <a:ea typeface="ＭＳ Ｐゴシック" charset="-128"/>
              </a:rPr>
              <a:t>Timing Diagram of Datagram Switching</a:t>
            </a:r>
          </a:p>
        </p:txBody>
      </p:sp>
    </p:spTree>
    <p:extLst>
      <p:ext uri="{BB962C8B-B14F-4D97-AF65-F5344CB8AC3E}">
        <p14:creationId xmlns:p14="http://schemas.microsoft.com/office/powerpoint/2010/main" val="1068224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0A2BBCD5-BA47-F542-BB75-5025D30A16F2}"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25</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74754" name="Rectangle 4"/>
          <p:cNvSpPr>
            <a:spLocks noGrp="1" noChangeArrowheads="1"/>
          </p:cNvSpPr>
          <p:nvPr>
            <p:ph type="title"/>
          </p:nvPr>
        </p:nvSpPr>
        <p:spPr>
          <a:xfrm>
            <a:off x="533400" y="228600"/>
            <a:ext cx="7772400" cy="1143000"/>
          </a:xfrm>
        </p:spPr>
        <p:txBody>
          <a:bodyPr/>
          <a:lstStyle/>
          <a:p>
            <a:r>
              <a:rPr lang="en-US" altLang="x-none" sz="3600">
                <a:ea typeface="ＭＳ Ｐゴシック" charset="-128"/>
              </a:rPr>
              <a:t>Virtual-Circuit Packet Switching</a:t>
            </a:r>
          </a:p>
        </p:txBody>
      </p:sp>
      <p:sp>
        <p:nvSpPr>
          <p:cNvPr id="74755" name="Rectangle 3"/>
          <p:cNvSpPr>
            <a:spLocks noGrp="1" noChangeArrowheads="1"/>
          </p:cNvSpPr>
          <p:nvPr>
            <p:ph type="body" sz="half" idx="1"/>
          </p:nvPr>
        </p:nvSpPr>
        <p:spPr>
          <a:xfrm>
            <a:off x="533400" y="1600200"/>
            <a:ext cx="8147050" cy="4800600"/>
          </a:xfrm>
        </p:spPr>
        <p:txBody>
          <a:bodyPr/>
          <a:lstStyle/>
          <a:p>
            <a:pPr>
              <a:lnSpc>
                <a:spcPct val="90000"/>
              </a:lnSpc>
              <a:buFont typeface="Wingdings" pitchFamily="2" charset="2"/>
              <a:buChar char="q"/>
            </a:pPr>
            <a:r>
              <a:rPr lang="en-US" altLang="zh-TW" sz="2400" dirty="0">
                <a:ea typeface="新細明體" charset="-120"/>
              </a:rPr>
              <a:t>Example: Multiple Label Packet Switching (MPLS) in IP networks</a:t>
            </a:r>
            <a:endParaRPr lang="en-US" altLang="zh-TW" sz="2000" dirty="0">
              <a:ea typeface="新細明體" charset="-120"/>
            </a:endParaRPr>
          </a:p>
          <a:p>
            <a:pPr>
              <a:lnSpc>
                <a:spcPct val="90000"/>
              </a:lnSpc>
              <a:buFont typeface="Wingdings" pitchFamily="2" charset="2"/>
              <a:buChar char="q"/>
            </a:pPr>
            <a:endParaRPr lang="en-US" altLang="zh-TW" sz="2000" dirty="0">
              <a:ea typeface="新細明體" charset="-120"/>
            </a:endParaRPr>
          </a:p>
          <a:p>
            <a:pPr>
              <a:lnSpc>
                <a:spcPct val="90000"/>
              </a:lnSpc>
              <a:buFont typeface="Wingdings" pitchFamily="2" charset="2"/>
              <a:buChar char="q"/>
            </a:pPr>
            <a:r>
              <a:rPr lang="en-US" altLang="zh-TW" sz="2400" dirty="0">
                <a:ea typeface="新細明體" charset="-120"/>
              </a:rPr>
              <a:t>Hybrid of circuit switching and datagram switching</a:t>
            </a:r>
          </a:p>
          <a:p>
            <a:pPr lvl="1">
              <a:lnSpc>
                <a:spcPct val="90000"/>
              </a:lnSpc>
              <a:buFont typeface="Courier New" panose="02070309020205020404" pitchFamily="49" charset="0"/>
              <a:buChar char="o"/>
            </a:pPr>
            <a:r>
              <a:rPr lang="en-US" altLang="x-none" sz="2000" dirty="0">
                <a:ea typeface="ＭＳ Ｐゴシック" charset="-128"/>
              </a:rPr>
              <a:t>fixed path determined at</a:t>
            </a:r>
            <a:r>
              <a:rPr lang="en-US" altLang="x-none" sz="2000" i="1" dirty="0">
                <a:ea typeface="ＭＳ Ｐゴシック" charset="-128"/>
              </a:rPr>
              <a:t> </a:t>
            </a:r>
            <a:br>
              <a:rPr lang="en-US" altLang="x-none" sz="2000" i="1" dirty="0">
                <a:ea typeface="ＭＳ Ｐゴシック" charset="-128"/>
              </a:rPr>
            </a:br>
            <a:r>
              <a:rPr lang="en-US" altLang="x-none" sz="2000" i="1" dirty="0">
                <a:ea typeface="ＭＳ Ｐゴシック" charset="-128"/>
              </a:rPr>
              <a:t>virtual circuit setup time</a:t>
            </a:r>
            <a:r>
              <a:rPr lang="en-US" altLang="x-none" sz="2000" dirty="0">
                <a:ea typeface="ＭＳ Ｐゴシック" charset="-128"/>
              </a:rPr>
              <a:t>, </a:t>
            </a:r>
            <a:br>
              <a:rPr lang="en-US" altLang="x-none" sz="2000" dirty="0">
                <a:ea typeface="ＭＳ Ｐゴシック" charset="-128"/>
              </a:rPr>
            </a:br>
            <a:r>
              <a:rPr lang="en-US" altLang="x-none" sz="2000" dirty="0">
                <a:ea typeface="ＭＳ Ｐゴシック" charset="-128"/>
              </a:rPr>
              <a:t>remains fixed thru flow</a:t>
            </a:r>
          </a:p>
          <a:p>
            <a:pPr lvl="1">
              <a:lnSpc>
                <a:spcPct val="90000"/>
              </a:lnSpc>
              <a:buFont typeface="Courier New" panose="02070309020205020404" pitchFamily="49" charset="0"/>
              <a:buChar char="o"/>
            </a:pPr>
            <a:r>
              <a:rPr lang="en-US" altLang="x-none" sz="2000" dirty="0">
                <a:ea typeface="ＭＳ Ｐゴシック" charset="-128"/>
              </a:rPr>
              <a:t>Implementation:</a:t>
            </a:r>
          </a:p>
          <a:p>
            <a:pPr marL="1257300" lvl="2" indent="-342900">
              <a:lnSpc>
                <a:spcPct val="90000"/>
              </a:lnSpc>
              <a:buFont typeface="Comic Sans MS" charset="0"/>
              <a:buAutoNum type="arabicPeriod"/>
            </a:pPr>
            <a:r>
              <a:rPr lang="en-US" altLang="x-none" sz="1600" dirty="0">
                <a:ea typeface="ＭＳ Ｐゴシック" charset="-128"/>
              </a:rPr>
              <a:t>each packet carries a short </a:t>
            </a:r>
            <a:br>
              <a:rPr lang="en-US" altLang="x-none" sz="1600" dirty="0">
                <a:ea typeface="ＭＳ Ｐゴシック" charset="-128"/>
              </a:rPr>
            </a:br>
            <a:r>
              <a:rPr lang="en-US" altLang="x-none" sz="1600" dirty="0">
                <a:ea typeface="ＭＳ Ｐゴシック" charset="-128"/>
              </a:rPr>
              <a:t>local, </a:t>
            </a:r>
            <a:r>
              <a:rPr lang="en-US" altLang="x-none" sz="1600" dirty="0">
                <a:solidFill>
                  <a:srgbClr val="FF0000"/>
                </a:solidFill>
                <a:ea typeface="ＭＳ Ｐゴシック" charset="-128"/>
              </a:rPr>
              <a:t>tag</a:t>
            </a:r>
            <a:r>
              <a:rPr lang="en-US" altLang="x-none" sz="1600" dirty="0">
                <a:ea typeface="ＭＳ Ｐゴシック" charset="-128"/>
              </a:rPr>
              <a:t>  (virtual-circuit (VC) #)</a:t>
            </a:r>
            <a:r>
              <a:rPr lang="en-US" altLang="zh-CN" sz="1600" dirty="0">
                <a:ea typeface="宋体" charset="-122"/>
              </a:rPr>
              <a:t>;</a:t>
            </a:r>
            <a:r>
              <a:rPr lang="en-US" altLang="x-none" sz="1600" dirty="0">
                <a:ea typeface="ＭＳ Ｐゴシック" charset="-128"/>
              </a:rPr>
              <a:t> </a:t>
            </a:r>
            <a:br>
              <a:rPr lang="en-US" altLang="x-none" sz="1600" dirty="0">
                <a:ea typeface="ＭＳ Ｐゴシック" charset="-128"/>
              </a:rPr>
            </a:br>
            <a:r>
              <a:rPr lang="en-US" altLang="x-none" sz="1600" dirty="0">
                <a:ea typeface="ＭＳ Ｐゴシック" charset="-128"/>
              </a:rPr>
              <a:t>tag determines next hop</a:t>
            </a:r>
          </a:p>
        </p:txBody>
      </p:sp>
      <p:graphicFrame>
        <p:nvGraphicFramePr>
          <p:cNvPr id="122965" name="Group 85"/>
          <p:cNvGraphicFramePr>
            <a:graphicFrameLocks noGrp="1"/>
          </p:cNvGraphicFramePr>
          <p:nvPr>
            <p:ph sz="half" idx="2"/>
          </p:nvPr>
        </p:nvGraphicFramePr>
        <p:xfrm>
          <a:off x="5029200" y="3505200"/>
          <a:ext cx="3048000" cy="1941679"/>
        </p:xfrm>
        <a:graphic>
          <a:graphicData uri="http://schemas.openxmlformats.org/drawingml/2006/table">
            <a:tbl>
              <a:tblPr/>
              <a:tblGrid>
                <a:gridCol w="1081088">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785812">
                  <a:extLst>
                    <a:ext uri="{9D8B030D-6E8A-4147-A177-3AD203B41FA5}">
                      <a16:colId xmlns:a16="http://schemas.microsoft.com/office/drawing/2014/main" val="20002"/>
                    </a:ext>
                  </a:extLst>
                </a:gridCol>
              </a:tblGrid>
              <a:tr h="579304">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Incoming VC#</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Outgoing Interface</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QoS</a:t>
                      </a:r>
                    </a:p>
                  </a:txBody>
                  <a:tcPr marL="91313" marR="91313" marT="45625" marB="456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035">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12</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2</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1600" b="0" i="0" u="none" strike="noStrike" cap="none" normalizeH="0" baseline="0">
                        <a:ln>
                          <a:noFill/>
                        </a:ln>
                        <a:solidFill>
                          <a:schemeClr val="tx1"/>
                        </a:solidFill>
                        <a:effectLst/>
                        <a:latin typeface="Comic Sans MS" charset="0"/>
                        <a:ea typeface="ＭＳ Ｐゴシック" charset="-128"/>
                      </a:endParaRPr>
                    </a:p>
                  </a:txBody>
                  <a:tcPr marL="91313" marR="91313" marT="45625" marB="456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035">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16</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3</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1600" b="0" i="0" u="none" strike="noStrike" cap="none" normalizeH="0" baseline="0">
                        <a:ln>
                          <a:noFill/>
                        </a:ln>
                        <a:solidFill>
                          <a:schemeClr val="tx1"/>
                        </a:solidFill>
                        <a:effectLst/>
                        <a:latin typeface="Comic Sans MS" charset="0"/>
                        <a:ea typeface="ＭＳ Ｐゴシック" charset="-128"/>
                      </a:endParaRPr>
                    </a:p>
                  </a:txBody>
                  <a:tcPr marL="91313" marR="91313" marT="45625" marB="456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035">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20</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3</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1600" b="0" i="0" u="none" strike="noStrike" cap="none" normalizeH="0" baseline="0">
                        <a:ln>
                          <a:noFill/>
                        </a:ln>
                        <a:solidFill>
                          <a:schemeClr val="tx1"/>
                        </a:solidFill>
                        <a:effectLst/>
                        <a:latin typeface="Comic Sans MS" charset="0"/>
                        <a:ea typeface="ＭＳ Ｐゴシック" charset="-128"/>
                      </a:endParaRPr>
                    </a:p>
                  </a:txBody>
                  <a:tcPr marL="91313" marR="91313" marT="45625" marB="456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7105">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r>
                        <a:rPr kumimoji="0" lang="en-US" altLang="x-none" sz="1600" b="0" i="0" u="none" strike="noStrike" cap="none" normalizeH="0" baseline="0">
                          <a:ln>
                            <a:noFill/>
                          </a:ln>
                          <a:solidFill>
                            <a:schemeClr val="tx1"/>
                          </a:solidFill>
                          <a:effectLst/>
                          <a:latin typeface="Comic Sans MS" charset="0"/>
                          <a:ea typeface="ＭＳ Ｐゴシック" charset="-128"/>
                        </a:rPr>
                        <a:t>…</a:t>
                      </a: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1600" b="0" i="0" u="none" strike="noStrike" cap="none" normalizeH="0" baseline="0">
                        <a:ln>
                          <a:noFill/>
                        </a:ln>
                        <a:solidFill>
                          <a:schemeClr val="tx1"/>
                        </a:solidFill>
                        <a:effectLst/>
                        <a:latin typeface="Comic Sans MS" charset="0"/>
                        <a:ea typeface="ＭＳ Ｐゴシック" charset="-128"/>
                      </a:endParaRPr>
                    </a:p>
                  </a:txBody>
                  <a:tcPr marL="91313" marR="91313" marT="45625" marB="456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defTabSz="915988">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defTabSz="915988">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defTabSz="915988">
                        <a:spcBef>
                          <a:spcPct val="20000"/>
                        </a:spcBef>
                        <a:defRPr>
                          <a:solidFill>
                            <a:schemeClr val="tx1"/>
                          </a:solidFill>
                          <a:latin typeface="Comic Sans MS" charset="0"/>
                          <a:ea typeface="ＭＳ Ｐゴシック" charset="-128"/>
                        </a:defRPr>
                      </a:lvl3pPr>
                      <a:lvl4pPr marL="1600200" indent="-228600" algn="l" defTabSz="915988">
                        <a:spcBef>
                          <a:spcPct val="20000"/>
                        </a:spcBef>
                        <a:defRPr>
                          <a:solidFill>
                            <a:schemeClr val="tx1"/>
                          </a:solidFill>
                          <a:latin typeface="Times New Roman" charset="0"/>
                          <a:ea typeface="ＭＳ Ｐゴシック" charset="-128"/>
                        </a:defRPr>
                      </a:lvl4pPr>
                      <a:lvl5pPr marL="2057400" indent="-228600" algn="l" defTabSz="915988">
                        <a:spcBef>
                          <a:spcPct val="20000"/>
                        </a:spcBef>
                        <a:defRPr>
                          <a:solidFill>
                            <a:schemeClr val="tx1"/>
                          </a:solidFill>
                          <a:latin typeface="Times New Roman" charset="0"/>
                          <a:ea typeface="ＭＳ Ｐゴシック" charset="-128"/>
                        </a:defRPr>
                      </a:lvl5pPr>
                      <a:lvl6pPr marL="2514600" indent="-228600" defTabSz="915988"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defTabSz="915988"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defTabSz="915988"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defTabSz="915988"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5988" rtl="0" eaLnBrk="0" fontAlgn="base" latinLnBrk="0" hangingPunct="0">
                        <a:lnSpc>
                          <a:spcPct val="100000"/>
                        </a:lnSpc>
                        <a:spcBef>
                          <a:spcPct val="20000"/>
                        </a:spcBef>
                        <a:spcAft>
                          <a:spcPct val="0"/>
                        </a:spcAft>
                        <a:buClr>
                          <a:schemeClr val="accent2"/>
                        </a:buClr>
                        <a:buSzPct val="85000"/>
                        <a:buFont typeface="ZapfDingbats" charset="0"/>
                        <a:buNone/>
                        <a:tabLst/>
                      </a:pPr>
                      <a:endParaRPr kumimoji="0" lang="x-none" altLang="x-none" sz="1600" b="0" i="0" u="none" strike="noStrike" cap="none" normalizeH="0" baseline="0">
                        <a:ln>
                          <a:noFill/>
                        </a:ln>
                        <a:solidFill>
                          <a:schemeClr val="tx1"/>
                        </a:solidFill>
                        <a:effectLst/>
                        <a:latin typeface="Comic Sans MS" charset="0"/>
                        <a:ea typeface="ＭＳ Ｐゴシック" charset="-128"/>
                      </a:endParaRPr>
                    </a:p>
                  </a:txBody>
                  <a:tcPr marL="91313" marR="91313" marT="45625" marB="456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83682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50F3720A-B549-9649-829D-21BC5E04FF35}"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26</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76802" name="Freeform 4"/>
          <p:cNvSpPr>
            <a:spLocks noEditPoints="1"/>
          </p:cNvSpPr>
          <p:nvPr/>
        </p:nvSpPr>
        <p:spPr bwMode="auto">
          <a:xfrm>
            <a:off x="1809750" y="3094038"/>
            <a:ext cx="2378075" cy="34925"/>
          </a:xfrm>
          <a:custGeom>
            <a:avLst/>
            <a:gdLst>
              <a:gd name="T0" fmla="*/ 2147483646 w 1500"/>
              <a:gd name="T1" fmla="*/ 2147483646 h 22"/>
              <a:gd name="T2" fmla="*/ 2147483646 w 1500"/>
              <a:gd name="T3" fmla="*/ 2147483646 h 22"/>
              <a:gd name="T4" fmla="*/ 2147483646 w 1500"/>
              <a:gd name="T5" fmla="*/ 0 h 22"/>
              <a:gd name="T6" fmla="*/ 2147483646 w 1500"/>
              <a:gd name="T7" fmla="*/ 2147483646 h 22"/>
              <a:gd name="T8" fmla="*/ 2147483646 w 1500"/>
              <a:gd name="T9" fmla="*/ 2147483646 h 22"/>
              <a:gd name="T10" fmla="*/ 2147483646 w 1500"/>
              <a:gd name="T11" fmla="*/ 2147483646 h 22"/>
              <a:gd name="T12" fmla="*/ 2147483646 w 1500"/>
              <a:gd name="T13" fmla="*/ 2147483646 h 22"/>
              <a:gd name="T14" fmla="*/ 2147483646 w 1500"/>
              <a:gd name="T15" fmla="*/ 2147483646 h 22"/>
              <a:gd name="T16" fmla="*/ 2147483646 w 1500"/>
              <a:gd name="T17" fmla="*/ 2147483646 h 22"/>
              <a:gd name="T18" fmla="*/ 0 w 1500"/>
              <a:gd name="T19" fmla="*/ 2147483646 h 22"/>
              <a:gd name="T20" fmla="*/ 2147483646 w 1500"/>
              <a:gd name="T21" fmla="*/ 2147483646 h 22"/>
              <a:gd name="T22" fmla="*/ 2147483646 w 1500"/>
              <a:gd name="T23" fmla="*/ 2147483646 h 22"/>
              <a:gd name="T24" fmla="*/ 2147483646 w 1500"/>
              <a:gd name="T25" fmla="*/ 2147483646 h 22"/>
              <a:gd name="T26" fmla="*/ 2147483646 w 1500"/>
              <a:gd name="T27" fmla="*/ 2147483646 h 22"/>
              <a:gd name="T28" fmla="*/ 2147483646 w 1500"/>
              <a:gd name="T29" fmla="*/ 2147483646 h 22"/>
              <a:gd name="T30" fmla="*/ 2147483646 w 1500"/>
              <a:gd name="T31" fmla="*/ 0 h 22"/>
              <a:gd name="T32" fmla="*/ 2147483646 w 1500"/>
              <a:gd name="T33" fmla="*/ 2147483646 h 22"/>
              <a:gd name="T34" fmla="*/ 0 w 1500"/>
              <a:gd name="T35" fmla="*/ 2147483646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22"/>
              <a:gd name="T56" fmla="*/ 1500 w 1500"/>
              <a:gd name="T57" fmla="*/ 22 h 2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22">
                <a:moveTo>
                  <a:pt x="1500" y="10"/>
                </a:moveTo>
                <a:lnTo>
                  <a:pt x="1498" y="2"/>
                </a:lnTo>
                <a:lnTo>
                  <a:pt x="1490" y="0"/>
                </a:lnTo>
                <a:lnTo>
                  <a:pt x="1482" y="2"/>
                </a:lnTo>
                <a:lnTo>
                  <a:pt x="1478" y="10"/>
                </a:lnTo>
                <a:lnTo>
                  <a:pt x="1482" y="18"/>
                </a:lnTo>
                <a:lnTo>
                  <a:pt x="1490" y="22"/>
                </a:lnTo>
                <a:lnTo>
                  <a:pt x="1498" y="18"/>
                </a:lnTo>
                <a:lnTo>
                  <a:pt x="1500" y="10"/>
                </a:lnTo>
                <a:close/>
                <a:moveTo>
                  <a:pt x="0" y="10"/>
                </a:moveTo>
                <a:lnTo>
                  <a:pt x="2" y="18"/>
                </a:lnTo>
                <a:lnTo>
                  <a:pt x="10" y="22"/>
                </a:lnTo>
                <a:lnTo>
                  <a:pt x="18" y="18"/>
                </a:lnTo>
                <a:lnTo>
                  <a:pt x="21" y="10"/>
                </a:lnTo>
                <a:lnTo>
                  <a:pt x="18" y="2"/>
                </a:lnTo>
                <a:lnTo>
                  <a:pt x="10" y="0"/>
                </a:lnTo>
                <a:lnTo>
                  <a:pt x="2" y="2"/>
                </a:lnTo>
                <a:lnTo>
                  <a:pt x="0" y="10"/>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03" name="Line 5"/>
          <p:cNvSpPr>
            <a:spLocks noChangeShapeType="1"/>
          </p:cNvSpPr>
          <p:nvPr/>
        </p:nvSpPr>
        <p:spPr bwMode="auto">
          <a:xfrm flipH="1">
            <a:off x="1843088" y="3109913"/>
            <a:ext cx="2309812" cy="158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04" name="Freeform 6"/>
          <p:cNvSpPr>
            <a:spLocks noEditPoints="1"/>
          </p:cNvSpPr>
          <p:nvPr/>
        </p:nvSpPr>
        <p:spPr bwMode="auto">
          <a:xfrm>
            <a:off x="1809750" y="4122738"/>
            <a:ext cx="2378075" cy="638175"/>
          </a:xfrm>
          <a:custGeom>
            <a:avLst/>
            <a:gdLst>
              <a:gd name="T0" fmla="*/ 0 w 1500"/>
              <a:gd name="T1" fmla="*/ 2147483646 h 403"/>
              <a:gd name="T2" fmla="*/ 2147483646 w 1500"/>
              <a:gd name="T3" fmla="*/ 2147483646 h 403"/>
              <a:gd name="T4" fmla="*/ 2147483646 w 1500"/>
              <a:gd name="T5" fmla="*/ 2147483646 h 403"/>
              <a:gd name="T6" fmla="*/ 2147483646 w 1500"/>
              <a:gd name="T7" fmla="*/ 2147483646 h 403"/>
              <a:gd name="T8" fmla="*/ 2147483646 w 1500"/>
              <a:gd name="T9" fmla="*/ 2147483646 h 403"/>
              <a:gd name="T10" fmla="*/ 2147483646 w 1500"/>
              <a:gd name="T11" fmla="*/ 2147483646 h 403"/>
              <a:gd name="T12" fmla="*/ 2147483646 w 1500"/>
              <a:gd name="T13" fmla="*/ 2147483646 h 403"/>
              <a:gd name="T14" fmla="*/ 0 w 1500"/>
              <a:gd name="T15" fmla="*/ 2147483646 h 403"/>
              <a:gd name="T16" fmla="*/ 0 w 1500"/>
              <a:gd name="T17" fmla="*/ 2147483646 h 403"/>
              <a:gd name="T18" fmla="*/ 2147483646 w 1500"/>
              <a:gd name="T19" fmla="*/ 2147483646 h 403"/>
              <a:gd name="T20" fmla="*/ 2147483646 w 1500"/>
              <a:gd name="T21" fmla="*/ 2147483646 h 403"/>
              <a:gd name="T22" fmla="*/ 2147483646 w 1500"/>
              <a:gd name="T23" fmla="*/ 0 h 403"/>
              <a:gd name="T24" fmla="*/ 2147483646 w 1500"/>
              <a:gd name="T25" fmla="*/ 2147483646 h 403"/>
              <a:gd name="T26" fmla="*/ 2147483646 w 1500"/>
              <a:gd name="T27" fmla="*/ 2147483646 h 403"/>
              <a:gd name="T28" fmla="*/ 2147483646 w 1500"/>
              <a:gd name="T29" fmla="*/ 2147483646 h 403"/>
              <a:gd name="T30" fmla="*/ 2147483646 w 1500"/>
              <a:gd name="T31" fmla="*/ 2147483646 h 403"/>
              <a:gd name="T32" fmla="*/ 2147483646 w 1500"/>
              <a:gd name="T33" fmla="*/ 2147483646 h 403"/>
              <a:gd name="T34" fmla="*/ 2147483646 w 1500"/>
              <a:gd name="T35" fmla="*/ 2147483646 h 40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403"/>
              <a:gd name="T56" fmla="*/ 1500 w 1500"/>
              <a:gd name="T57" fmla="*/ 403 h 40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403">
                <a:moveTo>
                  <a:pt x="0" y="395"/>
                </a:moveTo>
                <a:lnTo>
                  <a:pt x="4" y="403"/>
                </a:lnTo>
                <a:lnTo>
                  <a:pt x="14" y="403"/>
                </a:lnTo>
                <a:lnTo>
                  <a:pt x="20" y="399"/>
                </a:lnTo>
                <a:lnTo>
                  <a:pt x="21" y="391"/>
                </a:lnTo>
                <a:lnTo>
                  <a:pt x="16" y="383"/>
                </a:lnTo>
                <a:lnTo>
                  <a:pt x="8" y="381"/>
                </a:lnTo>
                <a:lnTo>
                  <a:pt x="0" y="387"/>
                </a:lnTo>
                <a:lnTo>
                  <a:pt x="0" y="395"/>
                </a:lnTo>
                <a:close/>
                <a:moveTo>
                  <a:pt x="1500" y="8"/>
                </a:moveTo>
                <a:lnTo>
                  <a:pt x="1496" y="2"/>
                </a:lnTo>
                <a:lnTo>
                  <a:pt x="1486" y="0"/>
                </a:lnTo>
                <a:lnTo>
                  <a:pt x="1480" y="6"/>
                </a:lnTo>
                <a:lnTo>
                  <a:pt x="1478" y="14"/>
                </a:lnTo>
                <a:lnTo>
                  <a:pt x="1484" y="22"/>
                </a:lnTo>
                <a:lnTo>
                  <a:pt x="1492" y="22"/>
                </a:lnTo>
                <a:lnTo>
                  <a:pt x="1500" y="18"/>
                </a:lnTo>
                <a:lnTo>
                  <a:pt x="1500" y="8"/>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05" name="Line 7"/>
          <p:cNvSpPr>
            <a:spLocks noChangeShapeType="1"/>
          </p:cNvSpPr>
          <p:nvPr/>
        </p:nvSpPr>
        <p:spPr bwMode="auto">
          <a:xfrm flipV="1">
            <a:off x="1843088" y="4144963"/>
            <a:ext cx="2309812" cy="59690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06" name="Freeform 8"/>
          <p:cNvSpPr>
            <a:spLocks noEditPoints="1"/>
          </p:cNvSpPr>
          <p:nvPr/>
        </p:nvSpPr>
        <p:spPr bwMode="auto">
          <a:xfrm>
            <a:off x="1809750" y="4725988"/>
            <a:ext cx="2378075" cy="604837"/>
          </a:xfrm>
          <a:custGeom>
            <a:avLst/>
            <a:gdLst>
              <a:gd name="T0" fmla="*/ 0 w 1500"/>
              <a:gd name="T1" fmla="*/ 2147483646 h 381"/>
              <a:gd name="T2" fmla="*/ 2147483646 w 1500"/>
              <a:gd name="T3" fmla="*/ 2147483646 h 381"/>
              <a:gd name="T4" fmla="*/ 2147483646 w 1500"/>
              <a:gd name="T5" fmla="*/ 2147483646 h 381"/>
              <a:gd name="T6" fmla="*/ 2147483646 w 1500"/>
              <a:gd name="T7" fmla="*/ 2147483646 h 381"/>
              <a:gd name="T8" fmla="*/ 2147483646 w 1500"/>
              <a:gd name="T9" fmla="*/ 2147483646 h 381"/>
              <a:gd name="T10" fmla="*/ 2147483646 w 1500"/>
              <a:gd name="T11" fmla="*/ 2147483646 h 381"/>
              <a:gd name="T12" fmla="*/ 2147483646 w 1500"/>
              <a:gd name="T13" fmla="*/ 0 h 381"/>
              <a:gd name="T14" fmla="*/ 2147483646 w 1500"/>
              <a:gd name="T15" fmla="*/ 2147483646 h 381"/>
              <a:gd name="T16" fmla="*/ 0 w 1500"/>
              <a:gd name="T17" fmla="*/ 2147483646 h 381"/>
              <a:gd name="T18" fmla="*/ 2147483646 w 1500"/>
              <a:gd name="T19" fmla="*/ 2147483646 h 381"/>
              <a:gd name="T20" fmla="*/ 2147483646 w 1500"/>
              <a:gd name="T21" fmla="*/ 2147483646 h 381"/>
              <a:gd name="T22" fmla="*/ 2147483646 w 1500"/>
              <a:gd name="T23" fmla="*/ 2147483646 h 381"/>
              <a:gd name="T24" fmla="*/ 2147483646 w 1500"/>
              <a:gd name="T25" fmla="*/ 2147483646 h 381"/>
              <a:gd name="T26" fmla="*/ 2147483646 w 1500"/>
              <a:gd name="T27" fmla="*/ 2147483646 h 381"/>
              <a:gd name="T28" fmla="*/ 2147483646 w 1500"/>
              <a:gd name="T29" fmla="*/ 2147483646 h 381"/>
              <a:gd name="T30" fmla="*/ 2147483646 w 1500"/>
              <a:gd name="T31" fmla="*/ 2147483646 h 381"/>
              <a:gd name="T32" fmla="*/ 2147483646 w 1500"/>
              <a:gd name="T33" fmla="*/ 2147483646 h 381"/>
              <a:gd name="T34" fmla="*/ 2147483646 w 1500"/>
              <a:gd name="T35" fmla="*/ 2147483646 h 3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00"/>
              <a:gd name="T55" fmla="*/ 0 h 381"/>
              <a:gd name="T56" fmla="*/ 1500 w 1500"/>
              <a:gd name="T57" fmla="*/ 381 h 3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00" h="381">
                <a:moveTo>
                  <a:pt x="0" y="10"/>
                </a:moveTo>
                <a:lnTo>
                  <a:pt x="2" y="18"/>
                </a:lnTo>
                <a:lnTo>
                  <a:pt x="8" y="22"/>
                </a:lnTo>
                <a:lnTo>
                  <a:pt x="16" y="22"/>
                </a:lnTo>
                <a:lnTo>
                  <a:pt x="21" y="14"/>
                </a:lnTo>
                <a:lnTo>
                  <a:pt x="20" y="6"/>
                </a:lnTo>
                <a:lnTo>
                  <a:pt x="14" y="0"/>
                </a:lnTo>
                <a:lnTo>
                  <a:pt x="4" y="2"/>
                </a:lnTo>
                <a:lnTo>
                  <a:pt x="0" y="10"/>
                </a:lnTo>
                <a:close/>
                <a:moveTo>
                  <a:pt x="1500" y="373"/>
                </a:moveTo>
                <a:lnTo>
                  <a:pt x="1500" y="365"/>
                </a:lnTo>
                <a:lnTo>
                  <a:pt x="1492" y="359"/>
                </a:lnTo>
                <a:lnTo>
                  <a:pt x="1484" y="361"/>
                </a:lnTo>
                <a:lnTo>
                  <a:pt x="1478" y="369"/>
                </a:lnTo>
                <a:lnTo>
                  <a:pt x="1480" y="377"/>
                </a:lnTo>
                <a:lnTo>
                  <a:pt x="1486" y="381"/>
                </a:lnTo>
                <a:lnTo>
                  <a:pt x="1496" y="381"/>
                </a:lnTo>
                <a:lnTo>
                  <a:pt x="1500" y="373"/>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07" name="Line 9"/>
          <p:cNvSpPr>
            <a:spLocks noChangeShapeType="1"/>
          </p:cNvSpPr>
          <p:nvPr/>
        </p:nvSpPr>
        <p:spPr bwMode="auto">
          <a:xfrm>
            <a:off x="1843088" y="4748213"/>
            <a:ext cx="2309812" cy="5635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08" name="Freeform 10"/>
          <p:cNvSpPr>
            <a:spLocks noEditPoints="1"/>
          </p:cNvSpPr>
          <p:nvPr/>
        </p:nvSpPr>
        <p:spPr bwMode="auto">
          <a:xfrm>
            <a:off x="4152900" y="3094038"/>
            <a:ext cx="2632075" cy="461962"/>
          </a:xfrm>
          <a:custGeom>
            <a:avLst/>
            <a:gdLst>
              <a:gd name="T0" fmla="*/ 0 w 1660"/>
              <a:gd name="T1" fmla="*/ 2147483646 h 291"/>
              <a:gd name="T2" fmla="*/ 2147483646 w 1660"/>
              <a:gd name="T3" fmla="*/ 2147483646 h 291"/>
              <a:gd name="T4" fmla="*/ 2147483646 w 1660"/>
              <a:gd name="T5" fmla="*/ 2147483646 h 291"/>
              <a:gd name="T6" fmla="*/ 2147483646 w 1660"/>
              <a:gd name="T7" fmla="*/ 2147483646 h 291"/>
              <a:gd name="T8" fmla="*/ 2147483646 w 1660"/>
              <a:gd name="T9" fmla="*/ 2147483646 h 291"/>
              <a:gd name="T10" fmla="*/ 2147483646 w 1660"/>
              <a:gd name="T11" fmla="*/ 2147483646 h 291"/>
              <a:gd name="T12" fmla="*/ 2147483646 w 1660"/>
              <a:gd name="T13" fmla="*/ 0 h 291"/>
              <a:gd name="T14" fmla="*/ 2147483646 w 1660"/>
              <a:gd name="T15" fmla="*/ 2147483646 h 291"/>
              <a:gd name="T16" fmla="*/ 0 w 1660"/>
              <a:gd name="T17" fmla="*/ 2147483646 h 291"/>
              <a:gd name="T18" fmla="*/ 2147483646 w 1660"/>
              <a:gd name="T19" fmla="*/ 2147483646 h 291"/>
              <a:gd name="T20" fmla="*/ 2147483646 w 1660"/>
              <a:gd name="T21" fmla="*/ 2147483646 h 291"/>
              <a:gd name="T22" fmla="*/ 2147483646 w 1660"/>
              <a:gd name="T23" fmla="*/ 2147483646 h 291"/>
              <a:gd name="T24" fmla="*/ 2147483646 w 1660"/>
              <a:gd name="T25" fmla="*/ 2147483646 h 291"/>
              <a:gd name="T26" fmla="*/ 2147483646 w 1660"/>
              <a:gd name="T27" fmla="*/ 2147483646 h 291"/>
              <a:gd name="T28" fmla="*/ 2147483646 w 1660"/>
              <a:gd name="T29" fmla="*/ 2147483646 h 291"/>
              <a:gd name="T30" fmla="*/ 2147483646 w 1660"/>
              <a:gd name="T31" fmla="*/ 2147483646 h 291"/>
              <a:gd name="T32" fmla="*/ 2147483646 w 1660"/>
              <a:gd name="T33" fmla="*/ 2147483646 h 291"/>
              <a:gd name="T34" fmla="*/ 2147483646 w 1660"/>
              <a:gd name="T35" fmla="*/ 2147483646 h 2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0"/>
              <a:gd name="T55" fmla="*/ 0 h 291"/>
              <a:gd name="T56" fmla="*/ 1660 w 1660"/>
              <a:gd name="T57" fmla="*/ 291 h 2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0" h="291">
                <a:moveTo>
                  <a:pt x="0" y="10"/>
                </a:moveTo>
                <a:lnTo>
                  <a:pt x="2" y="18"/>
                </a:lnTo>
                <a:lnTo>
                  <a:pt x="10" y="22"/>
                </a:lnTo>
                <a:lnTo>
                  <a:pt x="18" y="20"/>
                </a:lnTo>
                <a:lnTo>
                  <a:pt x="22" y="12"/>
                </a:lnTo>
                <a:lnTo>
                  <a:pt x="20" y="4"/>
                </a:lnTo>
                <a:lnTo>
                  <a:pt x="14" y="0"/>
                </a:lnTo>
                <a:lnTo>
                  <a:pt x="6" y="2"/>
                </a:lnTo>
                <a:lnTo>
                  <a:pt x="0" y="10"/>
                </a:lnTo>
                <a:close/>
                <a:moveTo>
                  <a:pt x="1660" y="281"/>
                </a:moveTo>
                <a:lnTo>
                  <a:pt x="1658" y="273"/>
                </a:lnTo>
                <a:lnTo>
                  <a:pt x="1650" y="269"/>
                </a:lnTo>
                <a:lnTo>
                  <a:pt x="1642" y="271"/>
                </a:lnTo>
                <a:lnTo>
                  <a:pt x="1638" y="279"/>
                </a:lnTo>
                <a:lnTo>
                  <a:pt x="1638" y="287"/>
                </a:lnTo>
                <a:lnTo>
                  <a:pt x="1646" y="291"/>
                </a:lnTo>
                <a:lnTo>
                  <a:pt x="1654" y="289"/>
                </a:lnTo>
                <a:lnTo>
                  <a:pt x="1660" y="281"/>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09" name="Line 11"/>
          <p:cNvSpPr>
            <a:spLocks noChangeShapeType="1"/>
          </p:cNvSpPr>
          <p:nvPr/>
        </p:nvSpPr>
        <p:spPr bwMode="auto">
          <a:xfrm>
            <a:off x="4187825" y="3113088"/>
            <a:ext cx="2562225" cy="423862"/>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0" name="Freeform 12"/>
          <p:cNvSpPr>
            <a:spLocks noEditPoints="1"/>
          </p:cNvSpPr>
          <p:nvPr/>
        </p:nvSpPr>
        <p:spPr bwMode="auto">
          <a:xfrm>
            <a:off x="4152900" y="3521075"/>
            <a:ext cx="2632075" cy="636588"/>
          </a:xfrm>
          <a:custGeom>
            <a:avLst/>
            <a:gdLst>
              <a:gd name="T0" fmla="*/ 2147483646 w 1660"/>
              <a:gd name="T1" fmla="*/ 2147483646 h 402"/>
              <a:gd name="T2" fmla="*/ 2147483646 w 1660"/>
              <a:gd name="T3" fmla="*/ 2147483646 h 402"/>
              <a:gd name="T4" fmla="*/ 2147483646 w 1660"/>
              <a:gd name="T5" fmla="*/ 0 h 402"/>
              <a:gd name="T6" fmla="*/ 2147483646 w 1660"/>
              <a:gd name="T7" fmla="*/ 2147483646 h 402"/>
              <a:gd name="T8" fmla="*/ 2147483646 w 1660"/>
              <a:gd name="T9" fmla="*/ 2147483646 h 402"/>
              <a:gd name="T10" fmla="*/ 2147483646 w 1660"/>
              <a:gd name="T11" fmla="*/ 2147483646 h 402"/>
              <a:gd name="T12" fmla="*/ 2147483646 w 1660"/>
              <a:gd name="T13" fmla="*/ 2147483646 h 402"/>
              <a:gd name="T14" fmla="*/ 2147483646 w 1660"/>
              <a:gd name="T15" fmla="*/ 2147483646 h 402"/>
              <a:gd name="T16" fmla="*/ 2147483646 w 1660"/>
              <a:gd name="T17" fmla="*/ 2147483646 h 402"/>
              <a:gd name="T18" fmla="*/ 0 w 1660"/>
              <a:gd name="T19" fmla="*/ 2147483646 h 402"/>
              <a:gd name="T20" fmla="*/ 2147483646 w 1660"/>
              <a:gd name="T21" fmla="*/ 2147483646 h 402"/>
              <a:gd name="T22" fmla="*/ 2147483646 w 1660"/>
              <a:gd name="T23" fmla="*/ 2147483646 h 402"/>
              <a:gd name="T24" fmla="*/ 2147483646 w 1660"/>
              <a:gd name="T25" fmla="*/ 2147483646 h 402"/>
              <a:gd name="T26" fmla="*/ 2147483646 w 1660"/>
              <a:gd name="T27" fmla="*/ 2147483646 h 402"/>
              <a:gd name="T28" fmla="*/ 2147483646 w 1660"/>
              <a:gd name="T29" fmla="*/ 2147483646 h 402"/>
              <a:gd name="T30" fmla="*/ 2147483646 w 1660"/>
              <a:gd name="T31" fmla="*/ 2147483646 h 402"/>
              <a:gd name="T32" fmla="*/ 2147483646 w 1660"/>
              <a:gd name="T33" fmla="*/ 2147483646 h 402"/>
              <a:gd name="T34" fmla="*/ 0 w 1660"/>
              <a:gd name="T35" fmla="*/ 2147483646 h 4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60"/>
              <a:gd name="T55" fmla="*/ 0 h 402"/>
              <a:gd name="T56" fmla="*/ 1660 w 1660"/>
              <a:gd name="T57" fmla="*/ 402 h 4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60" h="402">
                <a:moveTo>
                  <a:pt x="1660" y="8"/>
                </a:moveTo>
                <a:lnTo>
                  <a:pt x="1654" y="2"/>
                </a:lnTo>
                <a:lnTo>
                  <a:pt x="1646" y="0"/>
                </a:lnTo>
                <a:lnTo>
                  <a:pt x="1638" y="4"/>
                </a:lnTo>
                <a:lnTo>
                  <a:pt x="1638" y="14"/>
                </a:lnTo>
                <a:lnTo>
                  <a:pt x="1642" y="20"/>
                </a:lnTo>
                <a:lnTo>
                  <a:pt x="1650" y="22"/>
                </a:lnTo>
                <a:lnTo>
                  <a:pt x="1658" y="16"/>
                </a:lnTo>
                <a:lnTo>
                  <a:pt x="1660" y="8"/>
                </a:lnTo>
                <a:close/>
                <a:moveTo>
                  <a:pt x="0" y="394"/>
                </a:moveTo>
                <a:lnTo>
                  <a:pt x="6" y="400"/>
                </a:lnTo>
                <a:lnTo>
                  <a:pt x="14" y="402"/>
                </a:lnTo>
                <a:lnTo>
                  <a:pt x="22" y="398"/>
                </a:lnTo>
                <a:lnTo>
                  <a:pt x="22" y="388"/>
                </a:lnTo>
                <a:lnTo>
                  <a:pt x="18" y="382"/>
                </a:lnTo>
                <a:lnTo>
                  <a:pt x="10" y="380"/>
                </a:lnTo>
                <a:lnTo>
                  <a:pt x="2" y="386"/>
                </a:lnTo>
                <a:lnTo>
                  <a:pt x="0" y="394"/>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1" name="Line 13"/>
          <p:cNvSpPr>
            <a:spLocks noChangeShapeType="1"/>
          </p:cNvSpPr>
          <p:nvPr/>
        </p:nvSpPr>
        <p:spPr bwMode="auto">
          <a:xfrm flipH="1">
            <a:off x="4187825" y="3543300"/>
            <a:ext cx="2562225" cy="59213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2" name="Freeform 14"/>
          <p:cNvSpPr>
            <a:spLocks noEditPoints="1"/>
          </p:cNvSpPr>
          <p:nvPr/>
        </p:nvSpPr>
        <p:spPr bwMode="auto">
          <a:xfrm>
            <a:off x="4152900" y="5295900"/>
            <a:ext cx="2347913" cy="38100"/>
          </a:xfrm>
          <a:custGeom>
            <a:avLst/>
            <a:gdLst>
              <a:gd name="T0" fmla="*/ 0 w 1481"/>
              <a:gd name="T1" fmla="*/ 2147483646 h 24"/>
              <a:gd name="T2" fmla="*/ 2147483646 w 1481"/>
              <a:gd name="T3" fmla="*/ 2147483646 h 24"/>
              <a:gd name="T4" fmla="*/ 2147483646 w 1481"/>
              <a:gd name="T5" fmla="*/ 2147483646 h 24"/>
              <a:gd name="T6" fmla="*/ 2147483646 w 1481"/>
              <a:gd name="T7" fmla="*/ 2147483646 h 24"/>
              <a:gd name="T8" fmla="*/ 2147483646 w 1481"/>
              <a:gd name="T9" fmla="*/ 2147483646 h 24"/>
              <a:gd name="T10" fmla="*/ 2147483646 w 1481"/>
              <a:gd name="T11" fmla="*/ 2147483646 h 24"/>
              <a:gd name="T12" fmla="*/ 2147483646 w 1481"/>
              <a:gd name="T13" fmla="*/ 0 h 24"/>
              <a:gd name="T14" fmla="*/ 2147483646 w 1481"/>
              <a:gd name="T15" fmla="*/ 2147483646 h 24"/>
              <a:gd name="T16" fmla="*/ 0 w 1481"/>
              <a:gd name="T17" fmla="*/ 2147483646 h 24"/>
              <a:gd name="T18" fmla="*/ 2147483646 w 1481"/>
              <a:gd name="T19" fmla="*/ 2147483646 h 24"/>
              <a:gd name="T20" fmla="*/ 2147483646 w 1481"/>
              <a:gd name="T21" fmla="*/ 2147483646 h 24"/>
              <a:gd name="T22" fmla="*/ 2147483646 w 1481"/>
              <a:gd name="T23" fmla="*/ 0 h 24"/>
              <a:gd name="T24" fmla="*/ 2147483646 w 1481"/>
              <a:gd name="T25" fmla="*/ 2147483646 h 24"/>
              <a:gd name="T26" fmla="*/ 2147483646 w 1481"/>
              <a:gd name="T27" fmla="*/ 2147483646 h 24"/>
              <a:gd name="T28" fmla="*/ 2147483646 w 1481"/>
              <a:gd name="T29" fmla="*/ 2147483646 h 24"/>
              <a:gd name="T30" fmla="*/ 2147483646 w 1481"/>
              <a:gd name="T31" fmla="*/ 2147483646 h 24"/>
              <a:gd name="T32" fmla="*/ 2147483646 w 1481"/>
              <a:gd name="T33" fmla="*/ 2147483646 h 24"/>
              <a:gd name="T34" fmla="*/ 2147483646 w 1481"/>
              <a:gd name="T35" fmla="*/ 2147483646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81"/>
              <a:gd name="T55" fmla="*/ 0 h 24"/>
              <a:gd name="T56" fmla="*/ 1481 w 1481"/>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81" h="24">
                <a:moveTo>
                  <a:pt x="0" y="12"/>
                </a:moveTo>
                <a:lnTo>
                  <a:pt x="4" y="20"/>
                </a:lnTo>
                <a:lnTo>
                  <a:pt x="12" y="24"/>
                </a:lnTo>
                <a:lnTo>
                  <a:pt x="20" y="20"/>
                </a:lnTo>
                <a:lnTo>
                  <a:pt x="22" y="12"/>
                </a:lnTo>
                <a:lnTo>
                  <a:pt x="20" y="4"/>
                </a:lnTo>
                <a:lnTo>
                  <a:pt x="12" y="0"/>
                </a:lnTo>
                <a:lnTo>
                  <a:pt x="4" y="4"/>
                </a:lnTo>
                <a:lnTo>
                  <a:pt x="0" y="12"/>
                </a:lnTo>
                <a:close/>
                <a:moveTo>
                  <a:pt x="1481" y="12"/>
                </a:moveTo>
                <a:lnTo>
                  <a:pt x="1477" y="4"/>
                </a:lnTo>
                <a:lnTo>
                  <a:pt x="1469" y="0"/>
                </a:lnTo>
                <a:lnTo>
                  <a:pt x="1461" y="4"/>
                </a:lnTo>
                <a:lnTo>
                  <a:pt x="1457" y="12"/>
                </a:lnTo>
                <a:lnTo>
                  <a:pt x="1461" y="20"/>
                </a:lnTo>
                <a:lnTo>
                  <a:pt x="1469" y="24"/>
                </a:lnTo>
                <a:lnTo>
                  <a:pt x="1477" y="20"/>
                </a:lnTo>
                <a:lnTo>
                  <a:pt x="1481" y="12"/>
                </a:lnTo>
                <a:close/>
              </a:path>
            </a:pathLst>
          </a:custGeom>
          <a:solidFill>
            <a:srgbClr val="FFFFFF"/>
          </a:solidFill>
          <a:ln w="28575">
            <a:solidFill>
              <a:srgbClr val="FFFFFF"/>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3" name="Line 15"/>
          <p:cNvSpPr>
            <a:spLocks noChangeShapeType="1"/>
          </p:cNvSpPr>
          <p:nvPr/>
        </p:nvSpPr>
        <p:spPr bwMode="auto">
          <a:xfrm>
            <a:off x="4187825" y="5314950"/>
            <a:ext cx="2274888" cy="1588"/>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4" name="Line 16"/>
          <p:cNvSpPr>
            <a:spLocks noChangeShapeType="1"/>
          </p:cNvSpPr>
          <p:nvPr/>
        </p:nvSpPr>
        <p:spPr bwMode="auto">
          <a:xfrm flipH="1" flipV="1">
            <a:off x="6481763" y="5314950"/>
            <a:ext cx="1244600" cy="2222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5" name="Line 17"/>
          <p:cNvSpPr>
            <a:spLocks noChangeShapeType="1"/>
          </p:cNvSpPr>
          <p:nvPr/>
        </p:nvSpPr>
        <p:spPr bwMode="auto">
          <a:xfrm>
            <a:off x="4171950" y="2255838"/>
            <a:ext cx="1588" cy="8540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6" name="Line 18"/>
          <p:cNvSpPr>
            <a:spLocks noChangeShapeType="1"/>
          </p:cNvSpPr>
          <p:nvPr/>
        </p:nvSpPr>
        <p:spPr bwMode="auto">
          <a:xfrm>
            <a:off x="760413" y="2730500"/>
            <a:ext cx="1065212" cy="379413"/>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7" name="Line 19"/>
          <p:cNvSpPr>
            <a:spLocks noChangeShapeType="1"/>
          </p:cNvSpPr>
          <p:nvPr/>
        </p:nvSpPr>
        <p:spPr bwMode="auto">
          <a:xfrm flipV="1">
            <a:off x="760413" y="4745038"/>
            <a:ext cx="1065212" cy="592137"/>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8" name="Line 20"/>
          <p:cNvSpPr>
            <a:spLocks noChangeShapeType="1"/>
          </p:cNvSpPr>
          <p:nvPr/>
        </p:nvSpPr>
        <p:spPr bwMode="auto">
          <a:xfrm flipH="1">
            <a:off x="6765925" y="2755900"/>
            <a:ext cx="817563" cy="78105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19" name="Rectangle 21"/>
          <p:cNvSpPr>
            <a:spLocks noChangeArrowheads="1"/>
          </p:cNvSpPr>
          <p:nvPr/>
        </p:nvSpPr>
        <p:spPr bwMode="auto">
          <a:xfrm>
            <a:off x="2306638" y="2967038"/>
            <a:ext cx="304800" cy="455612"/>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20" name="Rectangle 22"/>
          <p:cNvSpPr>
            <a:spLocks noChangeArrowheads="1"/>
          </p:cNvSpPr>
          <p:nvPr/>
        </p:nvSpPr>
        <p:spPr bwMode="auto">
          <a:xfrm>
            <a:off x="2230438" y="4640263"/>
            <a:ext cx="304800" cy="455612"/>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21" name="Rectangle 23"/>
          <p:cNvSpPr>
            <a:spLocks noChangeArrowheads="1"/>
          </p:cNvSpPr>
          <p:nvPr/>
        </p:nvSpPr>
        <p:spPr bwMode="auto">
          <a:xfrm>
            <a:off x="4437063" y="2890838"/>
            <a:ext cx="304800" cy="455612"/>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22" name="Rectangle 24"/>
          <p:cNvSpPr>
            <a:spLocks noChangeArrowheads="1"/>
          </p:cNvSpPr>
          <p:nvPr/>
        </p:nvSpPr>
        <p:spPr bwMode="auto">
          <a:xfrm>
            <a:off x="4437063" y="3878263"/>
            <a:ext cx="304800" cy="457200"/>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23" name="Rectangle 25"/>
          <p:cNvSpPr>
            <a:spLocks noChangeArrowheads="1"/>
          </p:cNvSpPr>
          <p:nvPr/>
        </p:nvSpPr>
        <p:spPr bwMode="auto">
          <a:xfrm>
            <a:off x="4437063" y="5172075"/>
            <a:ext cx="304800" cy="455613"/>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24" name="Rectangle 26"/>
          <p:cNvSpPr>
            <a:spLocks noChangeArrowheads="1"/>
          </p:cNvSpPr>
          <p:nvPr/>
        </p:nvSpPr>
        <p:spPr bwMode="auto">
          <a:xfrm>
            <a:off x="7024688" y="3346450"/>
            <a:ext cx="304800" cy="457200"/>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25" name="Rectangle 27"/>
          <p:cNvSpPr>
            <a:spLocks noChangeArrowheads="1"/>
          </p:cNvSpPr>
          <p:nvPr/>
        </p:nvSpPr>
        <p:spPr bwMode="auto">
          <a:xfrm>
            <a:off x="6719888" y="5095875"/>
            <a:ext cx="304800" cy="457200"/>
          </a:xfrm>
          <a:prstGeom prst="rect">
            <a:avLst/>
          </a:prstGeom>
          <a:solidFill>
            <a:schemeClr val="bg2"/>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chemeClr val="bg2"/>
            </a:extrusionClr>
            <a:contourClr>
              <a:schemeClr val="bg2"/>
            </a:contourClr>
          </a:sp3d>
        </p:spPr>
        <p:txBody>
          <a:bodyPr wrap="none" lIns="90343" tIns="44379" rIns="90343" bIns="44379" anchor="ctr">
            <a:flatTx/>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nvGrpSpPr>
          <p:cNvPr id="76826" name="Group 28"/>
          <p:cNvGrpSpPr>
            <a:grpSpLocks/>
          </p:cNvGrpSpPr>
          <p:nvPr/>
        </p:nvGrpSpPr>
        <p:grpSpPr bwMode="auto">
          <a:xfrm>
            <a:off x="1089025" y="2509838"/>
            <a:ext cx="454025" cy="457200"/>
            <a:chOff x="712" y="2330"/>
            <a:chExt cx="286" cy="288"/>
          </a:xfrm>
        </p:grpSpPr>
        <p:sp>
          <p:nvSpPr>
            <p:cNvPr id="76916" name="Freeform 29"/>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7" name="Line 30"/>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8" name="Line 31"/>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9" name="Freeform 32"/>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20" name="Line 33"/>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21" name="Line 34"/>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22" name="Line 35"/>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23" name="Rectangle 36"/>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24" name="Freeform 37"/>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25" name="Line 38"/>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26" name="Line 39"/>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27" name="Line 40"/>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76827" name="Group 41"/>
          <p:cNvGrpSpPr>
            <a:grpSpLocks/>
          </p:cNvGrpSpPr>
          <p:nvPr/>
        </p:nvGrpSpPr>
        <p:grpSpPr bwMode="auto">
          <a:xfrm>
            <a:off x="1165225" y="4867275"/>
            <a:ext cx="454025" cy="457200"/>
            <a:chOff x="712" y="2330"/>
            <a:chExt cx="286" cy="288"/>
          </a:xfrm>
        </p:grpSpPr>
        <p:sp>
          <p:nvSpPr>
            <p:cNvPr id="76904" name="Freeform 42"/>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5" name="Line 43"/>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6" name="Line 44"/>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7" name="Freeform 45"/>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8" name="Line 46"/>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9" name="Line 47"/>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0" name="Line 48"/>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1" name="Rectangle 49"/>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2" name="Freeform 50"/>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3" name="Line 51"/>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4" name="Line 52"/>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15" name="Line 53"/>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76828" name="Group 54"/>
          <p:cNvGrpSpPr>
            <a:grpSpLocks/>
          </p:cNvGrpSpPr>
          <p:nvPr/>
        </p:nvGrpSpPr>
        <p:grpSpPr bwMode="auto">
          <a:xfrm>
            <a:off x="4513263" y="2054225"/>
            <a:ext cx="454025" cy="455613"/>
            <a:chOff x="712" y="2330"/>
            <a:chExt cx="286" cy="288"/>
          </a:xfrm>
        </p:grpSpPr>
        <p:sp>
          <p:nvSpPr>
            <p:cNvPr id="76892" name="Freeform 55"/>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3" name="Line 56"/>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4" name="Line 57"/>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5" name="Freeform 58"/>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6" name="Line 59"/>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7" name="Line 60"/>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8" name="Line 61"/>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9" name="Rectangle 62"/>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0" name="Freeform 63"/>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1" name="Line 64"/>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2" name="Line 65"/>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903" name="Line 66"/>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76829" name="Group 67"/>
          <p:cNvGrpSpPr>
            <a:grpSpLocks/>
          </p:cNvGrpSpPr>
          <p:nvPr/>
        </p:nvGrpSpPr>
        <p:grpSpPr bwMode="auto">
          <a:xfrm>
            <a:off x="7785100" y="2509838"/>
            <a:ext cx="454025" cy="457200"/>
            <a:chOff x="712" y="2330"/>
            <a:chExt cx="286" cy="288"/>
          </a:xfrm>
        </p:grpSpPr>
        <p:sp>
          <p:nvSpPr>
            <p:cNvPr id="76880" name="Freeform 68"/>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1" name="Line 69"/>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2" name="Line 70"/>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3" name="Freeform 71"/>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4" name="Line 72"/>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5" name="Line 73"/>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6" name="Line 74"/>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7" name="Rectangle 75"/>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8" name="Freeform 76"/>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89" name="Line 77"/>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0" name="Line 78"/>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91" name="Line 79"/>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76830" name="Group 80"/>
          <p:cNvGrpSpPr>
            <a:grpSpLocks/>
          </p:cNvGrpSpPr>
          <p:nvPr/>
        </p:nvGrpSpPr>
        <p:grpSpPr bwMode="auto">
          <a:xfrm>
            <a:off x="8093075" y="5019675"/>
            <a:ext cx="454025" cy="457200"/>
            <a:chOff x="712" y="2330"/>
            <a:chExt cx="286" cy="288"/>
          </a:xfrm>
        </p:grpSpPr>
        <p:sp>
          <p:nvSpPr>
            <p:cNvPr id="76868" name="Freeform 81"/>
            <p:cNvSpPr>
              <a:spLocks/>
            </p:cNvSpPr>
            <p:nvPr/>
          </p:nvSpPr>
          <p:spPr bwMode="auto">
            <a:xfrm>
              <a:off x="712" y="2330"/>
              <a:ext cx="286" cy="288"/>
            </a:xfrm>
            <a:custGeom>
              <a:avLst/>
              <a:gdLst>
                <a:gd name="T0" fmla="*/ 1 w 572"/>
                <a:gd name="T1" fmla="*/ 0 h 577"/>
                <a:gd name="T2" fmla="*/ 0 w 572"/>
                <a:gd name="T3" fmla="*/ 0 h 577"/>
                <a:gd name="T4" fmla="*/ 0 w 572"/>
                <a:gd name="T5" fmla="*/ 0 h 577"/>
                <a:gd name="T6" fmla="*/ 1 w 572"/>
                <a:gd name="T7" fmla="*/ 0 h 577"/>
                <a:gd name="T8" fmla="*/ 1 w 572"/>
                <a:gd name="T9" fmla="*/ 0 h 577"/>
                <a:gd name="T10" fmla="*/ 1 w 572"/>
                <a:gd name="T11" fmla="*/ 0 h 577"/>
                <a:gd name="T12" fmla="*/ 1 w 572"/>
                <a:gd name="T13" fmla="*/ 0 h 577"/>
                <a:gd name="T14" fmla="*/ 1 w 572"/>
                <a:gd name="T15" fmla="*/ 0 h 577"/>
                <a:gd name="T16" fmla="*/ 1 w 572"/>
                <a:gd name="T17" fmla="*/ 0 h 577"/>
                <a:gd name="T18" fmla="*/ 1 w 572"/>
                <a:gd name="T19" fmla="*/ 0 h 577"/>
                <a:gd name="T20" fmla="*/ 1 w 572"/>
                <a:gd name="T21" fmla="*/ 0 h 577"/>
                <a:gd name="T22" fmla="*/ 1 w 572"/>
                <a:gd name="T23" fmla="*/ 0 h 577"/>
                <a:gd name="T24" fmla="*/ 1 w 572"/>
                <a:gd name="T25" fmla="*/ 0 h 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2"/>
                <a:gd name="T40" fmla="*/ 0 h 577"/>
                <a:gd name="T41" fmla="*/ 572 w 572"/>
                <a:gd name="T42" fmla="*/ 577 h 5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2" h="577">
                  <a:moveTo>
                    <a:pt x="126" y="377"/>
                  </a:moveTo>
                  <a:lnTo>
                    <a:pt x="0" y="377"/>
                  </a:lnTo>
                  <a:lnTo>
                    <a:pt x="0" y="577"/>
                  </a:lnTo>
                  <a:lnTo>
                    <a:pt x="572" y="577"/>
                  </a:lnTo>
                  <a:lnTo>
                    <a:pt x="572" y="377"/>
                  </a:lnTo>
                  <a:lnTo>
                    <a:pt x="446" y="377"/>
                  </a:lnTo>
                  <a:lnTo>
                    <a:pt x="446" y="350"/>
                  </a:lnTo>
                  <a:lnTo>
                    <a:pt x="500" y="350"/>
                  </a:lnTo>
                  <a:lnTo>
                    <a:pt x="500" y="0"/>
                  </a:lnTo>
                  <a:lnTo>
                    <a:pt x="71" y="0"/>
                  </a:lnTo>
                  <a:lnTo>
                    <a:pt x="71" y="350"/>
                  </a:lnTo>
                  <a:lnTo>
                    <a:pt x="126" y="350"/>
                  </a:lnTo>
                  <a:lnTo>
                    <a:pt x="126" y="377"/>
                  </a:lnTo>
                  <a:close/>
                </a:path>
              </a:pathLst>
            </a:custGeom>
            <a:solidFill>
              <a:srgbClr val="FFFFFF"/>
            </a:solidFill>
            <a:ln w="1111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69" name="Line 82"/>
            <p:cNvSpPr>
              <a:spLocks noChangeShapeType="1"/>
            </p:cNvSpPr>
            <p:nvPr/>
          </p:nvSpPr>
          <p:spPr bwMode="auto">
            <a:xfrm>
              <a:off x="774" y="2518"/>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0" name="Line 83"/>
            <p:cNvSpPr>
              <a:spLocks noChangeShapeType="1"/>
            </p:cNvSpPr>
            <p:nvPr/>
          </p:nvSpPr>
          <p:spPr bwMode="auto">
            <a:xfrm>
              <a:off x="774" y="2505"/>
              <a:ext cx="161" cy="1"/>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1" name="Freeform 84"/>
            <p:cNvSpPr>
              <a:spLocks noEditPoints="1"/>
            </p:cNvSpPr>
            <p:nvPr/>
          </p:nvSpPr>
          <p:spPr bwMode="auto">
            <a:xfrm>
              <a:off x="859" y="2528"/>
              <a:ext cx="116" cy="81"/>
            </a:xfrm>
            <a:custGeom>
              <a:avLst/>
              <a:gdLst>
                <a:gd name="T0" fmla="*/ 0 w 231"/>
                <a:gd name="T1" fmla="*/ 1 h 161"/>
                <a:gd name="T2" fmla="*/ 1 w 231"/>
                <a:gd name="T3" fmla="*/ 1 h 161"/>
                <a:gd name="T4" fmla="*/ 1 w 231"/>
                <a:gd name="T5" fmla="*/ 0 h 161"/>
                <a:gd name="T6" fmla="*/ 0 w 231"/>
                <a:gd name="T7" fmla="*/ 0 h 161"/>
                <a:gd name="T8" fmla="*/ 0 w 231"/>
                <a:gd name="T9" fmla="*/ 1 h 161"/>
                <a:gd name="T10" fmla="*/ 1 w 231"/>
                <a:gd name="T11" fmla="*/ 1 h 161"/>
                <a:gd name="T12" fmla="*/ 1 w 231"/>
                <a:gd name="T13" fmla="*/ 1 h 161"/>
                <a:gd name="T14" fmla="*/ 1 w 231"/>
                <a:gd name="T15" fmla="*/ 0 h 161"/>
                <a:gd name="T16" fmla="*/ 1 w 231"/>
                <a:gd name="T17" fmla="*/ 0 h 161"/>
                <a:gd name="T18" fmla="*/ 1 w 231"/>
                <a:gd name="T19" fmla="*/ 1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1"/>
                <a:gd name="T31" fmla="*/ 0 h 161"/>
                <a:gd name="T32" fmla="*/ 231 w 231"/>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1" h="161">
                  <a:moveTo>
                    <a:pt x="0" y="161"/>
                  </a:moveTo>
                  <a:lnTo>
                    <a:pt x="187" y="161"/>
                  </a:lnTo>
                  <a:lnTo>
                    <a:pt x="187" y="0"/>
                  </a:lnTo>
                  <a:lnTo>
                    <a:pt x="0" y="0"/>
                  </a:lnTo>
                  <a:lnTo>
                    <a:pt x="0" y="161"/>
                  </a:lnTo>
                  <a:close/>
                  <a:moveTo>
                    <a:pt x="204" y="27"/>
                  </a:moveTo>
                  <a:lnTo>
                    <a:pt x="231" y="27"/>
                  </a:lnTo>
                  <a:lnTo>
                    <a:pt x="231" y="0"/>
                  </a:lnTo>
                  <a:lnTo>
                    <a:pt x="204" y="0"/>
                  </a:lnTo>
                  <a:lnTo>
                    <a:pt x="204" y="27"/>
                  </a:lnTo>
                  <a:close/>
                </a:path>
              </a:pathLst>
            </a:custGeom>
            <a:solidFill>
              <a:srgbClr val="FFFFFF"/>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2" name="Line 85"/>
            <p:cNvSpPr>
              <a:spLocks noChangeShapeType="1"/>
            </p:cNvSpPr>
            <p:nvPr/>
          </p:nvSpPr>
          <p:spPr bwMode="auto">
            <a:xfrm>
              <a:off x="859" y="2555"/>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3" name="Line 86"/>
            <p:cNvSpPr>
              <a:spLocks noChangeShapeType="1"/>
            </p:cNvSpPr>
            <p:nvPr/>
          </p:nvSpPr>
          <p:spPr bwMode="auto">
            <a:xfrm>
              <a:off x="859" y="2582"/>
              <a:ext cx="9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4" name="Line 87"/>
            <p:cNvSpPr>
              <a:spLocks noChangeShapeType="1"/>
            </p:cNvSpPr>
            <p:nvPr/>
          </p:nvSpPr>
          <p:spPr bwMode="auto">
            <a:xfrm>
              <a:off x="863" y="2568"/>
              <a:ext cx="85"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5" name="Rectangle 88"/>
            <p:cNvSpPr>
              <a:spLocks noChangeArrowheads="1"/>
            </p:cNvSpPr>
            <p:nvPr/>
          </p:nvSpPr>
          <p:spPr bwMode="auto">
            <a:xfrm>
              <a:off x="913" y="2560"/>
              <a:ext cx="26" cy="1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6" name="Freeform 89"/>
            <p:cNvSpPr>
              <a:spLocks noEditPoints="1"/>
            </p:cNvSpPr>
            <p:nvPr/>
          </p:nvSpPr>
          <p:spPr bwMode="auto">
            <a:xfrm>
              <a:off x="720" y="2350"/>
              <a:ext cx="269" cy="193"/>
            </a:xfrm>
            <a:custGeom>
              <a:avLst/>
              <a:gdLst>
                <a:gd name="T0" fmla="*/ 1 w 538"/>
                <a:gd name="T1" fmla="*/ 0 h 387"/>
                <a:gd name="T2" fmla="*/ 1 w 538"/>
                <a:gd name="T3" fmla="*/ 0 h 387"/>
                <a:gd name="T4" fmla="*/ 1 w 538"/>
                <a:gd name="T5" fmla="*/ 0 h 387"/>
                <a:gd name="T6" fmla="*/ 1 w 538"/>
                <a:gd name="T7" fmla="*/ 0 h 387"/>
                <a:gd name="T8" fmla="*/ 1 w 538"/>
                <a:gd name="T9" fmla="*/ 0 h 387"/>
                <a:gd name="T10" fmla="*/ 1 w 538"/>
                <a:gd name="T11" fmla="*/ 0 h 387"/>
                <a:gd name="T12" fmla="*/ 1 w 538"/>
                <a:gd name="T13" fmla="*/ 0 h 387"/>
                <a:gd name="T14" fmla="*/ 1 w 538"/>
                <a:gd name="T15" fmla="*/ 0 h 387"/>
                <a:gd name="T16" fmla="*/ 1 w 538"/>
                <a:gd name="T17" fmla="*/ 0 h 387"/>
                <a:gd name="T18" fmla="*/ 1 w 538"/>
                <a:gd name="T19" fmla="*/ 0 h 387"/>
                <a:gd name="T20" fmla="*/ 1 w 538"/>
                <a:gd name="T21" fmla="*/ 0 h 387"/>
                <a:gd name="T22" fmla="*/ 1 w 538"/>
                <a:gd name="T23" fmla="*/ 0 h 387"/>
                <a:gd name="T24" fmla="*/ 1 w 538"/>
                <a:gd name="T25" fmla="*/ 0 h 387"/>
                <a:gd name="T26" fmla="*/ 1 w 538"/>
                <a:gd name="T27" fmla="*/ 0 h 387"/>
                <a:gd name="T28" fmla="*/ 1 w 538"/>
                <a:gd name="T29" fmla="*/ 0 h 387"/>
                <a:gd name="T30" fmla="*/ 1 w 538"/>
                <a:gd name="T31" fmla="*/ 0 h 387"/>
                <a:gd name="T32" fmla="*/ 1 w 538"/>
                <a:gd name="T33" fmla="*/ 0 h 387"/>
                <a:gd name="T34" fmla="*/ 1 w 538"/>
                <a:gd name="T35" fmla="*/ 0 h 387"/>
                <a:gd name="T36" fmla="*/ 1 w 538"/>
                <a:gd name="T37" fmla="*/ 0 h 387"/>
                <a:gd name="T38" fmla="*/ 0 w 538"/>
                <a:gd name="T39" fmla="*/ 0 h 387"/>
                <a:gd name="T40" fmla="*/ 1 w 538"/>
                <a:gd name="T41" fmla="*/ 0 h 387"/>
                <a:gd name="T42" fmla="*/ 1 w 538"/>
                <a:gd name="T43" fmla="*/ 0 h 387"/>
                <a:gd name="T44" fmla="*/ 0 w 538"/>
                <a:gd name="T45" fmla="*/ 0 h 387"/>
                <a:gd name="T46" fmla="*/ 0 w 538"/>
                <a:gd name="T47" fmla="*/ 0 h 387"/>
                <a:gd name="T48" fmla="*/ 1 w 538"/>
                <a:gd name="T49" fmla="*/ 0 h 387"/>
                <a:gd name="T50" fmla="*/ 1 w 538"/>
                <a:gd name="T51" fmla="*/ 0 h 387"/>
                <a:gd name="T52" fmla="*/ 1 w 538"/>
                <a:gd name="T53" fmla="*/ 0 h 387"/>
                <a:gd name="T54" fmla="*/ 1 w 538"/>
                <a:gd name="T55" fmla="*/ 0 h 387"/>
                <a:gd name="T56" fmla="*/ 1 w 538"/>
                <a:gd name="T57" fmla="*/ 0 h 387"/>
                <a:gd name="T58" fmla="*/ 1 w 538"/>
                <a:gd name="T59" fmla="*/ 0 h 387"/>
                <a:gd name="T60" fmla="*/ 1 w 538"/>
                <a:gd name="T61" fmla="*/ 0 h 387"/>
                <a:gd name="T62" fmla="*/ 1 w 538"/>
                <a:gd name="T63" fmla="*/ 0 h 387"/>
                <a:gd name="T64" fmla="*/ 1 w 538"/>
                <a:gd name="T65" fmla="*/ 0 h 387"/>
                <a:gd name="T66" fmla="*/ 1 w 538"/>
                <a:gd name="T67" fmla="*/ 0 h 387"/>
                <a:gd name="T68" fmla="*/ 1 w 538"/>
                <a:gd name="T69" fmla="*/ 0 h 387"/>
                <a:gd name="T70" fmla="*/ 1 w 538"/>
                <a:gd name="T71" fmla="*/ 0 h 387"/>
                <a:gd name="T72" fmla="*/ 1 w 538"/>
                <a:gd name="T73" fmla="*/ 0 h 387"/>
                <a:gd name="T74" fmla="*/ 1 w 538"/>
                <a:gd name="T75" fmla="*/ 0 h 387"/>
                <a:gd name="T76" fmla="*/ 1 w 538"/>
                <a:gd name="T77" fmla="*/ 0 h 38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387"/>
                <a:gd name="T119" fmla="*/ 538 w 538"/>
                <a:gd name="T120" fmla="*/ 387 h 38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387">
                  <a:moveTo>
                    <a:pt x="450" y="277"/>
                  </a:moveTo>
                  <a:lnTo>
                    <a:pt x="469" y="277"/>
                  </a:lnTo>
                  <a:lnTo>
                    <a:pt x="469" y="269"/>
                  </a:lnTo>
                  <a:lnTo>
                    <a:pt x="450" y="269"/>
                  </a:lnTo>
                  <a:lnTo>
                    <a:pt x="450" y="277"/>
                  </a:lnTo>
                  <a:close/>
                  <a:moveTo>
                    <a:pt x="122" y="229"/>
                  </a:moveTo>
                  <a:lnTo>
                    <a:pt x="122" y="27"/>
                  </a:lnTo>
                  <a:lnTo>
                    <a:pt x="416" y="27"/>
                  </a:lnTo>
                  <a:lnTo>
                    <a:pt x="416" y="229"/>
                  </a:lnTo>
                  <a:lnTo>
                    <a:pt x="122" y="229"/>
                  </a:lnTo>
                  <a:close/>
                  <a:moveTo>
                    <a:pt x="109" y="243"/>
                  </a:moveTo>
                  <a:lnTo>
                    <a:pt x="429" y="243"/>
                  </a:lnTo>
                  <a:lnTo>
                    <a:pt x="429" y="14"/>
                  </a:lnTo>
                  <a:lnTo>
                    <a:pt x="443" y="14"/>
                  </a:lnTo>
                  <a:lnTo>
                    <a:pt x="443" y="0"/>
                  </a:lnTo>
                  <a:lnTo>
                    <a:pt x="94" y="0"/>
                  </a:lnTo>
                  <a:lnTo>
                    <a:pt x="94" y="256"/>
                  </a:lnTo>
                  <a:lnTo>
                    <a:pt x="109" y="256"/>
                  </a:lnTo>
                  <a:lnTo>
                    <a:pt x="109" y="243"/>
                  </a:lnTo>
                  <a:close/>
                  <a:moveTo>
                    <a:pt x="0" y="373"/>
                  </a:moveTo>
                  <a:lnTo>
                    <a:pt x="54" y="373"/>
                  </a:lnTo>
                  <a:lnTo>
                    <a:pt x="54" y="356"/>
                  </a:lnTo>
                  <a:lnTo>
                    <a:pt x="0" y="356"/>
                  </a:lnTo>
                  <a:lnTo>
                    <a:pt x="0" y="373"/>
                  </a:lnTo>
                  <a:close/>
                  <a:moveTo>
                    <a:pt x="313" y="387"/>
                  </a:moveTo>
                  <a:lnTo>
                    <a:pt x="429" y="387"/>
                  </a:lnTo>
                  <a:lnTo>
                    <a:pt x="429" y="379"/>
                  </a:lnTo>
                  <a:lnTo>
                    <a:pt x="313" y="379"/>
                  </a:lnTo>
                  <a:lnTo>
                    <a:pt x="313" y="387"/>
                  </a:lnTo>
                  <a:close/>
                  <a:moveTo>
                    <a:pt x="519" y="364"/>
                  </a:moveTo>
                  <a:lnTo>
                    <a:pt x="538" y="364"/>
                  </a:lnTo>
                  <a:lnTo>
                    <a:pt x="538" y="356"/>
                  </a:lnTo>
                  <a:lnTo>
                    <a:pt x="519" y="356"/>
                  </a:lnTo>
                  <a:lnTo>
                    <a:pt x="519" y="364"/>
                  </a:lnTo>
                  <a:close/>
                  <a:moveTo>
                    <a:pt x="519" y="383"/>
                  </a:moveTo>
                  <a:lnTo>
                    <a:pt x="538" y="383"/>
                  </a:lnTo>
                  <a:lnTo>
                    <a:pt x="538" y="373"/>
                  </a:lnTo>
                  <a:lnTo>
                    <a:pt x="519" y="373"/>
                  </a:lnTo>
                  <a:lnTo>
                    <a:pt x="519" y="383"/>
                  </a:lnTo>
                  <a:close/>
                </a:path>
              </a:pathLst>
            </a:custGeom>
            <a:solidFill>
              <a:srgbClr val="000000"/>
            </a:solidFill>
            <a:ln w="4763">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7" name="Line 90"/>
            <p:cNvSpPr>
              <a:spLocks noChangeShapeType="1"/>
            </p:cNvSpPr>
            <p:nvPr/>
          </p:nvSpPr>
          <p:spPr bwMode="auto">
            <a:xfrm>
              <a:off x="747" y="2495"/>
              <a:ext cx="214" cy="1"/>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8" name="Line 91"/>
            <p:cNvSpPr>
              <a:spLocks noChangeShapeType="1"/>
            </p:cNvSpPr>
            <p:nvPr/>
          </p:nvSpPr>
          <p:spPr bwMode="auto">
            <a:xfrm flipV="1">
              <a:off x="801"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79" name="Line 92"/>
            <p:cNvSpPr>
              <a:spLocks noChangeShapeType="1"/>
            </p:cNvSpPr>
            <p:nvPr/>
          </p:nvSpPr>
          <p:spPr bwMode="auto">
            <a:xfrm flipV="1">
              <a:off x="855" y="2495"/>
              <a:ext cx="1" cy="10"/>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cxnSp>
        <p:nvCxnSpPr>
          <p:cNvPr id="76831" name="AutoShape 93"/>
          <p:cNvCxnSpPr>
            <a:cxnSpLocks noChangeShapeType="1"/>
            <a:stCxn id="76819" idx="3"/>
            <a:endCxn id="76821" idx="1"/>
          </p:cNvCxnSpPr>
          <p:nvPr/>
        </p:nvCxnSpPr>
        <p:spPr bwMode="auto">
          <a:xfrm flipV="1">
            <a:off x="2611438" y="3117850"/>
            <a:ext cx="1825625" cy="76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32" name="AutoShape 94"/>
          <p:cNvCxnSpPr>
            <a:cxnSpLocks noChangeShapeType="1"/>
            <a:stCxn id="76819" idx="3"/>
            <a:endCxn id="76822" idx="1"/>
          </p:cNvCxnSpPr>
          <p:nvPr/>
        </p:nvCxnSpPr>
        <p:spPr bwMode="auto">
          <a:xfrm>
            <a:off x="2611438" y="3194050"/>
            <a:ext cx="1825625" cy="9128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33" name="AutoShape 95"/>
          <p:cNvCxnSpPr>
            <a:cxnSpLocks noChangeShapeType="1"/>
            <a:stCxn id="76820" idx="3"/>
            <a:endCxn id="76822" idx="1"/>
          </p:cNvCxnSpPr>
          <p:nvPr/>
        </p:nvCxnSpPr>
        <p:spPr bwMode="auto">
          <a:xfrm flipV="1">
            <a:off x="2535238" y="4106863"/>
            <a:ext cx="1901825" cy="7604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34" name="AutoShape 96"/>
          <p:cNvCxnSpPr>
            <a:cxnSpLocks noChangeShapeType="1"/>
            <a:stCxn id="76820" idx="3"/>
            <a:endCxn id="76823" idx="1"/>
          </p:cNvCxnSpPr>
          <p:nvPr/>
        </p:nvCxnSpPr>
        <p:spPr bwMode="auto">
          <a:xfrm>
            <a:off x="2535238" y="4867275"/>
            <a:ext cx="1901825" cy="5334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35" name="AutoShape 97"/>
          <p:cNvCxnSpPr>
            <a:cxnSpLocks noChangeShapeType="1"/>
            <a:stCxn id="76822" idx="3"/>
            <a:endCxn id="76824" idx="1"/>
          </p:cNvCxnSpPr>
          <p:nvPr/>
        </p:nvCxnSpPr>
        <p:spPr bwMode="auto">
          <a:xfrm flipV="1">
            <a:off x="4741863" y="3575050"/>
            <a:ext cx="2282825" cy="5318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36" name="AutoShape 98"/>
          <p:cNvCxnSpPr>
            <a:cxnSpLocks noChangeShapeType="1"/>
            <a:stCxn id="76823" idx="3"/>
            <a:endCxn id="76825" idx="1"/>
          </p:cNvCxnSpPr>
          <p:nvPr/>
        </p:nvCxnSpPr>
        <p:spPr bwMode="auto">
          <a:xfrm flipV="1">
            <a:off x="4741863" y="5324475"/>
            <a:ext cx="1978025" cy="76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37" name="AutoShape 99"/>
          <p:cNvCxnSpPr>
            <a:cxnSpLocks noChangeShapeType="1"/>
            <a:stCxn id="76825" idx="0"/>
            <a:endCxn id="76824" idx="2"/>
          </p:cNvCxnSpPr>
          <p:nvPr/>
        </p:nvCxnSpPr>
        <p:spPr bwMode="auto">
          <a:xfrm flipV="1">
            <a:off x="6872288" y="3803650"/>
            <a:ext cx="304800" cy="1292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38" name="AutoShape 100"/>
          <p:cNvCxnSpPr>
            <a:cxnSpLocks noChangeShapeType="1"/>
            <a:stCxn id="76820" idx="0"/>
            <a:endCxn id="76819" idx="2"/>
          </p:cNvCxnSpPr>
          <p:nvPr/>
        </p:nvCxnSpPr>
        <p:spPr bwMode="auto">
          <a:xfrm flipV="1">
            <a:off x="2382838" y="3422650"/>
            <a:ext cx="76200" cy="1217613"/>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39" name="AutoShape 101"/>
          <p:cNvCxnSpPr>
            <a:cxnSpLocks noChangeShapeType="1"/>
            <a:stCxn id="76821" idx="3"/>
            <a:endCxn id="76824" idx="1"/>
          </p:cNvCxnSpPr>
          <p:nvPr/>
        </p:nvCxnSpPr>
        <p:spPr bwMode="auto">
          <a:xfrm>
            <a:off x="4741863" y="3117850"/>
            <a:ext cx="2282825" cy="45720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40" name="AutoShape 102"/>
          <p:cNvCxnSpPr>
            <a:cxnSpLocks noChangeShapeType="1"/>
            <a:stCxn id="76924" idx="35"/>
            <a:endCxn id="76819" idx="1"/>
          </p:cNvCxnSpPr>
          <p:nvPr/>
        </p:nvCxnSpPr>
        <p:spPr bwMode="auto">
          <a:xfrm>
            <a:off x="1528763" y="2844800"/>
            <a:ext cx="777875" cy="34925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41" name="AutoShape 103"/>
          <p:cNvCxnSpPr>
            <a:cxnSpLocks noChangeShapeType="1"/>
            <a:stCxn id="76912" idx="31"/>
            <a:endCxn id="76820" idx="1"/>
          </p:cNvCxnSpPr>
          <p:nvPr/>
        </p:nvCxnSpPr>
        <p:spPr bwMode="auto">
          <a:xfrm flipV="1">
            <a:off x="1604963" y="4867275"/>
            <a:ext cx="625475" cy="3143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42" name="AutoShape 104"/>
          <p:cNvCxnSpPr>
            <a:cxnSpLocks noChangeShapeType="1"/>
            <a:stCxn id="76821" idx="0"/>
            <a:endCxn id="76895" idx="4"/>
          </p:cNvCxnSpPr>
          <p:nvPr/>
        </p:nvCxnSpPr>
        <p:spPr bwMode="auto">
          <a:xfrm flipV="1">
            <a:off x="4589463" y="2495550"/>
            <a:ext cx="157162" cy="395288"/>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43" name="AutoShape 105"/>
          <p:cNvCxnSpPr>
            <a:cxnSpLocks noChangeShapeType="1"/>
            <a:stCxn id="76825" idx="3"/>
            <a:endCxn id="76876" idx="23"/>
          </p:cNvCxnSpPr>
          <p:nvPr/>
        </p:nvCxnSpPr>
        <p:spPr bwMode="auto">
          <a:xfrm>
            <a:off x="7024688" y="5324475"/>
            <a:ext cx="1081087" cy="22225"/>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76844" name="AutoShape 106"/>
          <p:cNvCxnSpPr>
            <a:cxnSpLocks noChangeShapeType="1"/>
            <a:stCxn id="76824" idx="3"/>
            <a:endCxn id="76880" idx="2"/>
          </p:cNvCxnSpPr>
          <p:nvPr/>
        </p:nvCxnSpPr>
        <p:spPr bwMode="auto">
          <a:xfrm flipV="1">
            <a:off x="7329488" y="2967038"/>
            <a:ext cx="455612" cy="608012"/>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sp>
        <p:nvSpPr>
          <p:cNvPr id="76845" name="Text Box 107"/>
          <p:cNvSpPr txBox="1">
            <a:spLocks noChangeArrowheads="1"/>
          </p:cNvSpPr>
          <p:nvPr/>
        </p:nvSpPr>
        <p:spPr bwMode="auto">
          <a:xfrm>
            <a:off x="936625" y="2205038"/>
            <a:ext cx="711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A</a:t>
            </a:r>
          </a:p>
        </p:txBody>
      </p:sp>
      <p:sp>
        <p:nvSpPr>
          <p:cNvPr id="76846" name="Text Box 108"/>
          <p:cNvSpPr txBox="1">
            <a:spLocks noChangeArrowheads="1"/>
          </p:cNvSpPr>
          <p:nvPr/>
        </p:nvSpPr>
        <p:spPr bwMode="auto">
          <a:xfrm>
            <a:off x="984250" y="4567238"/>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B</a:t>
            </a:r>
          </a:p>
        </p:txBody>
      </p:sp>
      <p:sp>
        <p:nvSpPr>
          <p:cNvPr id="76847" name="Text Box 109"/>
          <p:cNvSpPr txBox="1">
            <a:spLocks noChangeArrowheads="1"/>
          </p:cNvSpPr>
          <p:nvPr/>
        </p:nvSpPr>
        <p:spPr bwMode="auto">
          <a:xfrm>
            <a:off x="7861300" y="4714875"/>
            <a:ext cx="720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E</a:t>
            </a:r>
          </a:p>
        </p:txBody>
      </p:sp>
      <p:sp>
        <p:nvSpPr>
          <p:cNvPr id="76848" name="Text Box 110"/>
          <p:cNvSpPr txBox="1">
            <a:spLocks noChangeArrowheads="1"/>
          </p:cNvSpPr>
          <p:nvPr/>
        </p:nvSpPr>
        <p:spPr bwMode="auto">
          <a:xfrm>
            <a:off x="7523163" y="2133600"/>
            <a:ext cx="731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D</a:t>
            </a:r>
          </a:p>
        </p:txBody>
      </p:sp>
      <p:sp>
        <p:nvSpPr>
          <p:cNvPr id="76849" name="Text Box 111"/>
          <p:cNvSpPr txBox="1">
            <a:spLocks noChangeArrowheads="1"/>
          </p:cNvSpPr>
          <p:nvPr/>
        </p:nvSpPr>
        <p:spPr bwMode="auto">
          <a:xfrm>
            <a:off x="4356100" y="1749425"/>
            <a:ext cx="730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Host C</a:t>
            </a:r>
          </a:p>
        </p:txBody>
      </p:sp>
      <p:sp>
        <p:nvSpPr>
          <p:cNvPr id="76850" name="Text Box 112"/>
          <p:cNvSpPr txBox="1">
            <a:spLocks noChangeArrowheads="1"/>
          </p:cNvSpPr>
          <p:nvPr/>
        </p:nvSpPr>
        <p:spPr bwMode="auto">
          <a:xfrm>
            <a:off x="2011363" y="2665413"/>
            <a:ext cx="760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1</a:t>
            </a:r>
          </a:p>
        </p:txBody>
      </p:sp>
      <p:sp>
        <p:nvSpPr>
          <p:cNvPr id="76851" name="Text Box 113"/>
          <p:cNvSpPr txBox="1">
            <a:spLocks noChangeArrowheads="1"/>
          </p:cNvSpPr>
          <p:nvPr/>
        </p:nvSpPr>
        <p:spPr bwMode="auto">
          <a:xfrm>
            <a:off x="3676650" y="2738438"/>
            <a:ext cx="758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2</a:t>
            </a:r>
          </a:p>
        </p:txBody>
      </p:sp>
      <p:sp>
        <p:nvSpPr>
          <p:cNvPr id="76852" name="Text Box 114"/>
          <p:cNvSpPr txBox="1">
            <a:spLocks noChangeArrowheads="1"/>
          </p:cNvSpPr>
          <p:nvPr/>
        </p:nvSpPr>
        <p:spPr bwMode="auto">
          <a:xfrm>
            <a:off x="6729413" y="3044825"/>
            <a:ext cx="76041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3</a:t>
            </a:r>
          </a:p>
        </p:txBody>
      </p:sp>
      <p:sp>
        <p:nvSpPr>
          <p:cNvPr id="76853" name="Text Box 115"/>
          <p:cNvSpPr txBox="1">
            <a:spLocks noChangeArrowheads="1"/>
          </p:cNvSpPr>
          <p:nvPr/>
        </p:nvSpPr>
        <p:spPr bwMode="auto">
          <a:xfrm>
            <a:off x="2011363" y="5099050"/>
            <a:ext cx="760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4</a:t>
            </a:r>
          </a:p>
        </p:txBody>
      </p:sp>
      <p:sp>
        <p:nvSpPr>
          <p:cNvPr id="76854" name="Text Box 116"/>
          <p:cNvSpPr txBox="1">
            <a:spLocks noChangeArrowheads="1"/>
          </p:cNvSpPr>
          <p:nvPr/>
        </p:nvSpPr>
        <p:spPr bwMode="auto">
          <a:xfrm>
            <a:off x="4132263" y="3578225"/>
            <a:ext cx="760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5</a:t>
            </a:r>
          </a:p>
        </p:txBody>
      </p:sp>
      <p:sp>
        <p:nvSpPr>
          <p:cNvPr id="76855" name="Text Box 117"/>
          <p:cNvSpPr txBox="1">
            <a:spLocks noChangeArrowheads="1"/>
          </p:cNvSpPr>
          <p:nvPr/>
        </p:nvSpPr>
        <p:spPr bwMode="auto">
          <a:xfrm>
            <a:off x="4141788" y="4870450"/>
            <a:ext cx="760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6</a:t>
            </a:r>
          </a:p>
        </p:txBody>
      </p:sp>
      <p:sp>
        <p:nvSpPr>
          <p:cNvPr id="76856" name="Text Box 118"/>
          <p:cNvSpPr txBox="1">
            <a:spLocks noChangeArrowheads="1"/>
          </p:cNvSpPr>
          <p:nvPr/>
        </p:nvSpPr>
        <p:spPr bwMode="auto">
          <a:xfrm>
            <a:off x="6111875" y="4794250"/>
            <a:ext cx="7588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Node 7</a:t>
            </a:r>
          </a:p>
        </p:txBody>
      </p:sp>
      <p:sp>
        <p:nvSpPr>
          <p:cNvPr id="76857" name="Rectangle 119"/>
          <p:cNvSpPr>
            <a:spLocks noChangeArrowheads="1"/>
          </p:cNvSpPr>
          <p:nvPr/>
        </p:nvSpPr>
        <p:spPr bwMode="auto">
          <a:xfrm>
            <a:off x="1773238" y="4943475"/>
            <a:ext cx="304800" cy="152400"/>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58" name="Rectangle 120"/>
          <p:cNvSpPr>
            <a:spLocks noChangeArrowheads="1"/>
          </p:cNvSpPr>
          <p:nvPr/>
        </p:nvSpPr>
        <p:spPr bwMode="auto">
          <a:xfrm>
            <a:off x="3524250" y="4335463"/>
            <a:ext cx="304800" cy="152400"/>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59" name="Rectangle 121"/>
          <p:cNvSpPr>
            <a:spLocks noChangeArrowheads="1"/>
          </p:cNvSpPr>
          <p:nvPr/>
        </p:nvSpPr>
        <p:spPr bwMode="auto">
          <a:xfrm>
            <a:off x="5883275" y="3727450"/>
            <a:ext cx="304800" cy="150813"/>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60" name="Rectangle 122"/>
          <p:cNvSpPr>
            <a:spLocks noChangeArrowheads="1"/>
          </p:cNvSpPr>
          <p:nvPr/>
        </p:nvSpPr>
        <p:spPr bwMode="auto">
          <a:xfrm>
            <a:off x="7480300" y="2967038"/>
            <a:ext cx="304800" cy="150812"/>
          </a:xfrm>
          <a:prstGeom prst="rect">
            <a:avLst/>
          </a:prstGeom>
          <a:solidFill>
            <a:schemeClr val="accent2"/>
          </a:solidFill>
          <a:ln w="12700">
            <a:solidFill>
              <a:schemeClr val="tx2"/>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61" name="Rectangle 123"/>
          <p:cNvSpPr>
            <a:spLocks noChangeArrowheads="1"/>
          </p:cNvSpPr>
          <p:nvPr/>
        </p:nvSpPr>
        <p:spPr bwMode="auto">
          <a:xfrm>
            <a:off x="1698625" y="2967038"/>
            <a:ext cx="303213" cy="150812"/>
          </a:xfrm>
          <a:prstGeom prst="rect">
            <a:avLst/>
          </a:prstGeom>
          <a:solidFill>
            <a:schemeClr val="accent1"/>
          </a:solidFill>
          <a:ln w="12700">
            <a:solidFill>
              <a:schemeClr val="accent1"/>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62" name="Rectangle 124"/>
          <p:cNvSpPr>
            <a:spLocks noChangeArrowheads="1"/>
          </p:cNvSpPr>
          <p:nvPr/>
        </p:nvSpPr>
        <p:spPr bwMode="auto">
          <a:xfrm>
            <a:off x="2990850" y="3422650"/>
            <a:ext cx="304800" cy="152400"/>
          </a:xfrm>
          <a:prstGeom prst="rect">
            <a:avLst/>
          </a:prstGeom>
          <a:solidFill>
            <a:schemeClr val="accent1"/>
          </a:solidFill>
          <a:ln w="12700">
            <a:solidFill>
              <a:schemeClr val="accent1"/>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63" name="Rectangle 125"/>
          <p:cNvSpPr>
            <a:spLocks noChangeArrowheads="1"/>
          </p:cNvSpPr>
          <p:nvPr/>
        </p:nvSpPr>
        <p:spPr bwMode="auto">
          <a:xfrm>
            <a:off x="5122863" y="3878263"/>
            <a:ext cx="303212" cy="152400"/>
          </a:xfrm>
          <a:prstGeom prst="rect">
            <a:avLst/>
          </a:prstGeom>
          <a:solidFill>
            <a:schemeClr val="accent1"/>
          </a:solidFill>
          <a:ln w="12700">
            <a:solidFill>
              <a:schemeClr val="accent1"/>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64" name="Rectangle 126"/>
          <p:cNvSpPr>
            <a:spLocks noChangeArrowheads="1"/>
          </p:cNvSpPr>
          <p:nvPr/>
        </p:nvSpPr>
        <p:spPr bwMode="auto">
          <a:xfrm>
            <a:off x="7405688" y="3270250"/>
            <a:ext cx="303212" cy="152400"/>
          </a:xfrm>
          <a:prstGeom prst="rect">
            <a:avLst/>
          </a:prstGeom>
          <a:solidFill>
            <a:schemeClr val="accent1"/>
          </a:solidFill>
          <a:ln w="12700">
            <a:solidFill>
              <a:schemeClr val="accent1"/>
            </a:solidFill>
            <a:miter lim="800000"/>
            <a:headEnd/>
            <a:tailEnd/>
          </a:ln>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65" name="Freeform 127"/>
          <p:cNvSpPr>
            <a:spLocks/>
          </p:cNvSpPr>
          <p:nvPr/>
        </p:nvSpPr>
        <p:spPr bwMode="auto">
          <a:xfrm>
            <a:off x="1522413" y="2890838"/>
            <a:ext cx="6391275" cy="1292225"/>
          </a:xfrm>
          <a:custGeom>
            <a:avLst/>
            <a:gdLst>
              <a:gd name="T0" fmla="*/ 0 w 4032"/>
              <a:gd name="T1" fmla="*/ 0 h 816"/>
              <a:gd name="T2" fmla="*/ 2147483646 w 4032"/>
              <a:gd name="T3" fmla="*/ 2147483646 h 816"/>
              <a:gd name="T4" fmla="*/ 2147483646 w 4032"/>
              <a:gd name="T5" fmla="*/ 2147483646 h 816"/>
              <a:gd name="T6" fmla="*/ 2147483646 w 4032"/>
              <a:gd name="T7" fmla="*/ 2147483646 h 816"/>
              <a:gd name="T8" fmla="*/ 2147483646 w 4032"/>
              <a:gd name="T9" fmla="*/ 2147483646 h 816"/>
              <a:gd name="T10" fmla="*/ 2147483646 w 4032"/>
              <a:gd name="T11" fmla="*/ 2147483646 h 816"/>
              <a:gd name="T12" fmla="*/ 2147483646 w 4032"/>
              <a:gd name="T13" fmla="*/ 2147483646 h 816"/>
              <a:gd name="T14" fmla="*/ 2147483646 w 4032"/>
              <a:gd name="T15" fmla="*/ 2147483646 h 816"/>
              <a:gd name="T16" fmla="*/ 0 60000 65536"/>
              <a:gd name="T17" fmla="*/ 0 60000 65536"/>
              <a:gd name="T18" fmla="*/ 0 60000 65536"/>
              <a:gd name="T19" fmla="*/ 0 60000 65536"/>
              <a:gd name="T20" fmla="*/ 0 60000 65536"/>
              <a:gd name="T21" fmla="*/ 0 60000 65536"/>
              <a:gd name="T22" fmla="*/ 0 60000 65536"/>
              <a:gd name="T23" fmla="*/ 0 60000 65536"/>
              <a:gd name="T24" fmla="*/ 0 w 4032"/>
              <a:gd name="T25" fmla="*/ 0 h 816"/>
              <a:gd name="T26" fmla="*/ 4032 w 4032"/>
              <a:gd name="T27" fmla="*/ 816 h 8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2" h="816">
                <a:moveTo>
                  <a:pt x="0" y="0"/>
                </a:moveTo>
                <a:lnTo>
                  <a:pt x="480" y="240"/>
                </a:lnTo>
                <a:lnTo>
                  <a:pt x="672" y="240"/>
                </a:lnTo>
                <a:lnTo>
                  <a:pt x="1776" y="816"/>
                </a:lnTo>
                <a:lnTo>
                  <a:pt x="2016" y="816"/>
                </a:lnTo>
                <a:lnTo>
                  <a:pt x="3456" y="480"/>
                </a:lnTo>
                <a:lnTo>
                  <a:pt x="3648" y="480"/>
                </a:lnTo>
                <a:lnTo>
                  <a:pt x="4032" y="48"/>
                </a:lnTo>
              </a:path>
            </a:pathLst>
          </a:custGeom>
          <a:noFill/>
          <a:ln w="12700">
            <a:solidFill>
              <a:schemeClr val="accent1"/>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343" tIns="44379" rIns="90343" bIns="4437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76866" name="Freeform 128"/>
          <p:cNvSpPr>
            <a:spLocks/>
          </p:cNvSpPr>
          <p:nvPr/>
        </p:nvSpPr>
        <p:spPr bwMode="auto">
          <a:xfrm>
            <a:off x="1598613" y="2967038"/>
            <a:ext cx="6391275" cy="2281237"/>
          </a:xfrm>
          <a:custGeom>
            <a:avLst/>
            <a:gdLst>
              <a:gd name="T0" fmla="*/ 0 w 4032"/>
              <a:gd name="T1" fmla="*/ 2147483646 h 1440"/>
              <a:gd name="T2" fmla="*/ 2147483646 w 4032"/>
              <a:gd name="T3" fmla="*/ 2147483646 h 1440"/>
              <a:gd name="T4" fmla="*/ 2147483646 w 4032"/>
              <a:gd name="T5" fmla="*/ 2147483646 h 1440"/>
              <a:gd name="T6" fmla="*/ 2147483646 w 4032"/>
              <a:gd name="T7" fmla="*/ 2147483646 h 1440"/>
              <a:gd name="T8" fmla="*/ 2147483646 w 4032"/>
              <a:gd name="T9" fmla="*/ 2147483646 h 1440"/>
              <a:gd name="T10" fmla="*/ 2147483646 w 4032"/>
              <a:gd name="T11" fmla="*/ 2147483646 h 1440"/>
              <a:gd name="T12" fmla="*/ 2147483646 w 4032"/>
              <a:gd name="T13" fmla="*/ 2147483646 h 1440"/>
              <a:gd name="T14" fmla="*/ 2147483646 w 4032"/>
              <a:gd name="T15" fmla="*/ 0 h 1440"/>
              <a:gd name="T16" fmla="*/ 0 60000 65536"/>
              <a:gd name="T17" fmla="*/ 0 60000 65536"/>
              <a:gd name="T18" fmla="*/ 0 60000 65536"/>
              <a:gd name="T19" fmla="*/ 0 60000 65536"/>
              <a:gd name="T20" fmla="*/ 0 60000 65536"/>
              <a:gd name="T21" fmla="*/ 0 60000 65536"/>
              <a:gd name="T22" fmla="*/ 0 60000 65536"/>
              <a:gd name="T23" fmla="*/ 0 60000 65536"/>
              <a:gd name="T24" fmla="*/ 0 w 4032"/>
              <a:gd name="T25" fmla="*/ 0 h 1440"/>
              <a:gd name="T26" fmla="*/ 4032 w 4032"/>
              <a:gd name="T27" fmla="*/ 1440 h 14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32" h="1440">
                <a:moveTo>
                  <a:pt x="0" y="1440"/>
                </a:moveTo>
                <a:lnTo>
                  <a:pt x="384" y="1248"/>
                </a:lnTo>
                <a:lnTo>
                  <a:pt x="576" y="1248"/>
                </a:lnTo>
                <a:lnTo>
                  <a:pt x="1728" y="816"/>
                </a:lnTo>
                <a:lnTo>
                  <a:pt x="1968" y="816"/>
                </a:lnTo>
                <a:lnTo>
                  <a:pt x="3408" y="480"/>
                </a:lnTo>
                <a:lnTo>
                  <a:pt x="3600" y="480"/>
                </a:lnTo>
                <a:lnTo>
                  <a:pt x="4032" y="0"/>
                </a:lnTo>
              </a:path>
            </a:pathLst>
          </a:custGeom>
          <a:noFill/>
          <a:ln w="12700">
            <a:solidFill>
              <a:schemeClr val="accent2"/>
            </a:solidFill>
            <a:prstDash val="dash"/>
            <a:round/>
            <a:headEnd/>
            <a:tailEnd type="triangle" w="med" len="med"/>
          </a:ln>
          <a:extLst>
            <a:ext uri="{909E8E84-426E-40DD-AFC4-6F175D3DCCD1}">
              <a14:hiddenFill xmlns:a14="http://schemas.microsoft.com/office/drawing/2010/main">
                <a:solidFill>
                  <a:srgbClr val="FFFFFF"/>
                </a:solidFill>
              </a14:hiddenFill>
            </a:ext>
          </a:extLst>
        </p:spPr>
        <p:txBody>
          <a:bodyPr lIns="90343" tIns="44379" rIns="90343" bIns="4437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51268" name="Rectangle 129"/>
          <p:cNvSpPr>
            <a:spLocks noChangeArrowheads="1"/>
          </p:cNvSpPr>
          <p:nvPr/>
        </p:nvSpPr>
        <p:spPr bwMode="auto">
          <a:xfrm>
            <a:off x="831850" y="228600"/>
            <a:ext cx="7772400" cy="1143000"/>
          </a:xfrm>
          <a:prstGeom prst="rect">
            <a:avLst/>
          </a:prstGeom>
          <a:noFill/>
          <a:ln w="9525">
            <a:noFill/>
            <a:miter lim="800000"/>
            <a:headEnd/>
            <a:tailEnd/>
          </a:ln>
        </p:spPr>
        <p:txBody>
          <a:bodyPr lIns="91402" tIns="45704" rIns="91402" bIns="45704"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0" i="0" u="sng" strike="noStrike" kern="1200" cap="none" spc="0" normalizeH="0" baseline="0" noProof="0" dirty="0">
                <a:ln>
                  <a:noFill/>
                </a:ln>
                <a:solidFill>
                  <a:srgbClr val="3333CC"/>
                </a:solidFill>
                <a:effectLst/>
                <a:uLnTx/>
                <a:uFillTx/>
                <a:latin typeface="Comic Sans MS"/>
                <a:ea typeface="ＭＳ Ｐゴシック" charset="-128"/>
                <a:cs typeface="+mn-cs"/>
              </a:rPr>
              <a:t>Virtual-Circuit Switching</a:t>
            </a:r>
          </a:p>
        </p:txBody>
      </p:sp>
    </p:spTree>
    <p:extLst>
      <p:ext uri="{BB962C8B-B14F-4D97-AF65-F5344CB8AC3E}">
        <p14:creationId xmlns:p14="http://schemas.microsoft.com/office/powerpoint/2010/main" val="1689471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13085CB4-1E86-2945-B29F-6A0AEDCCE630}"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27</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78850" name="Rectangle 2"/>
          <p:cNvSpPr>
            <a:spLocks noGrp="1" noChangeArrowheads="1"/>
          </p:cNvSpPr>
          <p:nvPr>
            <p:ph type="title"/>
          </p:nvPr>
        </p:nvSpPr>
        <p:spPr>
          <a:xfrm>
            <a:off x="533400" y="538163"/>
            <a:ext cx="7772400" cy="833437"/>
          </a:xfrm>
        </p:spPr>
        <p:txBody>
          <a:bodyPr/>
          <a:lstStyle/>
          <a:p>
            <a:r>
              <a:rPr lang="en-US" altLang="x-none" sz="3600">
                <a:ea typeface="ＭＳ Ｐゴシック" charset="-128"/>
              </a:rPr>
              <a:t>Virtual-Circuit Packet Switching</a:t>
            </a:r>
          </a:p>
        </p:txBody>
      </p:sp>
      <p:sp>
        <p:nvSpPr>
          <p:cNvPr id="78851"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Three phases </a:t>
            </a:r>
          </a:p>
          <a:p>
            <a:pPr marL="836613" lvl="1" indent="-379413">
              <a:buFontTx/>
              <a:buAutoNum type="arabicPeriod"/>
            </a:pPr>
            <a:r>
              <a:rPr lang="en-US" altLang="x-none" dirty="0">
                <a:ea typeface="ＭＳ Ｐゴシック" charset="-128"/>
              </a:rPr>
              <a:t>VC establishment</a:t>
            </a:r>
          </a:p>
          <a:p>
            <a:pPr marL="836613" lvl="1" indent="-379413">
              <a:buFontTx/>
              <a:buAutoNum type="arabicPeriod"/>
            </a:pPr>
            <a:r>
              <a:rPr lang="en-US" altLang="x-none" dirty="0">
                <a:ea typeface="ＭＳ Ｐゴシック" charset="-128"/>
              </a:rPr>
              <a:t>Data transfer</a:t>
            </a:r>
          </a:p>
          <a:p>
            <a:pPr marL="836613" lvl="1" indent="-379413">
              <a:buFontTx/>
              <a:buAutoNum type="arabicPeriod"/>
            </a:pPr>
            <a:r>
              <a:rPr lang="en-US" altLang="x-none" dirty="0">
                <a:ea typeface="ＭＳ Ｐゴシック" charset="-128"/>
              </a:rPr>
              <a:t>VC disconnect</a:t>
            </a:r>
          </a:p>
        </p:txBody>
      </p:sp>
    </p:spTree>
    <p:extLst>
      <p:ext uri="{BB962C8B-B14F-4D97-AF65-F5344CB8AC3E}">
        <p14:creationId xmlns:p14="http://schemas.microsoft.com/office/powerpoint/2010/main" val="2815944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FF755BFA-2E72-874C-86AF-518D48F4AE35}"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28</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grpSp>
        <p:nvGrpSpPr>
          <p:cNvPr id="80898" name="Group 2"/>
          <p:cNvGrpSpPr>
            <a:grpSpLocks/>
          </p:cNvGrpSpPr>
          <p:nvPr/>
        </p:nvGrpSpPr>
        <p:grpSpPr bwMode="auto">
          <a:xfrm>
            <a:off x="5570538" y="4762500"/>
            <a:ext cx="1741487" cy="1228725"/>
            <a:chOff x="1321" y="2432"/>
            <a:chExt cx="1097" cy="774"/>
          </a:xfrm>
        </p:grpSpPr>
        <p:sp>
          <p:nvSpPr>
            <p:cNvPr id="80980" name="AutoShape 3"/>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1</a:t>
              </a:r>
            </a:p>
          </p:txBody>
        </p:sp>
        <p:sp>
          <p:nvSpPr>
            <p:cNvPr id="80981" name="AutoShape 4"/>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2</a:t>
              </a:r>
            </a:p>
          </p:txBody>
        </p:sp>
        <p:sp>
          <p:nvSpPr>
            <p:cNvPr id="80982" name="AutoShape 5"/>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3</a:t>
              </a:r>
            </a:p>
          </p:txBody>
        </p:sp>
      </p:grpSp>
      <p:grpSp>
        <p:nvGrpSpPr>
          <p:cNvPr id="80899" name="Group 6"/>
          <p:cNvGrpSpPr>
            <a:grpSpLocks/>
          </p:cNvGrpSpPr>
          <p:nvPr/>
        </p:nvGrpSpPr>
        <p:grpSpPr bwMode="auto">
          <a:xfrm>
            <a:off x="3819525" y="4152900"/>
            <a:ext cx="1741488" cy="1230313"/>
            <a:chOff x="1321" y="2432"/>
            <a:chExt cx="1097" cy="774"/>
          </a:xfrm>
        </p:grpSpPr>
        <p:sp>
          <p:nvSpPr>
            <p:cNvPr id="80977" name="AutoShape 7"/>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1</a:t>
              </a:r>
            </a:p>
          </p:txBody>
        </p:sp>
        <p:sp>
          <p:nvSpPr>
            <p:cNvPr id="80978" name="AutoShape 8"/>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2</a:t>
              </a:r>
            </a:p>
          </p:txBody>
        </p:sp>
        <p:sp>
          <p:nvSpPr>
            <p:cNvPr id="80979" name="AutoShape 9"/>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45912"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3</a:t>
              </a:r>
            </a:p>
          </p:txBody>
        </p:sp>
      </p:grpSp>
      <p:sp>
        <p:nvSpPr>
          <p:cNvPr id="80900" name="Rectangle 11"/>
          <p:cNvSpPr>
            <a:spLocks noChangeArrowheads="1"/>
          </p:cNvSpPr>
          <p:nvPr/>
        </p:nvSpPr>
        <p:spPr bwMode="auto">
          <a:xfrm>
            <a:off x="4260850" y="1711325"/>
            <a:ext cx="0" cy="11113"/>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1" name="Rectangle 12"/>
          <p:cNvSpPr>
            <a:spLocks noChangeArrowheads="1"/>
          </p:cNvSpPr>
          <p:nvPr/>
        </p:nvSpPr>
        <p:spPr bwMode="auto">
          <a:xfrm>
            <a:off x="4260850" y="1770063"/>
            <a:ext cx="0" cy="1111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2" name="Rectangle 13"/>
          <p:cNvSpPr>
            <a:spLocks noChangeArrowheads="1"/>
          </p:cNvSpPr>
          <p:nvPr/>
        </p:nvSpPr>
        <p:spPr bwMode="auto">
          <a:xfrm>
            <a:off x="1066800" y="19177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3" name="Rectangle 14"/>
          <p:cNvSpPr>
            <a:spLocks noChangeArrowheads="1"/>
          </p:cNvSpPr>
          <p:nvPr/>
        </p:nvSpPr>
        <p:spPr bwMode="auto">
          <a:xfrm>
            <a:off x="1790700" y="2070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4" name="Rectangle 15"/>
          <p:cNvSpPr>
            <a:spLocks noChangeArrowheads="1"/>
          </p:cNvSpPr>
          <p:nvPr/>
        </p:nvSpPr>
        <p:spPr bwMode="auto">
          <a:xfrm>
            <a:off x="1066800" y="19939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5" name="Rectangle 16"/>
          <p:cNvSpPr>
            <a:spLocks noChangeArrowheads="1"/>
          </p:cNvSpPr>
          <p:nvPr/>
        </p:nvSpPr>
        <p:spPr bwMode="auto">
          <a:xfrm>
            <a:off x="1790700" y="21463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6" name="Rectangle 17"/>
          <p:cNvSpPr>
            <a:spLocks noChangeArrowheads="1"/>
          </p:cNvSpPr>
          <p:nvPr/>
        </p:nvSpPr>
        <p:spPr bwMode="auto">
          <a:xfrm>
            <a:off x="1066800" y="30861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7" name="Rectangle 18"/>
          <p:cNvSpPr>
            <a:spLocks noChangeArrowheads="1"/>
          </p:cNvSpPr>
          <p:nvPr/>
        </p:nvSpPr>
        <p:spPr bwMode="auto">
          <a:xfrm>
            <a:off x="3219450" y="3044825"/>
            <a:ext cx="0" cy="12700"/>
          </a:xfrm>
          <a:prstGeom prst="rect">
            <a:avLst/>
          </a:prstGeom>
          <a:blipFill dpi="0" rotWithShape="0">
            <a:blip/>
            <a:srcRect/>
            <a:tile tx="0" ty="0" sx="100000" sy="100000" flip="none" algn="tl"/>
          </a:blipFill>
          <a:ln w="9525">
            <a:solidFill>
              <a:schemeClr val="tx1"/>
            </a:solidFill>
            <a:miter lim="800000"/>
            <a:headEnd/>
            <a:tailEnd/>
          </a:ln>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8" name="Rectangle 19"/>
          <p:cNvSpPr>
            <a:spLocks noChangeArrowheads="1"/>
          </p:cNvSpPr>
          <p:nvPr/>
        </p:nvSpPr>
        <p:spPr bwMode="auto">
          <a:xfrm>
            <a:off x="1066800" y="3811588"/>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09" name="Rectangle 20"/>
          <p:cNvSpPr>
            <a:spLocks noChangeArrowheads="1"/>
          </p:cNvSpPr>
          <p:nvPr/>
        </p:nvSpPr>
        <p:spPr bwMode="auto">
          <a:xfrm>
            <a:off x="3238500" y="3989388"/>
            <a:ext cx="1588" cy="12700"/>
          </a:xfrm>
          <a:prstGeom prst="rect">
            <a:avLst/>
          </a:prstGeom>
          <a:blipFill dpi="0" rotWithShape="0">
            <a:blip/>
            <a:srcRect/>
            <a:tile tx="0" ty="0" sx="100000" sy="100000" flip="none" algn="tl"/>
          </a:blipFill>
          <a:ln w="9525">
            <a:solidFill>
              <a:schemeClr val="tx1"/>
            </a:solidFill>
            <a:miter lim="800000"/>
            <a:headEnd/>
            <a:tailEnd/>
          </a:ln>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0" name="Freeform 62"/>
          <p:cNvSpPr>
            <a:spLocks/>
          </p:cNvSpPr>
          <p:nvPr/>
        </p:nvSpPr>
        <p:spPr bwMode="auto">
          <a:xfrm>
            <a:off x="6945313" y="1444625"/>
            <a:ext cx="908050" cy="944563"/>
          </a:xfrm>
          <a:custGeom>
            <a:avLst/>
            <a:gdLst>
              <a:gd name="T0" fmla="*/ 2147483646 w 573"/>
              <a:gd name="T1" fmla="*/ 2147483646 h 596"/>
              <a:gd name="T2" fmla="*/ 0 w 573"/>
              <a:gd name="T3" fmla="*/ 2147483646 h 596"/>
              <a:gd name="T4" fmla="*/ 0 w 573"/>
              <a:gd name="T5" fmla="*/ 2147483646 h 596"/>
              <a:gd name="T6" fmla="*/ 2147483646 w 573"/>
              <a:gd name="T7" fmla="*/ 2147483646 h 596"/>
              <a:gd name="T8" fmla="*/ 2147483646 w 573"/>
              <a:gd name="T9" fmla="*/ 2147483646 h 596"/>
              <a:gd name="T10" fmla="*/ 2147483646 w 573"/>
              <a:gd name="T11" fmla="*/ 2147483646 h 596"/>
              <a:gd name="T12" fmla="*/ 2147483646 w 573"/>
              <a:gd name="T13" fmla="*/ 2147483646 h 596"/>
              <a:gd name="T14" fmla="*/ 2147483646 w 573"/>
              <a:gd name="T15" fmla="*/ 2147483646 h 596"/>
              <a:gd name="T16" fmla="*/ 2147483646 w 573"/>
              <a:gd name="T17" fmla="*/ 0 h 596"/>
              <a:gd name="T18" fmla="*/ 2147483646 w 573"/>
              <a:gd name="T19" fmla="*/ 0 h 596"/>
              <a:gd name="T20" fmla="*/ 2147483646 w 573"/>
              <a:gd name="T21" fmla="*/ 2147483646 h 596"/>
              <a:gd name="T22" fmla="*/ 2147483646 w 573"/>
              <a:gd name="T23" fmla="*/ 2147483646 h 596"/>
              <a:gd name="T24" fmla="*/ 2147483646 w 573"/>
              <a:gd name="T25" fmla="*/ 2147483646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3"/>
              <a:gd name="T40" fmla="*/ 0 h 596"/>
              <a:gd name="T41" fmla="*/ 573 w 573"/>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3" h="596">
                <a:moveTo>
                  <a:pt x="127" y="391"/>
                </a:moveTo>
                <a:lnTo>
                  <a:pt x="0" y="391"/>
                </a:lnTo>
                <a:lnTo>
                  <a:pt x="0" y="596"/>
                </a:lnTo>
                <a:lnTo>
                  <a:pt x="573" y="596"/>
                </a:lnTo>
                <a:lnTo>
                  <a:pt x="573" y="391"/>
                </a:lnTo>
                <a:lnTo>
                  <a:pt x="449" y="391"/>
                </a:lnTo>
                <a:lnTo>
                  <a:pt x="449" y="364"/>
                </a:lnTo>
                <a:lnTo>
                  <a:pt x="503" y="364"/>
                </a:lnTo>
                <a:lnTo>
                  <a:pt x="503" y="0"/>
                </a:lnTo>
                <a:lnTo>
                  <a:pt x="73" y="0"/>
                </a:lnTo>
                <a:lnTo>
                  <a:pt x="73" y="364"/>
                </a:lnTo>
                <a:lnTo>
                  <a:pt x="127" y="364"/>
                </a:lnTo>
                <a:lnTo>
                  <a:pt x="127" y="391"/>
                </a:lnTo>
                <a:close/>
              </a:path>
            </a:pathLst>
          </a:custGeom>
          <a:solidFill>
            <a:srgbClr val="FFFFFF"/>
          </a:solidFill>
          <a:ln w="15875">
            <a:solidFill>
              <a:srgbClr val="000000"/>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1" name="Line 63"/>
          <p:cNvSpPr>
            <a:spLocks noChangeShapeType="1"/>
          </p:cNvSpPr>
          <p:nvPr/>
        </p:nvSpPr>
        <p:spPr bwMode="auto">
          <a:xfrm>
            <a:off x="7146925" y="2065338"/>
            <a:ext cx="5095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2" name="Line 64"/>
          <p:cNvSpPr>
            <a:spLocks noChangeShapeType="1"/>
          </p:cNvSpPr>
          <p:nvPr/>
        </p:nvSpPr>
        <p:spPr bwMode="auto">
          <a:xfrm>
            <a:off x="7146925" y="2022475"/>
            <a:ext cx="5095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3" name="Freeform 65"/>
          <p:cNvSpPr>
            <a:spLocks noEditPoints="1"/>
          </p:cNvSpPr>
          <p:nvPr/>
        </p:nvSpPr>
        <p:spPr bwMode="auto">
          <a:xfrm>
            <a:off x="7415213" y="2097088"/>
            <a:ext cx="368300" cy="265112"/>
          </a:xfrm>
          <a:custGeom>
            <a:avLst/>
            <a:gdLst>
              <a:gd name="T0" fmla="*/ 0 w 233"/>
              <a:gd name="T1" fmla="*/ 2147483646 h 168"/>
              <a:gd name="T2" fmla="*/ 2147483646 w 233"/>
              <a:gd name="T3" fmla="*/ 2147483646 h 168"/>
              <a:gd name="T4" fmla="*/ 2147483646 w 233"/>
              <a:gd name="T5" fmla="*/ 0 h 168"/>
              <a:gd name="T6" fmla="*/ 0 w 233"/>
              <a:gd name="T7" fmla="*/ 0 h 168"/>
              <a:gd name="T8" fmla="*/ 0 w 233"/>
              <a:gd name="T9" fmla="*/ 2147483646 h 168"/>
              <a:gd name="T10" fmla="*/ 2147483646 w 233"/>
              <a:gd name="T11" fmla="*/ 2147483646 h 168"/>
              <a:gd name="T12" fmla="*/ 2147483646 w 233"/>
              <a:gd name="T13" fmla="*/ 2147483646 h 168"/>
              <a:gd name="T14" fmla="*/ 2147483646 w 233"/>
              <a:gd name="T15" fmla="*/ 0 h 168"/>
              <a:gd name="T16" fmla="*/ 2147483646 w 233"/>
              <a:gd name="T17" fmla="*/ 0 h 168"/>
              <a:gd name="T18" fmla="*/ 2147483646 w 233"/>
              <a:gd name="T19" fmla="*/ 214748364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7" y="26"/>
                </a:moveTo>
                <a:lnTo>
                  <a:pt x="233" y="26"/>
                </a:lnTo>
                <a:lnTo>
                  <a:pt x="233" y="0"/>
                </a:lnTo>
                <a:lnTo>
                  <a:pt x="207" y="0"/>
                </a:lnTo>
                <a:lnTo>
                  <a:pt x="207" y="26"/>
                </a:lnTo>
                <a:close/>
              </a:path>
            </a:pathLst>
          </a:custGeom>
          <a:solidFill>
            <a:srgbClr val="FFFFFF"/>
          </a:solidFill>
          <a:ln w="4763">
            <a:solidFill>
              <a:srgbClr val="000000"/>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4" name="Line 66"/>
          <p:cNvSpPr>
            <a:spLocks noChangeShapeType="1"/>
          </p:cNvSpPr>
          <p:nvPr/>
        </p:nvSpPr>
        <p:spPr bwMode="auto">
          <a:xfrm>
            <a:off x="7415213" y="2184400"/>
            <a:ext cx="2968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5" name="Line 67"/>
          <p:cNvSpPr>
            <a:spLocks noChangeShapeType="1"/>
          </p:cNvSpPr>
          <p:nvPr/>
        </p:nvSpPr>
        <p:spPr bwMode="auto">
          <a:xfrm>
            <a:off x="7415213" y="2273300"/>
            <a:ext cx="296862"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6" name="Line 68"/>
          <p:cNvSpPr>
            <a:spLocks noChangeShapeType="1"/>
          </p:cNvSpPr>
          <p:nvPr/>
        </p:nvSpPr>
        <p:spPr bwMode="auto">
          <a:xfrm>
            <a:off x="7431088" y="2225675"/>
            <a:ext cx="26670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7" name="Rectangle 69"/>
          <p:cNvSpPr>
            <a:spLocks noChangeArrowheads="1"/>
          </p:cNvSpPr>
          <p:nvPr/>
        </p:nvSpPr>
        <p:spPr bwMode="auto">
          <a:xfrm>
            <a:off x="7586663" y="2200275"/>
            <a:ext cx="85725" cy="5715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8" name="Freeform 70"/>
          <p:cNvSpPr>
            <a:spLocks noEditPoints="1"/>
          </p:cNvSpPr>
          <p:nvPr/>
        </p:nvSpPr>
        <p:spPr bwMode="auto">
          <a:xfrm>
            <a:off x="6975475" y="1512888"/>
            <a:ext cx="854075" cy="635000"/>
          </a:xfrm>
          <a:custGeom>
            <a:avLst/>
            <a:gdLst>
              <a:gd name="T0" fmla="*/ 2147483646 w 539"/>
              <a:gd name="T1" fmla="*/ 2147483646 h 401"/>
              <a:gd name="T2" fmla="*/ 2147483646 w 539"/>
              <a:gd name="T3" fmla="*/ 2147483646 h 401"/>
              <a:gd name="T4" fmla="*/ 2147483646 w 539"/>
              <a:gd name="T5" fmla="*/ 2147483646 h 401"/>
              <a:gd name="T6" fmla="*/ 2147483646 w 539"/>
              <a:gd name="T7" fmla="*/ 2147483646 h 401"/>
              <a:gd name="T8" fmla="*/ 2147483646 w 539"/>
              <a:gd name="T9" fmla="*/ 2147483646 h 401"/>
              <a:gd name="T10" fmla="*/ 2147483646 w 539"/>
              <a:gd name="T11" fmla="*/ 2147483646 h 401"/>
              <a:gd name="T12" fmla="*/ 2147483646 w 539"/>
              <a:gd name="T13" fmla="*/ 2147483646 h 401"/>
              <a:gd name="T14" fmla="*/ 2147483646 w 539"/>
              <a:gd name="T15" fmla="*/ 2147483646 h 401"/>
              <a:gd name="T16" fmla="*/ 2147483646 w 539"/>
              <a:gd name="T17" fmla="*/ 2147483646 h 401"/>
              <a:gd name="T18" fmla="*/ 2147483646 w 539"/>
              <a:gd name="T19" fmla="*/ 2147483646 h 401"/>
              <a:gd name="T20" fmla="*/ 2147483646 w 539"/>
              <a:gd name="T21" fmla="*/ 2147483646 h 401"/>
              <a:gd name="T22" fmla="*/ 2147483646 w 539"/>
              <a:gd name="T23" fmla="*/ 2147483646 h 401"/>
              <a:gd name="T24" fmla="*/ 2147483646 w 539"/>
              <a:gd name="T25" fmla="*/ 2147483646 h 401"/>
              <a:gd name="T26" fmla="*/ 2147483646 w 539"/>
              <a:gd name="T27" fmla="*/ 2147483646 h 401"/>
              <a:gd name="T28" fmla="*/ 2147483646 w 539"/>
              <a:gd name="T29" fmla="*/ 0 h 401"/>
              <a:gd name="T30" fmla="*/ 2147483646 w 539"/>
              <a:gd name="T31" fmla="*/ 0 h 401"/>
              <a:gd name="T32" fmla="*/ 2147483646 w 539"/>
              <a:gd name="T33" fmla="*/ 2147483646 h 401"/>
              <a:gd name="T34" fmla="*/ 2147483646 w 539"/>
              <a:gd name="T35" fmla="*/ 2147483646 h 401"/>
              <a:gd name="T36" fmla="*/ 2147483646 w 539"/>
              <a:gd name="T37" fmla="*/ 2147483646 h 401"/>
              <a:gd name="T38" fmla="*/ 0 w 539"/>
              <a:gd name="T39" fmla="*/ 2147483646 h 401"/>
              <a:gd name="T40" fmla="*/ 2147483646 w 539"/>
              <a:gd name="T41" fmla="*/ 2147483646 h 401"/>
              <a:gd name="T42" fmla="*/ 2147483646 w 539"/>
              <a:gd name="T43" fmla="*/ 2147483646 h 401"/>
              <a:gd name="T44" fmla="*/ 0 w 539"/>
              <a:gd name="T45" fmla="*/ 2147483646 h 401"/>
              <a:gd name="T46" fmla="*/ 0 w 539"/>
              <a:gd name="T47" fmla="*/ 2147483646 h 401"/>
              <a:gd name="T48" fmla="*/ 2147483646 w 539"/>
              <a:gd name="T49" fmla="*/ 2147483646 h 401"/>
              <a:gd name="T50" fmla="*/ 2147483646 w 539"/>
              <a:gd name="T51" fmla="*/ 2147483646 h 401"/>
              <a:gd name="T52" fmla="*/ 2147483646 w 539"/>
              <a:gd name="T53" fmla="*/ 2147483646 h 401"/>
              <a:gd name="T54" fmla="*/ 2147483646 w 539"/>
              <a:gd name="T55" fmla="*/ 2147483646 h 401"/>
              <a:gd name="T56" fmla="*/ 2147483646 w 539"/>
              <a:gd name="T57" fmla="*/ 2147483646 h 401"/>
              <a:gd name="T58" fmla="*/ 2147483646 w 539"/>
              <a:gd name="T59" fmla="*/ 2147483646 h 401"/>
              <a:gd name="T60" fmla="*/ 2147483646 w 539"/>
              <a:gd name="T61" fmla="*/ 2147483646 h 401"/>
              <a:gd name="T62" fmla="*/ 2147483646 w 539"/>
              <a:gd name="T63" fmla="*/ 2147483646 h 401"/>
              <a:gd name="T64" fmla="*/ 2147483646 w 539"/>
              <a:gd name="T65" fmla="*/ 2147483646 h 401"/>
              <a:gd name="T66" fmla="*/ 2147483646 w 539"/>
              <a:gd name="T67" fmla="*/ 2147483646 h 401"/>
              <a:gd name="T68" fmla="*/ 2147483646 w 539"/>
              <a:gd name="T69" fmla="*/ 2147483646 h 401"/>
              <a:gd name="T70" fmla="*/ 2147483646 w 539"/>
              <a:gd name="T71" fmla="*/ 2147483646 h 401"/>
              <a:gd name="T72" fmla="*/ 2147483646 w 539"/>
              <a:gd name="T73" fmla="*/ 2147483646 h 401"/>
              <a:gd name="T74" fmla="*/ 2147483646 w 539"/>
              <a:gd name="T75" fmla="*/ 2147483646 h 401"/>
              <a:gd name="T76" fmla="*/ 2147483646 w 539"/>
              <a:gd name="T77" fmla="*/ 2147483646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9"/>
              <a:gd name="T118" fmla="*/ 0 h 401"/>
              <a:gd name="T119" fmla="*/ 539 w 539"/>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9" h="401">
                <a:moveTo>
                  <a:pt x="449" y="285"/>
                </a:moveTo>
                <a:lnTo>
                  <a:pt x="472" y="285"/>
                </a:lnTo>
                <a:lnTo>
                  <a:pt x="472" y="278"/>
                </a:lnTo>
                <a:lnTo>
                  <a:pt x="449" y="278"/>
                </a:lnTo>
                <a:lnTo>
                  <a:pt x="449" y="285"/>
                </a:lnTo>
                <a:close/>
                <a:moveTo>
                  <a:pt x="121" y="239"/>
                </a:moveTo>
                <a:lnTo>
                  <a:pt x="121" y="27"/>
                </a:lnTo>
                <a:lnTo>
                  <a:pt x="417" y="27"/>
                </a:lnTo>
                <a:lnTo>
                  <a:pt x="417" y="239"/>
                </a:lnTo>
                <a:lnTo>
                  <a:pt x="121" y="239"/>
                </a:lnTo>
                <a:close/>
                <a:moveTo>
                  <a:pt x="108" y="252"/>
                </a:moveTo>
                <a:lnTo>
                  <a:pt x="430" y="252"/>
                </a:lnTo>
                <a:lnTo>
                  <a:pt x="430" y="14"/>
                </a:lnTo>
                <a:lnTo>
                  <a:pt x="443" y="14"/>
                </a:lnTo>
                <a:lnTo>
                  <a:pt x="443" y="0"/>
                </a:lnTo>
                <a:lnTo>
                  <a:pt x="93" y="0"/>
                </a:lnTo>
                <a:lnTo>
                  <a:pt x="93" y="265"/>
                </a:lnTo>
                <a:lnTo>
                  <a:pt x="108" y="265"/>
                </a:lnTo>
                <a:lnTo>
                  <a:pt x="108" y="252"/>
                </a:lnTo>
                <a:close/>
                <a:moveTo>
                  <a:pt x="0" y="388"/>
                </a:moveTo>
                <a:lnTo>
                  <a:pt x="54" y="388"/>
                </a:lnTo>
                <a:lnTo>
                  <a:pt x="54" y="368"/>
                </a:lnTo>
                <a:lnTo>
                  <a:pt x="0" y="368"/>
                </a:lnTo>
                <a:lnTo>
                  <a:pt x="0" y="388"/>
                </a:lnTo>
                <a:close/>
                <a:moveTo>
                  <a:pt x="312" y="401"/>
                </a:moveTo>
                <a:lnTo>
                  <a:pt x="430" y="401"/>
                </a:lnTo>
                <a:lnTo>
                  <a:pt x="430" y="391"/>
                </a:lnTo>
                <a:lnTo>
                  <a:pt x="312" y="391"/>
                </a:lnTo>
                <a:lnTo>
                  <a:pt x="312" y="401"/>
                </a:lnTo>
                <a:close/>
                <a:moveTo>
                  <a:pt x="519" y="378"/>
                </a:moveTo>
                <a:lnTo>
                  <a:pt x="539" y="378"/>
                </a:lnTo>
                <a:lnTo>
                  <a:pt x="539" y="368"/>
                </a:lnTo>
                <a:lnTo>
                  <a:pt x="519" y="368"/>
                </a:lnTo>
                <a:lnTo>
                  <a:pt x="519" y="378"/>
                </a:lnTo>
                <a:close/>
                <a:moveTo>
                  <a:pt x="519" y="394"/>
                </a:moveTo>
                <a:lnTo>
                  <a:pt x="539" y="394"/>
                </a:lnTo>
                <a:lnTo>
                  <a:pt x="539" y="388"/>
                </a:lnTo>
                <a:lnTo>
                  <a:pt x="519" y="388"/>
                </a:lnTo>
                <a:lnTo>
                  <a:pt x="519" y="394"/>
                </a:lnTo>
                <a:close/>
              </a:path>
            </a:pathLst>
          </a:custGeom>
          <a:solidFill>
            <a:srgbClr val="000000"/>
          </a:solidFill>
          <a:ln w="4763">
            <a:solidFill>
              <a:srgbClr val="000000"/>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19" name="Line 71"/>
          <p:cNvSpPr>
            <a:spLocks noChangeShapeType="1"/>
          </p:cNvSpPr>
          <p:nvPr/>
        </p:nvSpPr>
        <p:spPr bwMode="auto">
          <a:xfrm>
            <a:off x="7061200" y="1992313"/>
            <a:ext cx="681038"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0" name="Line 72"/>
          <p:cNvSpPr>
            <a:spLocks noChangeShapeType="1"/>
          </p:cNvSpPr>
          <p:nvPr/>
        </p:nvSpPr>
        <p:spPr bwMode="auto">
          <a:xfrm flipV="1">
            <a:off x="7234238" y="1992313"/>
            <a:ext cx="1587"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1" name="Line 73"/>
          <p:cNvSpPr>
            <a:spLocks noChangeShapeType="1"/>
          </p:cNvSpPr>
          <p:nvPr/>
        </p:nvSpPr>
        <p:spPr bwMode="auto">
          <a:xfrm flipV="1">
            <a:off x="7400925" y="1992313"/>
            <a:ext cx="1588"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2" name="Rectangle 74"/>
          <p:cNvSpPr>
            <a:spLocks noChangeArrowheads="1"/>
          </p:cNvSpPr>
          <p:nvPr/>
        </p:nvSpPr>
        <p:spPr bwMode="auto">
          <a:xfrm>
            <a:off x="3425825" y="2038350"/>
            <a:ext cx="908050" cy="234950"/>
          </a:xfrm>
          <a:prstGeom prst="rect">
            <a:avLst/>
          </a:prstGeom>
          <a:solidFill>
            <a:srgbClr val="FFFFFF"/>
          </a:solidFill>
          <a:ln w="15875">
            <a:solidFill>
              <a:srgbClr val="000000"/>
            </a:solidFill>
            <a:miter lim="800000"/>
            <a:headEnd/>
            <a:tailEnd/>
          </a:ln>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3" name="Rectangle 75"/>
          <p:cNvSpPr>
            <a:spLocks noChangeArrowheads="1"/>
          </p:cNvSpPr>
          <p:nvPr/>
        </p:nvSpPr>
        <p:spPr bwMode="auto">
          <a:xfrm>
            <a:off x="3451225" y="2070100"/>
            <a:ext cx="852488" cy="26988"/>
          </a:xfrm>
          <a:prstGeom prst="rect">
            <a:avLst/>
          </a:prstGeom>
          <a:solidFill>
            <a:srgbClr val="000000"/>
          </a:solidFill>
          <a:ln w="4763">
            <a:solidFill>
              <a:srgbClr val="000000"/>
            </a:solidFill>
            <a:miter lim="800000"/>
            <a:headEnd/>
            <a:tailEnd/>
          </a:ln>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4" name="Freeform 76"/>
          <p:cNvSpPr>
            <a:spLocks noEditPoints="1"/>
          </p:cNvSpPr>
          <p:nvPr/>
        </p:nvSpPr>
        <p:spPr bwMode="auto">
          <a:xfrm>
            <a:off x="3465513" y="2128838"/>
            <a:ext cx="768350" cy="112712"/>
          </a:xfrm>
          <a:custGeom>
            <a:avLst/>
            <a:gdLst>
              <a:gd name="T0" fmla="*/ 0 w 485"/>
              <a:gd name="T1" fmla="*/ 2147483646 h 72"/>
              <a:gd name="T2" fmla="*/ 2147483646 w 485"/>
              <a:gd name="T3" fmla="*/ 2147483646 h 72"/>
              <a:gd name="T4" fmla="*/ 2147483646 w 485"/>
              <a:gd name="T5" fmla="*/ 2147483646 h 72"/>
              <a:gd name="T6" fmla="*/ 2147483646 w 485"/>
              <a:gd name="T7" fmla="*/ 2147483646 h 72"/>
              <a:gd name="T8" fmla="*/ 2147483646 w 485"/>
              <a:gd name="T9" fmla="*/ 2147483646 h 72"/>
              <a:gd name="T10" fmla="*/ 2147483646 w 485"/>
              <a:gd name="T11" fmla="*/ 2147483646 h 72"/>
              <a:gd name="T12" fmla="*/ 0 w 485"/>
              <a:gd name="T13" fmla="*/ 2147483646 h 72"/>
              <a:gd name="T14" fmla="*/ 2147483646 w 485"/>
              <a:gd name="T15" fmla="*/ 2147483646 h 72"/>
              <a:gd name="T16" fmla="*/ 2147483646 w 485"/>
              <a:gd name="T17" fmla="*/ 2147483646 h 72"/>
              <a:gd name="T18" fmla="*/ 2147483646 w 485"/>
              <a:gd name="T19" fmla="*/ 0 h 72"/>
              <a:gd name="T20" fmla="*/ 2147483646 w 485"/>
              <a:gd name="T21" fmla="*/ 0 h 72"/>
              <a:gd name="T22" fmla="*/ 2147483646 w 485"/>
              <a:gd name="T23" fmla="*/ 2147483646 h 72"/>
              <a:gd name="T24" fmla="*/ 2147483646 w 485"/>
              <a:gd name="T25" fmla="*/ 2147483646 h 72"/>
              <a:gd name="T26" fmla="*/ 2147483646 w 485"/>
              <a:gd name="T27" fmla="*/ 2147483646 h 72"/>
              <a:gd name="T28" fmla="*/ 2147483646 w 485"/>
              <a:gd name="T29" fmla="*/ 2147483646 h 72"/>
              <a:gd name="T30" fmla="*/ 2147483646 w 485"/>
              <a:gd name="T31" fmla="*/ 2147483646 h 72"/>
              <a:gd name="T32" fmla="*/ 2147483646 w 485"/>
              <a:gd name="T33" fmla="*/ 2147483646 h 72"/>
              <a:gd name="T34" fmla="*/ 2147483646 w 485"/>
              <a:gd name="T35" fmla="*/ 2147483646 h 72"/>
              <a:gd name="T36" fmla="*/ 2147483646 w 485"/>
              <a:gd name="T37" fmla="*/ 2147483646 h 72"/>
              <a:gd name="T38" fmla="*/ 2147483646 w 485"/>
              <a:gd name="T39" fmla="*/ 0 h 72"/>
              <a:gd name="T40" fmla="*/ 2147483646 w 485"/>
              <a:gd name="T41" fmla="*/ 0 h 72"/>
              <a:gd name="T42" fmla="*/ 2147483646 w 485"/>
              <a:gd name="T43" fmla="*/ 2147483646 h 72"/>
              <a:gd name="T44" fmla="*/ 2147483646 w 485"/>
              <a:gd name="T45" fmla="*/ 2147483646 h 72"/>
              <a:gd name="T46" fmla="*/ 2147483646 w 485"/>
              <a:gd name="T47" fmla="*/ 2147483646 h 72"/>
              <a:gd name="T48" fmla="*/ 2147483646 w 485"/>
              <a:gd name="T49" fmla="*/ 2147483646 h 72"/>
              <a:gd name="T50" fmla="*/ 2147483646 w 485"/>
              <a:gd name="T51" fmla="*/ 2147483646 h 72"/>
              <a:gd name="T52" fmla="*/ 2147483646 w 485"/>
              <a:gd name="T53" fmla="*/ 2147483646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5"/>
              <a:gd name="T82" fmla="*/ 0 h 72"/>
              <a:gd name="T83" fmla="*/ 485 w 485"/>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5" h="72">
                <a:moveTo>
                  <a:pt x="0" y="46"/>
                </a:moveTo>
                <a:lnTo>
                  <a:pt x="10" y="26"/>
                </a:lnTo>
                <a:lnTo>
                  <a:pt x="64" y="26"/>
                </a:lnTo>
                <a:lnTo>
                  <a:pt x="74" y="46"/>
                </a:lnTo>
                <a:lnTo>
                  <a:pt x="64" y="62"/>
                </a:lnTo>
                <a:lnTo>
                  <a:pt x="10" y="62"/>
                </a:lnTo>
                <a:lnTo>
                  <a:pt x="0" y="46"/>
                </a:lnTo>
                <a:close/>
                <a:moveTo>
                  <a:pt x="163" y="26"/>
                </a:moveTo>
                <a:lnTo>
                  <a:pt x="287" y="26"/>
                </a:lnTo>
                <a:lnTo>
                  <a:pt x="297" y="0"/>
                </a:lnTo>
                <a:lnTo>
                  <a:pt x="153" y="0"/>
                </a:lnTo>
                <a:lnTo>
                  <a:pt x="163" y="26"/>
                </a:lnTo>
                <a:close/>
                <a:moveTo>
                  <a:pt x="163" y="72"/>
                </a:moveTo>
                <a:lnTo>
                  <a:pt x="287" y="72"/>
                </a:lnTo>
                <a:lnTo>
                  <a:pt x="297" y="46"/>
                </a:lnTo>
                <a:lnTo>
                  <a:pt x="153" y="46"/>
                </a:lnTo>
                <a:lnTo>
                  <a:pt x="163" y="72"/>
                </a:lnTo>
                <a:close/>
                <a:moveTo>
                  <a:pt x="395" y="26"/>
                </a:moveTo>
                <a:lnTo>
                  <a:pt x="485" y="26"/>
                </a:lnTo>
                <a:lnTo>
                  <a:pt x="485" y="0"/>
                </a:lnTo>
                <a:lnTo>
                  <a:pt x="395" y="0"/>
                </a:lnTo>
                <a:lnTo>
                  <a:pt x="395" y="26"/>
                </a:lnTo>
                <a:close/>
                <a:moveTo>
                  <a:pt x="427" y="72"/>
                </a:moveTo>
                <a:lnTo>
                  <a:pt x="453" y="72"/>
                </a:lnTo>
                <a:lnTo>
                  <a:pt x="453" y="46"/>
                </a:lnTo>
                <a:lnTo>
                  <a:pt x="427" y="46"/>
                </a:lnTo>
                <a:lnTo>
                  <a:pt x="427" y="72"/>
                </a:lnTo>
                <a:close/>
              </a:path>
            </a:pathLst>
          </a:custGeom>
          <a:solidFill>
            <a:srgbClr val="C0C0C0"/>
          </a:solidFill>
          <a:ln w="4763">
            <a:solidFill>
              <a:srgbClr val="000000"/>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5" name="Freeform 77"/>
          <p:cNvSpPr>
            <a:spLocks/>
          </p:cNvSpPr>
          <p:nvPr/>
        </p:nvSpPr>
        <p:spPr bwMode="auto">
          <a:xfrm>
            <a:off x="2517775" y="2152650"/>
            <a:ext cx="908050" cy="1588"/>
          </a:xfrm>
          <a:custGeom>
            <a:avLst/>
            <a:gdLst>
              <a:gd name="T0" fmla="*/ 2147483646 w 573"/>
              <a:gd name="T1" fmla="*/ 0 h 1587"/>
              <a:gd name="T2" fmla="*/ 2147483646 w 573"/>
              <a:gd name="T3" fmla="*/ 0 h 1587"/>
              <a:gd name="T4" fmla="*/ 0 w 573"/>
              <a:gd name="T5" fmla="*/ 0 h 1587"/>
              <a:gd name="T6" fmla="*/ 0 60000 65536"/>
              <a:gd name="T7" fmla="*/ 0 60000 65536"/>
              <a:gd name="T8" fmla="*/ 0 60000 65536"/>
              <a:gd name="T9" fmla="*/ 0 w 573"/>
              <a:gd name="T10" fmla="*/ 0 h 1587"/>
              <a:gd name="T11" fmla="*/ 573 w 573"/>
              <a:gd name="T12" fmla="*/ 1587 h 1587"/>
            </a:gdLst>
            <a:ahLst/>
            <a:cxnLst>
              <a:cxn ang="T6">
                <a:pos x="T0" y="T1"/>
              </a:cxn>
              <a:cxn ang="T7">
                <a:pos x="T2" y="T3"/>
              </a:cxn>
              <a:cxn ang="T8">
                <a:pos x="T4" y="T5"/>
              </a:cxn>
            </a:cxnLst>
            <a:rect l="T9" t="T10" r="T11" b="T12"/>
            <a:pathLst>
              <a:path w="573" h="1587">
                <a:moveTo>
                  <a:pt x="573" y="0"/>
                </a:moveTo>
                <a:lnTo>
                  <a:pt x="286" y="0"/>
                </a:lnTo>
                <a:lnTo>
                  <a:pt x="0" y="0"/>
                </a:lnTo>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6" name="Rectangle 78"/>
          <p:cNvSpPr>
            <a:spLocks noChangeArrowheads="1"/>
          </p:cNvSpPr>
          <p:nvPr/>
        </p:nvSpPr>
        <p:spPr bwMode="auto">
          <a:xfrm>
            <a:off x="5016500" y="2038350"/>
            <a:ext cx="909638" cy="234950"/>
          </a:xfrm>
          <a:prstGeom prst="rect">
            <a:avLst/>
          </a:prstGeom>
          <a:solidFill>
            <a:srgbClr val="FFFFFF"/>
          </a:solidFill>
          <a:ln w="15875">
            <a:solidFill>
              <a:srgbClr val="000000"/>
            </a:solidFill>
            <a:miter lim="800000"/>
            <a:headEnd/>
            <a:tailEnd/>
          </a:ln>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7" name="Rectangle 79"/>
          <p:cNvSpPr>
            <a:spLocks noChangeArrowheads="1"/>
          </p:cNvSpPr>
          <p:nvPr/>
        </p:nvSpPr>
        <p:spPr bwMode="auto">
          <a:xfrm>
            <a:off x="5041900" y="2070100"/>
            <a:ext cx="854075" cy="26988"/>
          </a:xfrm>
          <a:prstGeom prst="rect">
            <a:avLst/>
          </a:prstGeom>
          <a:solidFill>
            <a:srgbClr val="000000"/>
          </a:solidFill>
          <a:ln w="4763">
            <a:solidFill>
              <a:srgbClr val="000000"/>
            </a:solidFill>
            <a:miter lim="800000"/>
            <a:headEnd/>
            <a:tailEnd/>
          </a:ln>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8" name="Freeform 80"/>
          <p:cNvSpPr>
            <a:spLocks noEditPoints="1"/>
          </p:cNvSpPr>
          <p:nvPr/>
        </p:nvSpPr>
        <p:spPr bwMode="auto">
          <a:xfrm>
            <a:off x="5057775" y="2128838"/>
            <a:ext cx="766763" cy="112712"/>
          </a:xfrm>
          <a:custGeom>
            <a:avLst/>
            <a:gdLst>
              <a:gd name="T0" fmla="*/ 0 w 484"/>
              <a:gd name="T1" fmla="*/ 2147483646 h 72"/>
              <a:gd name="T2" fmla="*/ 2147483646 w 484"/>
              <a:gd name="T3" fmla="*/ 2147483646 h 72"/>
              <a:gd name="T4" fmla="*/ 2147483646 w 484"/>
              <a:gd name="T5" fmla="*/ 2147483646 h 72"/>
              <a:gd name="T6" fmla="*/ 2147483646 w 484"/>
              <a:gd name="T7" fmla="*/ 2147483646 h 72"/>
              <a:gd name="T8" fmla="*/ 2147483646 w 484"/>
              <a:gd name="T9" fmla="*/ 2147483646 h 72"/>
              <a:gd name="T10" fmla="*/ 2147483646 w 484"/>
              <a:gd name="T11" fmla="*/ 2147483646 h 72"/>
              <a:gd name="T12" fmla="*/ 0 w 484"/>
              <a:gd name="T13" fmla="*/ 2147483646 h 72"/>
              <a:gd name="T14" fmla="*/ 2147483646 w 484"/>
              <a:gd name="T15" fmla="*/ 2147483646 h 72"/>
              <a:gd name="T16" fmla="*/ 2147483646 w 484"/>
              <a:gd name="T17" fmla="*/ 2147483646 h 72"/>
              <a:gd name="T18" fmla="*/ 2147483646 w 484"/>
              <a:gd name="T19" fmla="*/ 0 h 72"/>
              <a:gd name="T20" fmla="*/ 2147483646 w 484"/>
              <a:gd name="T21" fmla="*/ 0 h 72"/>
              <a:gd name="T22" fmla="*/ 2147483646 w 484"/>
              <a:gd name="T23" fmla="*/ 2147483646 h 72"/>
              <a:gd name="T24" fmla="*/ 2147483646 w 484"/>
              <a:gd name="T25" fmla="*/ 2147483646 h 72"/>
              <a:gd name="T26" fmla="*/ 2147483646 w 484"/>
              <a:gd name="T27" fmla="*/ 2147483646 h 72"/>
              <a:gd name="T28" fmla="*/ 2147483646 w 484"/>
              <a:gd name="T29" fmla="*/ 2147483646 h 72"/>
              <a:gd name="T30" fmla="*/ 2147483646 w 484"/>
              <a:gd name="T31" fmla="*/ 2147483646 h 72"/>
              <a:gd name="T32" fmla="*/ 2147483646 w 484"/>
              <a:gd name="T33" fmla="*/ 2147483646 h 72"/>
              <a:gd name="T34" fmla="*/ 2147483646 w 484"/>
              <a:gd name="T35" fmla="*/ 2147483646 h 72"/>
              <a:gd name="T36" fmla="*/ 2147483646 w 484"/>
              <a:gd name="T37" fmla="*/ 2147483646 h 72"/>
              <a:gd name="T38" fmla="*/ 2147483646 w 484"/>
              <a:gd name="T39" fmla="*/ 0 h 72"/>
              <a:gd name="T40" fmla="*/ 2147483646 w 484"/>
              <a:gd name="T41" fmla="*/ 0 h 72"/>
              <a:gd name="T42" fmla="*/ 2147483646 w 484"/>
              <a:gd name="T43" fmla="*/ 2147483646 h 72"/>
              <a:gd name="T44" fmla="*/ 2147483646 w 484"/>
              <a:gd name="T45" fmla="*/ 2147483646 h 72"/>
              <a:gd name="T46" fmla="*/ 2147483646 w 484"/>
              <a:gd name="T47" fmla="*/ 2147483646 h 72"/>
              <a:gd name="T48" fmla="*/ 2147483646 w 484"/>
              <a:gd name="T49" fmla="*/ 2147483646 h 72"/>
              <a:gd name="T50" fmla="*/ 2147483646 w 484"/>
              <a:gd name="T51" fmla="*/ 2147483646 h 72"/>
              <a:gd name="T52" fmla="*/ 2147483646 w 484"/>
              <a:gd name="T53" fmla="*/ 2147483646 h 7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4"/>
              <a:gd name="T82" fmla="*/ 0 h 72"/>
              <a:gd name="T83" fmla="*/ 484 w 484"/>
              <a:gd name="T84" fmla="*/ 72 h 7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4" h="72">
                <a:moveTo>
                  <a:pt x="0" y="46"/>
                </a:moveTo>
                <a:lnTo>
                  <a:pt x="9" y="26"/>
                </a:lnTo>
                <a:lnTo>
                  <a:pt x="63" y="26"/>
                </a:lnTo>
                <a:lnTo>
                  <a:pt x="73" y="46"/>
                </a:lnTo>
                <a:lnTo>
                  <a:pt x="63" y="62"/>
                </a:lnTo>
                <a:lnTo>
                  <a:pt x="9" y="62"/>
                </a:lnTo>
                <a:lnTo>
                  <a:pt x="0" y="46"/>
                </a:lnTo>
                <a:close/>
                <a:moveTo>
                  <a:pt x="162" y="26"/>
                </a:moveTo>
                <a:lnTo>
                  <a:pt x="286" y="26"/>
                </a:lnTo>
                <a:lnTo>
                  <a:pt x="296" y="0"/>
                </a:lnTo>
                <a:lnTo>
                  <a:pt x="153" y="0"/>
                </a:lnTo>
                <a:lnTo>
                  <a:pt x="162" y="26"/>
                </a:lnTo>
                <a:close/>
                <a:moveTo>
                  <a:pt x="162" y="72"/>
                </a:moveTo>
                <a:lnTo>
                  <a:pt x="286" y="72"/>
                </a:lnTo>
                <a:lnTo>
                  <a:pt x="296" y="46"/>
                </a:lnTo>
                <a:lnTo>
                  <a:pt x="153" y="46"/>
                </a:lnTo>
                <a:lnTo>
                  <a:pt x="162" y="72"/>
                </a:lnTo>
                <a:close/>
                <a:moveTo>
                  <a:pt x="395" y="26"/>
                </a:moveTo>
                <a:lnTo>
                  <a:pt x="484" y="26"/>
                </a:lnTo>
                <a:lnTo>
                  <a:pt x="484" y="0"/>
                </a:lnTo>
                <a:lnTo>
                  <a:pt x="395" y="0"/>
                </a:lnTo>
                <a:lnTo>
                  <a:pt x="395" y="26"/>
                </a:lnTo>
                <a:close/>
                <a:moveTo>
                  <a:pt x="427" y="72"/>
                </a:moveTo>
                <a:lnTo>
                  <a:pt x="452" y="72"/>
                </a:lnTo>
                <a:lnTo>
                  <a:pt x="452" y="46"/>
                </a:lnTo>
                <a:lnTo>
                  <a:pt x="427" y="46"/>
                </a:lnTo>
                <a:lnTo>
                  <a:pt x="427" y="72"/>
                </a:lnTo>
                <a:close/>
              </a:path>
            </a:pathLst>
          </a:custGeom>
          <a:solidFill>
            <a:srgbClr val="C0C0C0"/>
          </a:solidFill>
          <a:ln w="4763">
            <a:solidFill>
              <a:srgbClr val="000000"/>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29" name="Freeform 81"/>
          <p:cNvSpPr>
            <a:spLocks/>
          </p:cNvSpPr>
          <p:nvPr/>
        </p:nvSpPr>
        <p:spPr bwMode="auto">
          <a:xfrm>
            <a:off x="4333875" y="2152650"/>
            <a:ext cx="682625" cy="1588"/>
          </a:xfrm>
          <a:custGeom>
            <a:avLst/>
            <a:gdLst>
              <a:gd name="T0" fmla="*/ 0 w 430"/>
              <a:gd name="T1" fmla="*/ 0 h 1587"/>
              <a:gd name="T2" fmla="*/ 2147483646 w 430"/>
              <a:gd name="T3" fmla="*/ 0 h 1587"/>
              <a:gd name="T4" fmla="*/ 2147483646 w 430"/>
              <a:gd name="T5" fmla="*/ 0 h 1587"/>
              <a:gd name="T6" fmla="*/ 0 60000 65536"/>
              <a:gd name="T7" fmla="*/ 0 60000 65536"/>
              <a:gd name="T8" fmla="*/ 0 60000 65536"/>
              <a:gd name="T9" fmla="*/ 0 w 430"/>
              <a:gd name="T10" fmla="*/ 0 h 1587"/>
              <a:gd name="T11" fmla="*/ 430 w 430"/>
              <a:gd name="T12" fmla="*/ 1587 h 1587"/>
            </a:gdLst>
            <a:ahLst/>
            <a:cxnLst>
              <a:cxn ang="T6">
                <a:pos x="T0" y="T1"/>
              </a:cxn>
              <a:cxn ang="T7">
                <a:pos x="T2" y="T3"/>
              </a:cxn>
              <a:cxn ang="T8">
                <a:pos x="T4" y="T5"/>
              </a:cxn>
            </a:cxnLst>
            <a:rect l="T9" t="T10" r="T11" b="T12"/>
            <a:pathLst>
              <a:path w="430" h="1587">
                <a:moveTo>
                  <a:pt x="0" y="0"/>
                </a:moveTo>
                <a:lnTo>
                  <a:pt x="214" y="0"/>
                </a:lnTo>
                <a:lnTo>
                  <a:pt x="430" y="0"/>
                </a:lnTo>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0" name="Freeform 82"/>
          <p:cNvSpPr>
            <a:spLocks/>
          </p:cNvSpPr>
          <p:nvPr/>
        </p:nvSpPr>
        <p:spPr bwMode="auto">
          <a:xfrm>
            <a:off x="5926138" y="2152650"/>
            <a:ext cx="1019175" cy="1588"/>
          </a:xfrm>
          <a:custGeom>
            <a:avLst/>
            <a:gdLst>
              <a:gd name="T0" fmla="*/ 0 w 643"/>
              <a:gd name="T1" fmla="*/ 0 h 1587"/>
              <a:gd name="T2" fmla="*/ 2147483646 w 643"/>
              <a:gd name="T3" fmla="*/ 0 h 1587"/>
              <a:gd name="T4" fmla="*/ 2147483646 w 643"/>
              <a:gd name="T5" fmla="*/ 0 h 1587"/>
              <a:gd name="T6" fmla="*/ 0 60000 65536"/>
              <a:gd name="T7" fmla="*/ 0 60000 65536"/>
              <a:gd name="T8" fmla="*/ 0 60000 65536"/>
              <a:gd name="T9" fmla="*/ 0 w 643"/>
              <a:gd name="T10" fmla="*/ 0 h 1587"/>
              <a:gd name="T11" fmla="*/ 643 w 643"/>
              <a:gd name="T12" fmla="*/ 1587 h 1587"/>
            </a:gdLst>
            <a:ahLst/>
            <a:cxnLst>
              <a:cxn ang="T6">
                <a:pos x="T0" y="T1"/>
              </a:cxn>
              <a:cxn ang="T7">
                <a:pos x="T2" y="T3"/>
              </a:cxn>
              <a:cxn ang="T8">
                <a:pos x="T4" y="T5"/>
              </a:cxn>
            </a:cxnLst>
            <a:rect l="T9" t="T10" r="T11" b="T12"/>
            <a:pathLst>
              <a:path w="643" h="1587">
                <a:moveTo>
                  <a:pt x="0" y="0"/>
                </a:moveTo>
                <a:lnTo>
                  <a:pt x="321" y="0"/>
                </a:lnTo>
                <a:lnTo>
                  <a:pt x="643" y="0"/>
                </a:lnTo>
              </a:path>
            </a:pathLst>
          </a:cu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1" name="Freeform 83"/>
          <p:cNvSpPr>
            <a:spLocks/>
          </p:cNvSpPr>
          <p:nvPr/>
        </p:nvSpPr>
        <p:spPr bwMode="auto">
          <a:xfrm>
            <a:off x="1608138" y="1444625"/>
            <a:ext cx="909637" cy="944563"/>
          </a:xfrm>
          <a:custGeom>
            <a:avLst/>
            <a:gdLst>
              <a:gd name="T0" fmla="*/ 2147483646 w 574"/>
              <a:gd name="T1" fmla="*/ 2147483646 h 596"/>
              <a:gd name="T2" fmla="*/ 0 w 574"/>
              <a:gd name="T3" fmla="*/ 2147483646 h 596"/>
              <a:gd name="T4" fmla="*/ 0 w 574"/>
              <a:gd name="T5" fmla="*/ 2147483646 h 596"/>
              <a:gd name="T6" fmla="*/ 2147483646 w 574"/>
              <a:gd name="T7" fmla="*/ 2147483646 h 596"/>
              <a:gd name="T8" fmla="*/ 2147483646 w 574"/>
              <a:gd name="T9" fmla="*/ 2147483646 h 596"/>
              <a:gd name="T10" fmla="*/ 2147483646 w 574"/>
              <a:gd name="T11" fmla="*/ 2147483646 h 596"/>
              <a:gd name="T12" fmla="*/ 2147483646 w 574"/>
              <a:gd name="T13" fmla="*/ 2147483646 h 596"/>
              <a:gd name="T14" fmla="*/ 2147483646 w 574"/>
              <a:gd name="T15" fmla="*/ 2147483646 h 596"/>
              <a:gd name="T16" fmla="*/ 2147483646 w 574"/>
              <a:gd name="T17" fmla="*/ 0 h 596"/>
              <a:gd name="T18" fmla="*/ 2147483646 w 574"/>
              <a:gd name="T19" fmla="*/ 0 h 596"/>
              <a:gd name="T20" fmla="*/ 2147483646 w 574"/>
              <a:gd name="T21" fmla="*/ 2147483646 h 596"/>
              <a:gd name="T22" fmla="*/ 2147483646 w 574"/>
              <a:gd name="T23" fmla="*/ 2147483646 h 596"/>
              <a:gd name="T24" fmla="*/ 2147483646 w 574"/>
              <a:gd name="T25" fmla="*/ 2147483646 h 5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4"/>
              <a:gd name="T40" fmla="*/ 0 h 596"/>
              <a:gd name="T41" fmla="*/ 574 w 574"/>
              <a:gd name="T42" fmla="*/ 596 h 5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4" h="596">
                <a:moveTo>
                  <a:pt x="124" y="391"/>
                </a:moveTo>
                <a:lnTo>
                  <a:pt x="0" y="391"/>
                </a:lnTo>
                <a:lnTo>
                  <a:pt x="0" y="596"/>
                </a:lnTo>
                <a:lnTo>
                  <a:pt x="574" y="596"/>
                </a:lnTo>
                <a:lnTo>
                  <a:pt x="574" y="391"/>
                </a:lnTo>
                <a:lnTo>
                  <a:pt x="446" y="391"/>
                </a:lnTo>
                <a:lnTo>
                  <a:pt x="446" y="364"/>
                </a:lnTo>
                <a:lnTo>
                  <a:pt x="500" y="364"/>
                </a:lnTo>
                <a:lnTo>
                  <a:pt x="500" y="0"/>
                </a:lnTo>
                <a:lnTo>
                  <a:pt x="70" y="0"/>
                </a:lnTo>
                <a:lnTo>
                  <a:pt x="70" y="364"/>
                </a:lnTo>
                <a:lnTo>
                  <a:pt x="124" y="364"/>
                </a:lnTo>
                <a:lnTo>
                  <a:pt x="124" y="391"/>
                </a:lnTo>
                <a:close/>
              </a:path>
            </a:pathLst>
          </a:custGeom>
          <a:solidFill>
            <a:srgbClr val="FFFFFF"/>
          </a:solidFill>
          <a:ln w="15875">
            <a:solidFill>
              <a:srgbClr val="000000"/>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2" name="Line 84"/>
          <p:cNvSpPr>
            <a:spLocks noChangeShapeType="1"/>
          </p:cNvSpPr>
          <p:nvPr/>
        </p:nvSpPr>
        <p:spPr bwMode="auto">
          <a:xfrm>
            <a:off x="1803400" y="2065338"/>
            <a:ext cx="5111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3" name="Line 85"/>
          <p:cNvSpPr>
            <a:spLocks noChangeShapeType="1"/>
          </p:cNvSpPr>
          <p:nvPr/>
        </p:nvSpPr>
        <p:spPr bwMode="auto">
          <a:xfrm>
            <a:off x="1803400" y="2022475"/>
            <a:ext cx="5111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4" name="Freeform 86"/>
          <p:cNvSpPr>
            <a:spLocks noEditPoints="1"/>
          </p:cNvSpPr>
          <p:nvPr/>
        </p:nvSpPr>
        <p:spPr bwMode="auto">
          <a:xfrm>
            <a:off x="2076450" y="2097088"/>
            <a:ext cx="369888" cy="265112"/>
          </a:xfrm>
          <a:custGeom>
            <a:avLst/>
            <a:gdLst>
              <a:gd name="T0" fmla="*/ 0 w 233"/>
              <a:gd name="T1" fmla="*/ 2147483646 h 168"/>
              <a:gd name="T2" fmla="*/ 2147483646 w 233"/>
              <a:gd name="T3" fmla="*/ 2147483646 h 168"/>
              <a:gd name="T4" fmla="*/ 2147483646 w 233"/>
              <a:gd name="T5" fmla="*/ 0 h 168"/>
              <a:gd name="T6" fmla="*/ 0 w 233"/>
              <a:gd name="T7" fmla="*/ 0 h 168"/>
              <a:gd name="T8" fmla="*/ 0 w 233"/>
              <a:gd name="T9" fmla="*/ 2147483646 h 168"/>
              <a:gd name="T10" fmla="*/ 2147483646 w 233"/>
              <a:gd name="T11" fmla="*/ 2147483646 h 168"/>
              <a:gd name="T12" fmla="*/ 2147483646 w 233"/>
              <a:gd name="T13" fmla="*/ 2147483646 h 168"/>
              <a:gd name="T14" fmla="*/ 2147483646 w 233"/>
              <a:gd name="T15" fmla="*/ 0 h 168"/>
              <a:gd name="T16" fmla="*/ 2147483646 w 233"/>
              <a:gd name="T17" fmla="*/ 0 h 168"/>
              <a:gd name="T18" fmla="*/ 2147483646 w 233"/>
              <a:gd name="T19" fmla="*/ 2147483646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3"/>
              <a:gd name="T31" fmla="*/ 0 h 168"/>
              <a:gd name="T32" fmla="*/ 233 w 23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3" h="168">
                <a:moveTo>
                  <a:pt x="0" y="168"/>
                </a:moveTo>
                <a:lnTo>
                  <a:pt x="188" y="168"/>
                </a:lnTo>
                <a:lnTo>
                  <a:pt x="188" y="0"/>
                </a:lnTo>
                <a:lnTo>
                  <a:pt x="0" y="0"/>
                </a:lnTo>
                <a:lnTo>
                  <a:pt x="0" y="168"/>
                </a:lnTo>
                <a:close/>
                <a:moveTo>
                  <a:pt x="204" y="26"/>
                </a:moveTo>
                <a:lnTo>
                  <a:pt x="233" y="26"/>
                </a:lnTo>
                <a:lnTo>
                  <a:pt x="233" y="0"/>
                </a:lnTo>
                <a:lnTo>
                  <a:pt x="204" y="0"/>
                </a:lnTo>
                <a:lnTo>
                  <a:pt x="204" y="26"/>
                </a:lnTo>
                <a:close/>
              </a:path>
            </a:pathLst>
          </a:custGeom>
          <a:solidFill>
            <a:srgbClr val="FFFFFF"/>
          </a:solidFill>
          <a:ln w="4763">
            <a:solidFill>
              <a:srgbClr val="000000"/>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5" name="Line 87"/>
          <p:cNvSpPr>
            <a:spLocks noChangeShapeType="1"/>
          </p:cNvSpPr>
          <p:nvPr/>
        </p:nvSpPr>
        <p:spPr bwMode="auto">
          <a:xfrm>
            <a:off x="2076450" y="2184400"/>
            <a:ext cx="2984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6" name="Line 88"/>
          <p:cNvSpPr>
            <a:spLocks noChangeShapeType="1"/>
          </p:cNvSpPr>
          <p:nvPr/>
        </p:nvSpPr>
        <p:spPr bwMode="auto">
          <a:xfrm>
            <a:off x="2076450" y="2273300"/>
            <a:ext cx="2984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7" name="Line 89"/>
          <p:cNvSpPr>
            <a:spLocks noChangeShapeType="1"/>
          </p:cNvSpPr>
          <p:nvPr/>
        </p:nvSpPr>
        <p:spPr bwMode="auto">
          <a:xfrm>
            <a:off x="2087563" y="2225675"/>
            <a:ext cx="273050" cy="1588"/>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8" name="Rectangle 90"/>
          <p:cNvSpPr>
            <a:spLocks noChangeArrowheads="1"/>
          </p:cNvSpPr>
          <p:nvPr/>
        </p:nvSpPr>
        <p:spPr bwMode="auto">
          <a:xfrm>
            <a:off x="2244725" y="2200275"/>
            <a:ext cx="85725" cy="5715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1294" tIns="45647" rIns="91294" bIns="45647"/>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39" name="Freeform 91"/>
          <p:cNvSpPr>
            <a:spLocks noEditPoints="1"/>
          </p:cNvSpPr>
          <p:nvPr/>
        </p:nvSpPr>
        <p:spPr bwMode="auto">
          <a:xfrm>
            <a:off x="1633538" y="1512888"/>
            <a:ext cx="852487" cy="635000"/>
          </a:xfrm>
          <a:custGeom>
            <a:avLst/>
            <a:gdLst>
              <a:gd name="T0" fmla="*/ 2147483646 w 538"/>
              <a:gd name="T1" fmla="*/ 2147483646 h 401"/>
              <a:gd name="T2" fmla="*/ 2147483646 w 538"/>
              <a:gd name="T3" fmla="*/ 2147483646 h 401"/>
              <a:gd name="T4" fmla="*/ 2147483646 w 538"/>
              <a:gd name="T5" fmla="*/ 2147483646 h 401"/>
              <a:gd name="T6" fmla="*/ 2147483646 w 538"/>
              <a:gd name="T7" fmla="*/ 2147483646 h 401"/>
              <a:gd name="T8" fmla="*/ 2147483646 w 538"/>
              <a:gd name="T9" fmla="*/ 2147483646 h 401"/>
              <a:gd name="T10" fmla="*/ 2147483646 w 538"/>
              <a:gd name="T11" fmla="*/ 2147483646 h 401"/>
              <a:gd name="T12" fmla="*/ 2147483646 w 538"/>
              <a:gd name="T13" fmla="*/ 2147483646 h 401"/>
              <a:gd name="T14" fmla="*/ 2147483646 w 538"/>
              <a:gd name="T15" fmla="*/ 2147483646 h 401"/>
              <a:gd name="T16" fmla="*/ 2147483646 w 538"/>
              <a:gd name="T17" fmla="*/ 2147483646 h 401"/>
              <a:gd name="T18" fmla="*/ 2147483646 w 538"/>
              <a:gd name="T19" fmla="*/ 2147483646 h 401"/>
              <a:gd name="T20" fmla="*/ 2147483646 w 538"/>
              <a:gd name="T21" fmla="*/ 2147483646 h 401"/>
              <a:gd name="T22" fmla="*/ 2147483646 w 538"/>
              <a:gd name="T23" fmla="*/ 2147483646 h 401"/>
              <a:gd name="T24" fmla="*/ 2147483646 w 538"/>
              <a:gd name="T25" fmla="*/ 2147483646 h 401"/>
              <a:gd name="T26" fmla="*/ 2147483646 w 538"/>
              <a:gd name="T27" fmla="*/ 2147483646 h 401"/>
              <a:gd name="T28" fmla="*/ 2147483646 w 538"/>
              <a:gd name="T29" fmla="*/ 0 h 401"/>
              <a:gd name="T30" fmla="*/ 2147483646 w 538"/>
              <a:gd name="T31" fmla="*/ 0 h 401"/>
              <a:gd name="T32" fmla="*/ 2147483646 w 538"/>
              <a:gd name="T33" fmla="*/ 2147483646 h 401"/>
              <a:gd name="T34" fmla="*/ 2147483646 w 538"/>
              <a:gd name="T35" fmla="*/ 2147483646 h 401"/>
              <a:gd name="T36" fmla="*/ 2147483646 w 538"/>
              <a:gd name="T37" fmla="*/ 2147483646 h 401"/>
              <a:gd name="T38" fmla="*/ 0 w 538"/>
              <a:gd name="T39" fmla="*/ 2147483646 h 401"/>
              <a:gd name="T40" fmla="*/ 2147483646 w 538"/>
              <a:gd name="T41" fmla="*/ 2147483646 h 401"/>
              <a:gd name="T42" fmla="*/ 2147483646 w 538"/>
              <a:gd name="T43" fmla="*/ 2147483646 h 401"/>
              <a:gd name="T44" fmla="*/ 0 w 538"/>
              <a:gd name="T45" fmla="*/ 2147483646 h 401"/>
              <a:gd name="T46" fmla="*/ 0 w 538"/>
              <a:gd name="T47" fmla="*/ 2147483646 h 401"/>
              <a:gd name="T48" fmla="*/ 2147483646 w 538"/>
              <a:gd name="T49" fmla="*/ 2147483646 h 401"/>
              <a:gd name="T50" fmla="*/ 2147483646 w 538"/>
              <a:gd name="T51" fmla="*/ 2147483646 h 401"/>
              <a:gd name="T52" fmla="*/ 2147483646 w 538"/>
              <a:gd name="T53" fmla="*/ 2147483646 h 401"/>
              <a:gd name="T54" fmla="*/ 2147483646 w 538"/>
              <a:gd name="T55" fmla="*/ 2147483646 h 401"/>
              <a:gd name="T56" fmla="*/ 2147483646 w 538"/>
              <a:gd name="T57" fmla="*/ 2147483646 h 401"/>
              <a:gd name="T58" fmla="*/ 2147483646 w 538"/>
              <a:gd name="T59" fmla="*/ 2147483646 h 401"/>
              <a:gd name="T60" fmla="*/ 2147483646 w 538"/>
              <a:gd name="T61" fmla="*/ 2147483646 h 401"/>
              <a:gd name="T62" fmla="*/ 2147483646 w 538"/>
              <a:gd name="T63" fmla="*/ 2147483646 h 401"/>
              <a:gd name="T64" fmla="*/ 2147483646 w 538"/>
              <a:gd name="T65" fmla="*/ 2147483646 h 401"/>
              <a:gd name="T66" fmla="*/ 2147483646 w 538"/>
              <a:gd name="T67" fmla="*/ 2147483646 h 401"/>
              <a:gd name="T68" fmla="*/ 2147483646 w 538"/>
              <a:gd name="T69" fmla="*/ 2147483646 h 401"/>
              <a:gd name="T70" fmla="*/ 2147483646 w 538"/>
              <a:gd name="T71" fmla="*/ 2147483646 h 401"/>
              <a:gd name="T72" fmla="*/ 2147483646 w 538"/>
              <a:gd name="T73" fmla="*/ 2147483646 h 401"/>
              <a:gd name="T74" fmla="*/ 2147483646 w 538"/>
              <a:gd name="T75" fmla="*/ 2147483646 h 401"/>
              <a:gd name="T76" fmla="*/ 2147483646 w 538"/>
              <a:gd name="T77" fmla="*/ 2147483646 h 4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8"/>
              <a:gd name="T118" fmla="*/ 0 h 401"/>
              <a:gd name="T119" fmla="*/ 538 w 538"/>
              <a:gd name="T120" fmla="*/ 401 h 4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8" h="401">
                <a:moveTo>
                  <a:pt x="452" y="285"/>
                </a:moveTo>
                <a:lnTo>
                  <a:pt x="472" y="285"/>
                </a:lnTo>
                <a:lnTo>
                  <a:pt x="472" y="278"/>
                </a:lnTo>
                <a:lnTo>
                  <a:pt x="452" y="278"/>
                </a:lnTo>
                <a:lnTo>
                  <a:pt x="452" y="285"/>
                </a:lnTo>
                <a:close/>
                <a:moveTo>
                  <a:pt x="121" y="239"/>
                </a:moveTo>
                <a:lnTo>
                  <a:pt x="121" y="27"/>
                </a:lnTo>
                <a:lnTo>
                  <a:pt x="417" y="27"/>
                </a:lnTo>
                <a:lnTo>
                  <a:pt x="417" y="239"/>
                </a:lnTo>
                <a:lnTo>
                  <a:pt x="121" y="239"/>
                </a:lnTo>
                <a:close/>
                <a:moveTo>
                  <a:pt x="108" y="252"/>
                </a:moveTo>
                <a:lnTo>
                  <a:pt x="430" y="252"/>
                </a:lnTo>
                <a:lnTo>
                  <a:pt x="430" y="14"/>
                </a:lnTo>
                <a:lnTo>
                  <a:pt x="446" y="14"/>
                </a:lnTo>
                <a:lnTo>
                  <a:pt x="446" y="0"/>
                </a:lnTo>
                <a:lnTo>
                  <a:pt x="96" y="0"/>
                </a:lnTo>
                <a:lnTo>
                  <a:pt x="96" y="265"/>
                </a:lnTo>
                <a:lnTo>
                  <a:pt x="108" y="265"/>
                </a:lnTo>
                <a:lnTo>
                  <a:pt x="108" y="252"/>
                </a:lnTo>
                <a:close/>
                <a:moveTo>
                  <a:pt x="0" y="388"/>
                </a:moveTo>
                <a:lnTo>
                  <a:pt x="54" y="388"/>
                </a:lnTo>
                <a:lnTo>
                  <a:pt x="54" y="368"/>
                </a:lnTo>
                <a:lnTo>
                  <a:pt x="0" y="368"/>
                </a:lnTo>
                <a:lnTo>
                  <a:pt x="0" y="388"/>
                </a:lnTo>
                <a:close/>
                <a:moveTo>
                  <a:pt x="316" y="401"/>
                </a:moveTo>
                <a:lnTo>
                  <a:pt x="430" y="401"/>
                </a:lnTo>
                <a:lnTo>
                  <a:pt x="430" y="391"/>
                </a:lnTo>
                <a:lnTo>
                  <a:pt x="316" y="391"/>
                </a:lnTo>
                <a:lnTo>
                  <a:pt x="316" y="401"/>
                </a:lnTo>
                <a:close/>
                <a:moveTo>
                  <a:pt x="523" y="378"/>
                </a:moveTo>
                <a:lnTo>
                  <a:pt x="538" y="378"/>
                </a:lnTo>
                <a:lnTo>
                  <a:pt x="538" y="368"/>
                </a:lnTo>
                <a:lnTo>
                  <a:pt x="523" y="368"/>
                </a:lnTo>
                <a:lnTo>
                  <a:pt x="523" y="378"/>
                </a:lnTo>
                <a:close/>
                <a:moveTo>
                  <a:pt x="523" y="394"/>
                </a:moveTo>
                <a:lnTo>
                  <a:pt x="538" y="394"/>
                </a:lnTo>
                <a:lnTo>
                  <a:pt x="538" y="388"/>
                </a:lnTo>
                <a:lnTo>
                  <a:pt x="523" y="388"/>
                </a:lnTo>
                <a:lnTo>
                  <a:pt x="523" y="394"/>
                </a:lnTo>
                <a:close/>
              </a:path>
            </a:pathLst>
          </a:custGeom>
          <a:solidFill>
            <a:srgbClr val="000000"/>
          </a:solidFill>
          <a:ln w="4763">
            <a:solidFill>
              <a:srgbClr val="000000"/>
            </a:solidFill>
            <a:round/>
            <a:headEnd/>
            <a:tailEnd/>
          </a:ln>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40" name="Line 92"/>
          <p:cNvSpPr>
            <a:spLocks noChangeShapeType="1"/>
          </p:cNvSpPr>
          <p:nvPr/>
        </p:nvSpPr>
        <p:spPr bwMode="auto">
          <a:xfrm>
            <a:off x="1717675" y="1992313"/>
            <a:ext cx="682625" cy="1587"/>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41" name="Line 93"/>
          <p:cNvSpPr>
            <a:spLocks noChangeShapeType="1"/>
          </p:cNvSpPr>
          <p:nvPr/>
        </p:nvSpPr>
        <p:spPr bwMode="auto">
          <a:xfrm flipV="1">
            <a:off x="1890713" y="1992313"/>
            <a:ext cx="1587"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42" name="Line 94"/>
          <p:cNvSpPr>
            <a:spLocks noChangeShapeType="1"/>
          </p:cNvSpPr>
          <p:nvPr/>
        </p:nvSpPr>
        <p:spPr bwMode="auto">
          <a:xfrm flipV="1">
            <a:off x="2062163" y="1992313"/>
            <a:ext cx="1587" cy="30162"/>
          </a:xfrm>
          <a:prstGeom prst="line">
            <a:avLst/>
          </a:prstGeom>
          <a:noFill/>
          <a:ln w="4763">
            <a:solidFill>
              <a:srgbClr val="000000"/>
            </a:solidFill>
            <a:round/>
            <a:headEnd/>
            <a:tailEnd/>
          </a:ln>
          <a:extLst>
            <a:ext uri="{909E8E84-426E-40DD-AFC4-6F175D3DCCD1}">
              <a14:hiddenFill xmlns:a14="http://schemas.microsoft.com/office/drawing/2010/main">
                <a:noFill/>
              </a14:hiddenFill>
            </a:ext>
          </a:extLst>
        </p:spPr>
        <p:txBody>
          <a:bodyPr lIns="91294" tIns="45647" rIns="91294" bIns="45647"/>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nvGrpSpPr>
          <p:cNvPr id="80943" name="Group 25"/>
          <p:cNvGrpSpPr>
            <a:grpSpLocks/>
          </p:cNvGrpSpPr>
          <p:nvPr/>
        </p:nvGrpSpPr>
        <p:grpSpPr bwMode="auto">
          <a:xfrm>
            <a:off x="2097088" y="3595688"/>
            <a:ext cx="1741487" cy="1227137"/>
            <a:chOff x="1321" y="2432"/>
            <a:chExt cx="1097" cy="774"/>
          </a:xfrm>
        </p:grpSpPr>
        <p:sp>
          <p:nvSpPr>
            <p:cNvPr id="80974" name="AutoShape 26"/>
            <p:cNvSpPr>
              <a:spLocks noChangeArrowheads="1"/>
            </p:cNvSpPr>
            <p:nvPr/>
          </p:nvSpPr>
          <p:spPr bwMode="auto">
            <a:xfrm rot="5400000">
              <a:off x="1714" y="2039"/>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0"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1</a:t>
              </a:r>
            </a:p>
          </p:txBody>
        </p:sp>
        <p:sp>
          <p:nvSpPr>
            <p:cNvPr id="80975" name="AutoShape 27"/>
            <p:cNvSpPr>
              <a:spLocks noChangeArrowheads="1"/>
            </p:cNvSpPr>
            <p:nvPr/>
          </p:nvSpPr>
          <p:spPr bwMode="auto">
            <a:xfrm rot="5400000">
              <a:off x="1721" y="2270"/>
              <a:ext cx="304"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0"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2</a:t>
              </a:r>
            </a:p>
          </p:txBody>
        </p:sp>
        <p:sp>
          <p:nvSpPr>
            <p:cNvPr id="80976" name="AutoShape 28"/>
            <p:cNvSpPr>
              <a:spLocks noChangeArrowheads="1"/>
            </p:cNvSpPr>
            <p:nvPr/>
          </p:nvSpPr>
          <p:spPr bwMode="auto">
            <a:xfrm rot="5400000">
              <a:off x="1714" y="2508"/>
              <a:ext cx="305" cy="1091"/>
            </a:xfrm>
            <a:prstGeom prst="parallelogram">
              <a:avLst>
                <a:gd name="adj" fmla="val 25000"/>
              </a:avLst>
            </a:prstGeom>
            <a:solidFill>
              <a:srgbClr val="CCFFFF"/>
            </a:solidFill>
            <a:ln w="9525">
              <a:solidFill>
                <a:schemeClr val="tx1"/>
              </a:solidFill>
              <a:miter lim="800000"/>
              <a:headEnd/>
              <a:tailEnd/>
            </a:ln>
          </p:spPr>
          <p:txBody>
            <a:bodyPr rot="10800000" vert="eaVert" wrap="none" lIns="183647" tIns="0" rIns="91818" bIns="459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ts val="1000"/>
                </a:spcBef>
                <a:spcAft>
                  <a:spcPts val="1000"/>
                </a:spcAft>
                <a:buClrTx/>
                <a:buSzTx/>
                <a:buFontTx/>
                <a:buNone/>
                <a:tabLst/>
                <a:defRPr/>
              </a:pPr>
              <a:r>
                <a:rPr kumimoji="0" lang="en-US" altLang="zh-TW" sz="1400" b="0" i="0" u="none" strike="noStrike" kern="1200" cap="none" spc="0" normalizeH="0" baseline="0" noProof="0">
                  <a:ln>
                    <a:noFill/>
                  </a:ln>
                  <a:solidFill>
                    <a:srgbClr val="000000"/>
                  </a:solidFill>
                  <a:effectLst/>
                  <a:uLnTx/>
                  <a:uFillTx/>
                  <a:latin typeface="Arial" charset="0"/>
                  <a:ea typeface="新細明體" charset="-120"/>
                  <a:cs typeface="+mn-cs"/>
                </a:rPr>
                <a:t>Packet 3</a:t>
              </a:r>
            </a:p>
          </p:txBody>
        </p:sp>
      </p:grpSp>
      <p:sp>
        <p:nvSpPr>
          <p:cNvPr id="80944" name="Line 30"/>
          <p:cNvSpPr>
            <a:spLocks noChangeShapeType="1"/>
          </p:cNvSpPr>
          <p:nvPr/>
        </p:nvSpPr>
        <p:spPr bwMode="auto">
          <a:xfrm flipH="1">
            <a:off x="3805238" y="2454275"/>
            <a:ext cx="23812" cy="4086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287" tIns="45644" rIns="91287" bIns="4564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45" name="Line 31"/>
          <p:cNvSpPr>
            <a:spLocks noChangeShapeType="1"/>
          </p:cNvSpPr>
          <p:nvPr/>
        </p:nvSpPr>
        <p:spPr bwMode="auto">
          <a:xfrm flipH="1">
            <a:off x="5554663" y="2530475"/>
            <a:ext cx="7937" cy="40100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287" tIns="45644" rIns="91287" bIns="4564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46" name="Line 32"/>
          <p:cNvSpPr>
            <a:spLocks noChangeShapeType="1"/>
          </p:cNvSpPr>
          <p:nvPr/>
        </p:nvSpPr>
        <p:spPr bwMode="auto">
          <a:xfrm>
            <a:off x="7294563" y="2454275"/>
            <a:ext cx="11112" cy="4086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287" tIns="45644" rIns="91287" bIns="4564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47" name="Text Box 38"/>
          <p:cNvSpPr txBox="1">
            <a:spLocks noChangeArrowheads="1"/>
          </p:cNvSpPr>
          <p:nvPr/>
        </p:nvSpPr>
        <p:spPr bwMode="auto">
          <a:xfrm>
            <a:off x="760413" y="1563688"/>
            <a:ext cx="10080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228508"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Arial" charset="0"/>
                <a:ea typeface="ＭＳ Ｐゴシック" charset="-128"/>
                <a:cs typeface="+mn-cs"/>
              </a:rPr>
              <a:t>Host 1</a:t>
            </a:r>
          </a:p>
        </p:txBody>
      </p:sp>
      <p:sp>
        <p:nvSpPr>
          <p:cNvPr id="80948" name="Text Box 39"/>
          <p:cNvSpPr txBox="1">
            <a:spLocks noChangeArrowheads="1"/>
          </p:cNvSpPr>
          <p:nvPr/>
        </p:nvSpPr>
        <p:spPr bwMode="auto">
          <a:xfrm>
            <a:off x="7696200" y="1563688"/>
            <a:ext cx="827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228508"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Arial" charset="0"/>
                <a:ea typeface="ＭＳ Ｐゴシック" charset="-128"/>
                <a:cs typeface="+mn-cs"/>
              </a:rPr>
              <a:t>Host 2</a:t>
            </a:r>
          </a:p>
        </p:txBody>
      </p:sp>
      <p:sp>
        <p:nvSpPr>
          <p:cNvPr id="80949" name="Text Box 40"/>
          <p:cNvSpPr txBox="1">
            <a:spLocks noChangeArrowheads="1"/>
          </p:cNvSpPr>
          <p:nvPr/>
        </p:nvSpPr>
        <p:spPr bwMode="auto">
          <a:xfrm>
            <a:off x="3424238" y="1716088"/>
            <a:ext cx="766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228508"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新細明體" charset="-120"/>
                <a:ea typeface="ＭＳ Ｐゴシック" charset="-128"/>
                <a:cs typeface="+mn-cs"/>
              </a:rPr>
              <a:t>Node 1</a:t>
            </a:r>
          </a:p>
        </p:txBody>
      </p:sp>
      <p:sp>
        <p:nvSpPr>
          <p:cNvPr id="80950" name="Text Box 41"/>
          <p:cNvSpPr txBox="1">
            <a:spLocks noChangeArrowheads="1"/>
          </p:cNvSpPr>
          <p:nvPr/>
        </p:nvSpPr>
        <p:spPr bwMode="auto">
          <a:xfrm>
            <a:off x="5022850" y="1716088"/>
            <a:ext cx="768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228508" anchorCtr="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新細明體" charset="-120"/>
                <a:ea typeface="ＭＳ Ｐゴシック" charset="-128"/>
                <a:cs typeface="+mn-cs"/>
              </a:rPr>
              <a:t>Node 2</a:t>
            </a:r>
          </a:p>
        </p:txBody>
      </p:sp>
      <p:sp>
        <p:nvSpPr>
          <p:cNvPr id="80951" name="AutoShape 48"/>
          <p:cNvSpPr>
            <a:spLocks noChangeArrowheads="1"/>
          </p:cNvSpPr>
          <p:nvPr/>
        </p:nvSpPr>
        <p:spPr bwMode="auto">
          <a:xfrm rot="5400000">
            <a:off x="4598988" y="1868488"/>
            <a:ext cx="182562" cy="1725612"/>
          </a:xfrm>
          <a:prstGeom prst="parallelogram">
            <a:avLst>
              <a:gd name="adj" fmla="val 63884"/>
            </a:avLst>
          </a:prstGeom>
          <a:solidFill>
            <a:schemeClr val="accent1"/>
          </a:solidFill>
          <a:ln w="9525">
            <a:solidFill>
              <a:schemeClr val="tx1"/>
            </a:solidFill>
            <a:miter lim="800000"/>
            <a:headEnd/>
            <a:tailEnd/>
          </a:ln>
        </p:spPr>
        <p:txBody>
          <a:bodyPr rot="10800000" vert="eaVert" wrap="none" lIns="91974" tIns="45988" rIns="91974" bIns="45988"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52" name="AutoShape 49"/>
          <p:cNvSpPr>
            <a:spLocks noChangeArrowheads="1"/>
          </p:cNvSpPr>
          <p:nvPr/>
        </p:nvSpPr>
        <p:spPr bwMode="auto">
          <a:xfrm rot="5400000">
            <a:off x="2872582" y="1685131"/>
            <a:ext cx="184150" cy="1725613"/>
          </a:xfrm>
          <a:prstGeom prst="parallelogram">
            <a:avLst>
              <a:gd name="adj" fmla="val 63884"/>
            </a:avLst>
          </a:prstGeom>
          <a:solidFill>
            <a:schemeClr val="accent1"/>
          </a:solidFill>
          <a:ln w="9525">
            <a:solidFill>
              <a:schemeClr val="tx1"/>
            </a:solidFill>
            <a:miter lim="800000"/>
            <a:headEnd/>
            <a:tailEnd/>
          </a:ln>
        </p:spPr>
        <p:txBody>
          <a:bodyPr rot="10800000" vert="eaVert" wrap="none" lIns="91974" tIns="45988" rIns="91974" bIns="45988"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53" name="Line 50"/>
          <p:cNvSpPr>
            <a:spLocks noChangeShapeType="1"/>
          </p:cNvSpPr>
          <p:nvPr/>
        </p:nvSpPr>
        <p:spPr bwMode="auto">
          <a:xfrm>
            <a:off x="2124075" y="2443163"/>
            <a:ext cx="5353050"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291" tIns="45713" rIns="91423" bIns="22857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54" name="Line 51"/>
          <p:cNvSpPr>
            <a:spLocks noChangeShapeType="1"/>
          </p:cNvSpPr>
          <p:nvPr/>
        </p:nvSpPr>
        <p:spPr bwMode="auto">
          <a:xfrm>
            <a:off x="3814763" y="2579688"/>
            <a:ext cx="3662362" cy="0"/>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lIns="274291" tIns="45713" rIns="91423" bIns="22857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55" name="AutoShape 52"/>
          <p:cNvSpPr>
            <a:spLocks/>
          </p:cNvSpPr>
          <p:nvPr/>
        </p:nvSpPr>
        <p:spPr bwMode="auto">
          <a:xfrm>
            <a:off x="7477125" y="2433638"/>
            <a:ext cx="76200" cy="152400"/>
          </a:xfrm>
          <a:prstGeom prst="rightBrace">
            <a:avLst>
              <a:gd name="adj1" fmla="val 16676"/>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274206" tIns="45701" rIns="91396" bIns="228508"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50000"/>
              </a:spcBef>
              <a:spcAft>
                <a:spcPts val="1000"/>
              </a:spcAft>
              <a:buClrTx/>
              <a:buSzTx/>
              <a:buFontTx/>
              <a:buNone/>
              <a:tabLst/>
              <a:defRPr/>
            </a:pPr>
            <a:endParaRPr kumimoji="0" lang="x-none" altLang="x-none" sz="1400" b="0" i="0" u="none" strike="noStrike" kern="1200" cap="none" spc="0" normalizeH="0" baseline="0" noProof="0">
              <a:ln>
                <a:noFill/>
              </a:ln>
              <a:solidFill>
                <a:srgbClr val="000000"/>
              </a:solidFill>
              <a:effectLst/>
              <a:uLnTx/>
              <a:uFillTx/>
              <a:latin typeface="新細明體" charset="-120"/>
              <a:ea typeface="ＭＳ Ｐゴシック" charset="-128"/>
              <a:cs typeface="+mn-cs"/>
            </a:endParaRPr>
          </a:p>
        </p:txBody>
      </p:sp>
      <p:sp>
        <p:nvSpPr>
          <p:cNvPr id="80956" name="Text Box 53"/>
          <p:cNvSpPr txBox="1">
            <a:spLocks noChangeArrowheads="1"/>
          </p:cNvSpPr>
          <p:nvPr/>
        </p:nvSpPr>
        <p:spPr bwMode="auto">
          <a:xfrm>
            <a:off x="7572375" y="2406650"/>
            <a:ext cx="16541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propagation delay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between Host 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400" b="0" i="0" u="none" strike="noStrike" kern="1200" cap="none" spc="0" normalizeH="0" baseline="0" noProof="0">
                <a:ln>
                  <a:noFill/>
                </a:ln>
                <a:solidFill>
                  <a:srgbClr val="000000"/>
                </a:solidFill>
                <a:effectLst/>
                <a:uLnTx/>
                <a:uFillTx/>
                <a:latin typeface="Arial" charset="0"/>
                <a:ea typeface="ＭＳ Ｐゴシック" charset="-128"/>
                <a:cs typeface="+mn-cs"/>
              </a:rPr>
              <a:t>and Node 1</a:t>
            </a:r>
          </a:p>
        </p:txBody>
      </p:sp>
      <p:sp>
        <p:nvSpPr>
          <p:cNvPr id="80957" name="AutoShape 54"/>
          <p:cNvSpPr>
            <a:spLocks noChangeArrowheads="1"/>
          </p:cNvSpPr>
          <p:nvPr/>
        </p:nvSpPr>
        <p:spPr bwMode="auto">
          <a:xfrm rot="5400000">
            <a:off x="6324601" y="2062162"/>
            <a:ext cx="182562" cy="1725613"/>
          </a:xfrm>
          <a:prstGeom prst="parallelogram">
            <a:avLst>
              <a:gd name="adj" fmla="val 63884"/>
            </a:avLst>
          </a:prstGeom>
          <a:solidFill>
            <a:schemeClr val="accent1"/>
          </a:solidFill>
          <a:ln w="9525">
            <a:solidFill>
              <a:schemeClr val="tx1"/>
            </a:solidFill>
            <a:miter lim="800000"/>
            <a:headEnd/>
            <a:tailEnd/>
          </a:ln>
        </p:spPr>
        <p:txBody>
          <a:bodyPr rot="10800000" vert="eaVert" wrap="none" lIns="91974" tIns="45988" rIns="91974" bIns="45988"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nvGrpSpPr>
          <p:cNvPr id="80958" name="Group 100"/>
          <p:cNvGrpSpPr>
            <a:grpSpLocks/>
          </p:cNvGrpSpPr>
          <p:nvPr/>
        </p:nvGrpSpPr>
        <p:grpSpPr bwMode="auto">
          <a:xfrm flipH="1">
            <a:off x="2105025" y="6010275"/>
            <a:ext cx="5175250" cy="493713"/>
            <a:chOff x="432" y="3360"/>
            <a:chExt cx="3260" cy="346"/>
          </a:xfrm>
        </p:grpSpPr>
        <p:sp>
          <p:nvSpPr>
            <p:cNvPr id="80971" name="AutoShape 101"/>
            <p:cNvSpPr>
              <a:spLocks noChangeArrowheads="1"/>
            </p:cNvSpPr>
            <p:nvPr/>
          </p:nvSpPr>
          <p:spPr bwMode="auto">
            <a:xfrm rot="5400000">
              <a:off x="3091" y="3105"/>
              <a:ext cx="115" cy="1087"/>
            </a:xfrm>
            <a:prstGeom prst="parallelogram">
              <a:avLst>
                <a:gd name="adj" fmla="val 63884"/>
              </a:avLst>
            </a:prstGeom>
            <a:solidFill>
              <a:schemeClr val="accent1"/>
            </a:solidFill>
            <a:ln w="9525">
              <a:solidFill>
                <a:schemeClr val="tx1"/>
              </a:solidFill>
              <a:miter lim="800000"/>
              <a:headEnd/>
              <a:tailEnd/>
            </a:ln>
          </p:spPr>
          <p:txBody>
            <a:bodyPr wrap="none" lIns="91433" tIns="45717" rIns="91433" bIns="45717"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72" name="AutoShape 102"/>
            <p:cNvSpPr>
              <a:spLocks noChangeArrowheads="1"/>
            </p:cNvSpPr>
            <p:nvPr/>
          </p:nvSpPr>
          <p:spPr bwMode="auto">
            <a:xfrm rot="5400000">
              <a:off x="2004" y="2990"/>
              <a:ext cx="116" cy="1086"/>
            </a:xfrm>
            <a:prstGeom prst="parallelogram">
              <a:avLst>
                <a:gd name="adj" fmla="val 63884"/>
              </a:avLst>
            </a:prstGeom>
            <a:solidFill>
              <a:schemeClr val="accent1"/>
            </a:solidFill>
            <a:ln w="9525">
              <a:solidFill>
                <a:schemeClr val="tx1"/>
              </a:solidFill>
              <a:miter lim="800000"/>
              <a:headEnd/>
              <a:tailEnd/>
            </a:ln>
          </p:spPr>
          <p:txBody>
            <a:bodyPr wrap="none" lIns="91433" tIns="45717" rIns="91433" bIns="45717"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73" name="AutoShape 103"/>
            <p:cNvSpPr>
              <a:spLocks noChangeArrowheads="1"/>
            </p:cNvSpPr>
            <p:nvPr/>
          </p:nvSpPr>
          <p:spPr bwMode="auto">
            <a:xfrm rot="5400000">
              <a:off x="918" y="2874"/>
              <a:ext cx="115" cy="1087"/>
            </a:xfrm>
            <a:prstGeom prst="parallelogram">
              <a:avLst>
                <a:gd name="adj" fmla="val 63884"/>
              </a:avLst>
            </a:prstGeom>
            <a:solidFill>
              <a:schemeClr val="accent1"/>
            </a:solidFill>
            <a:ln w="9525">
              <a:solidFill>
                <a:schemeClr val="tx1"/>
              </a:solidFill>
              <a:miter lim="800000"/>
              <a:headEnd/>
              <a:tailEnd/>
            </a:ln>
          </p:spPr>
          <p:txBody>
            <a:bodyPr wrap="none" lIns="91433" tIns="45717" rIns="91433" bIns="45717"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nvGrpSpPr>
          <p:cNvPr id="80959" name="Group 104"/>
          <p:cNvGrpSpPr>
            <a:grpSpLocks/>
          </p:cNvGrpSpPr>
          <p:nvPr/>
        </p:nvGrpSpPr>
        <p:grpSpPr bwMode="auto">
          <a:xfrm flipH="1">
            <a:off x="2092325" y="3100388"/>
            <a:ext cx="5175250" cy="495300"/>
            <a:chOff x="432" y="3360"/>
            <a:chExt cx="3260" cy="346"/>
          </a:xfrm>
        </p:grpSpPr>
        <p:sp>
          <p:nvSpPr>
            <p:cNvPr id="80968" name="AutoShape 105"/>
            <p:cNvSpPr>
              <a:spLocks noChangeArrowheads="1"/>
            </p:cNvSpPr>
            <p:nvPr/>
          </p:nvSpPr>
          <p:spPr bwMode="auto">
            <a:xfrm rot="5400000">
              <a:off x="3091" y="3105"/>
              <a:ext cx="115" cy="1087"/>
            </a:xfrm>
            <a:prstGeom prst="parallelogram">
              <a:avLst>
                <a:gd name="adj" fmla="val 63884"/>
              </a:avLst>
            </a:prstGeom>
            <a:solidFill>
              <a:schemeClr val="accent1"/>
            </a:solidFill>
            <a:ln w="9525">
              <a:solidFill>
                <a:schemeClr val="tx1"/>
              </a:solidFill>
              <a:miter lim="800000"/>
              <a:headEnd/>
              <a:tailEnd/>
            </a:ln>
          </p:spPr>
          <p:txBody>
            <a:bodyPr wrap="none" lIns="91433" tIns="45717" rIns="91433" bIns="45717"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69" name="AutoShape 106"/>
            <p:cNvSpPr>
              <a:spLocks noChangeArrowheads="1"/>
            </p:cNvSpPr>
            <p:nvPr/>
          </p:nvSpPr>
          <p:spPr bwMode="auto">
            <a:xfrm rot="5400000">
              <a:off x="2004" y="2990"/>
              <a:ext cx="116" cy="1086"/>
            </a:xfrm>
            <a:prstGeom prst="parallelogram">
              <a:avLst>
                <a:gd name="adj" fmla="val 63884"/>
              </a:avLst>
            </a:prstGeom>
            <a:solidFill>
              <a:schemeClr val="accent1"/>
            </a:solidFill>
            <a:ln w="9525">
              <a:solidFill>
                <a:schemeClr val="tx1"/>
              </a:solidFill>
              <a:miter lim="800000"/>
              <a:headEnd/>
              <a:tailEnd/>
            </a:ln>
          </p:spPr>
          <p:txBody>
            <a:bodyPr wrap="none" lIns="91433" tIns="45717" rIns="91433" bIns="45717"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70" name="AutoShape 107"/>
            <p:cNvSpPr>
              <a:spLocks noChangeArrowheads="1"/>
            </p:cNvSpPr>
            <p:nvPr/>
          </p:nvSpPr>
          <p:spPr bwMode="auto">
            <a:xfrm rot="5400000">
              <a:off x="918" y="2874"/>
              <a:ext cx="115" cy="1087"/>
            </a:xfrm>
            <a:prstGeom prst="parallelogram">
              <a:avLst>
                <a:gd name="adj" fmla="val 63884"/>
              </a:avLst>
            </a:prstGeom>
            <a:solidFill>
              <a:schemeClr val="accent1"/>
            </a:solidFill>
            <a:ln w="9525">
              <a:solidFill>
                <a:schemeClr val="tx1"/>
              </a:solidFill>
              <a:miter lim="800000"/>
              <a:headEnd/>
              <a:tailEnd/>
            </a:ln>
          </p:spPr>
          <p:txBody>
            <a:bodyPr wrap="none" lIns="91433" tIns="45717" rIns="91433" bIns="45717"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sp>
        <p:nvSpPr>
          <p:cNvPr id="80960" name="Line 29"/>
          <p:cNvSpPr>
            <a:spLocks noChangeShapeType="1"/>
          </p:cNvSpPr>
          <p:nvPr/>
        </p:nvSpPr>
        <p:spPr bwMode="auto">
          <a:xfrm>
            <a:off x="2101850" y="2433638"/>
            <a:ext cx="0" cy="41068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lIns="91287" tIns="45644" rIns="91287" bIns="45644"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61" name="AutoShape 108"/>
          <p:cNvSpPr>
            <a:spLocks/>
          </p:cNvSpPr>
          <p:nvPr/>
        </p:nvSpPr>
        <p:spPr bwMode="auto">
          <a:xfrm>
            <a:off x="1901825" y="2509838"/>
            <a:ext cx="76200" cy="989012"/>
          </a:xfrm>
          <a:prstGeom prst="leftBrace">
            <a:avLst>
              <a:gd name="adj1" fmla="val 108220"/>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62" name="AutoShape 109"/>
          <p:cNvSpPr>
            <a:spLocks/>
          </p:cNvSpPr>
          <p:nvPr/>
        </p:nvSpPr>
        <p:spPr bwMode="auto">
          <a:xfrm>
            <a:off x="1901825" y="3575050"/>
            <a:ext cx="76200" cy="2357438"/>
          </a:xfrm>
          <a:prstGeom prst="leftBrace">
            <a:avLst>
              <a:gd name="adj1" fmla="val 257956"/>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63" name="AutoShape 110"/>
          <p:cNvSpPr>
            <a:spLocks/>
          </p:cNvSpPr>
          <p:nvPr/>
        </p:nvSpPr>
        <p:spPr bwMode="auto">
          <a:xfrm>
            <a:off x="1901825" y="6008688"/>
            <a:ext cx="76200" cy="455612"/>
          </a:xfrm>
          <a:prstGeom prst="leftBrace">
            <a:avLst>
              <a:gd name="adj1" fmla="val 49854"/>
              <a:gd name="adj2" fmla="val 50000"/>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0343" tIns="44379" rIns="90343" bIns="44379"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x-none" altLang="x-none"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0964" name="Text Box 111"/>
          <p:cNvSpPr txBox="1">
            <a:spLocks noChangeArrowheads="1"/>
          </p:cNvSpPr>
          <p:nvPr/>
        </p:nvSpPr>
        <p:spPr bwMode="auto">
          <a:xfrm>
            <a:off x="533400" y="2770188"/>
            <a:ext cx="144621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Arial" charset="0"/>
                <a:ea typeface="ＭＳ Ｐゴシック" charset="-128"/>
                <a:cs typeface="+mn-cs"/>
              </a:rPr>
              <a:t>VC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Arial" charset="0"/>
                <a:ea typeface="ＭＳ Ｐゴシック" charset="-128"/>
                <a:cs typeface="+mn-cs"/>
              </a:rPr>
              <a:t>establishment</a:t>
            </a:r>
          </a:p>
        </p:txBody>
      </p:sp>
      <p:sp>
        <p:nvSpPr>
          <p:cNvPr id="80965" name="Text Box 112"/>
          <p:cNvSpPr txBox="1">
            <a:spLocks noChangeArrowheads="1"/>
          </p:cNvSpPr>
          <p:nvPr/>
        </p:nvSpPr>
        <p:spPr bwMode="auto">
          <a:xfrm>
            <a:off x="533400" y="5964238"/>
            <a:ext cx="11969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Arial" charset="0"/>
                <a:ea typeface="ＭＳ Ｐゴシック" charset="-128"/>
                <a:cs typeface="+mn-cs"/>
              </a:rPr>
              <a:t>VC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Arial" charset="0"/>
                <a:ea typeface="ＭＳ Ｐゴシック" charset="-128"/>
                <a:cs typeface="+mn-cs"/>
              </a:rPr>
              <a:t>termination</a:t>
            </a:r>
          </a:p>
        </p:txBody>
      </p:sp>
      <p:sp>
        <p:nvSpPr>
          <p:cNvPr id="80966" name="Text Box 113"/>
          <p:cNvSpPr txBox="1">
            <a:spLocks noChangeArrowheads="1"/>
          </p:cNvSpPr>
          <p:nvPr/>
        </p:nvSpPr>
        <p:spPr bwMode="auto">
          <a:xfrm>
            <a:off x="566738" y="4519613"/>
            <a:ext cx="8794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315" tIns="44367" rIns="90315" bIns="44367">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Arial" charset="0"/>
                <a:ea typeface="ＭＳ Ｐゴシック" charset="-128"/>
                <a:cs typeface="+mn-cs"/>
              </a:rPr>
              <a:t>data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600" b="0" i="0" u="none" strike="noStrike" kern="1200" cap="none" spc="0" normalizeH="0" baseline="0" noProof="0">
                <a:ln>
                  <a:noFill/>
                </a:ln>
                <a:solidFill>
                  <a:srgbClr val="000000"/>
                </a:solidFill>
                <a:effectLst/>
                <a:uLnTx/>
                <a:uFillTx/>
                <a:latin typeface="Arial" charset="0"/>
                <a:ea typeface="ＭＳ Ｐゴシック" charset="-128"/>
                <a:cs typeface="+mn-cs"/>
              </a:rPr>
              <a:t>transfer</a:t>
            </a:r>
          </a:p>
        </p:txBody>
      </p:sp>
      <p:sp>
        <p:nvSpPr>
          <p:cNvPr id="80967" name="Rectangle 114"/>
          <p:cNvSpPr>
            <a:spLocks noGrp="1" noChangeArrowheads="1"/>
          </p:cNvSpPr>
          <p:nvPr>
            <p:ph type="title"/>
          </p:nvPr>
        </p:nvSpPr>
        <p:spPr/>
        <p:txBody>
          <a:bodyPr/>
          <a:lstStyle/>
          <a:p>
            <a:r>
              <a:rPr lang="en-US" altLang="x-none" sz="2800">
                <a:ea typeface="ＭＳ Ｐゴシック" charset="-128"/>
              </a:rPr>
              <a:t>Timing Diagram of Virtual-Circuit Switching</a:t>
            </a:r>
          </a:p>
        </p:txBody>
      </p:sp>
    </p:spTree>
    <p:extLst>
      <p:ext uri="{BB962C8B-B14F-4D97-AF65-F5344CB8AC3E}">
        <p14:creationId xmlns:p14="http://schemas.microsoft.com/office/powerpoint/2010/main" val="3809005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1BBA3964-1362-3148-8BF6-3B95A00809B7}"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29</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82946" name="Rectangle 2"/>
          <p:cNvSpPr>
            <a:spLocks noGrp="1" noChangeArrowheads="1"/>
          </p:cNvSpPr>
          <p:nvPr>
            <p:ph type="title"/>
          </p:nvPr>
        </p:nvSpPr>
        <p:spPr/>
        <p:txBody>
          <a:bodyPr/>
          <a:lstStyle/>
          <a:p>
            <a:r>
              <a:rPr lang="en-US" altLang="x-none" sz="2800" dirty="0">
                <a:ea typeface="ＭＳ Ｐゴシック" charset="-128"/>
              </a:rPr>
              <a:t>Discussion: Datagram Switching </a:t>
            </a:r>
            <a:br>
              <a:rPr lang="en-US" altLang="x-none" sz="2800" dirty="0">
                <a:ea typeface="ＭＳ Ｐゴシック" charset="-128"/>
              </a:rPr>
            </a:br>
            <a:r>
              <a:rPr lang="en-US" altLang="x-none" sz="2800" dirty="0">
                <a:ea typeface="ＭＳ Ｐゴシック" charset="-128"/>
              </a:rPr>
              <a:t>vs. Virtual Circuit Switching</a:t>
            </a:r>
          </a:p>
        </p:txBody>
      </p:sp>
      <p:sp>
        <p:nvSpPr>
          <p:cNvPr id="82947"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What are the benefits of datagram switching</a:t>
            </a:r>
            <a:r>
              <a:rPr lang="en-US" altLang="zh-CN" dirty="0">
                <a:ea typeface="宋体" charset="-122"/>
              </a:rPr>
              <a:t> over virtual circuit switching</a:t>
            </a:r>
            <a:r>
              <a:rPr lang="en-US" altLang="x-none" dirty="0">
                <a:ea typeface="ＭＳ Ｐゴシック" charset="-128"/>
              </a:rPr>
              <a:t>?</a:t>
            </a:r>
          </a:p>
          <a:p>
            <a:endParaRPr lang="en-US" altLang="x-none" dirty="0">
              <a:ea typeface="ＭＳ Ｐゴシック" charset="-128"/>
            </a:endParaRPr>
          </a:p>
          <a:p>
            <a:endParaRPr lang="en-US" altLang="x-none" dirty="0">
              <a:ea typeface="ＭＳ Ｐゴシック" charset="-128"/>
            </a:endParaRPr>
          </a:p>
          <a:p>
            <a:endParaRPr lang="en-US" altLang="x-none" dirty="0">
              <a:ea typeface="ＭＳ Ｐゴシック" charset="-128"/>
            </a:endParaRPr>
          </a:p>
          <a:p>
            <a:pPr>
              <a:buFont typeface="Wingdings" pitchFamily="2" charset="2"/>
              <a:buChar char="q"/>
            </a:pPr>
            <a:r>
              <a:rPr lang="en-US" altLang="x-none" dirty="0">
                <a:ea typeface="ＭＳ Ｐゴシック" charset="-128"/>
              </a:rPr>
              <a:t>What are the benefits of virtual circuit switching</a:t>
            </a:r>
            <a:r>
              <a:rPr lang="en-US" altLang="zh-CN" dirty="0">
                <a:ea typeface="宋体" charset="-122"/>
              </a:rPr>
              <a:t> over datagram switching</a:t>
            </a:r>
            <a:r>
              <a:rPr lang="en-US" altLang="x-none" dirty="0">
                <a:ea typeface="ＭＳ Ｐゴシック" charset="-128"/>
              </a:rPr>
              <a:t>?</a:t>
            </a:r>
          </a:p>
        </p:txBody>
      </p:sp>
    </p:spTree>
    <p:extLst>
      <p:ext uri="{BB962C8B-B14F-4D97-AF65-F5344CB8AC3E}">
        <p14:creationId xmlns:p14="http://schemas.microsoft.com/office/powerpoint/2010/main" val="1337023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D836ACCF-4BC0-AD44-9AC7-D34CA1F963A6}"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3</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35842" name="Rectangle 4"/>
          <p:cNvSpPr>
            <a:spLocks noChangeArrowheads="1"/>
          </p:cNvSpPr>
          <p:nvPr/>
        </p:nvSpPr>
        <p:spPr bwMode="auto">
          <a:xfrm>
            <a:off x="463550" y="1577806"/>
            <a:ext cx="8216900"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4" rIns="91402" bIns="45704"/>
          <a:lstStyle>
            <a:lvl1pPr marL="341313" indent="-3413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341313" marR="0" lvl="0" indent="-341313" algn="l" defTabSz="914400" rtl="0" eaLnBrk="0" fontAlgn="base" latinLnBrk="0" hangingPunct="0">
              <a:lnSpc>
                <a:spcPct val="100000"/>
              </a:lnSpc>
              <a:spcBef>
                <a:spcPct val="20000"/>
              </a:spcBef>
              <a:spcAft>
                <a:spcPct val="0"/>
              </a:spcAft>
              <a:buClr>
                <a:srgbClr val="3333CC"/>
              </a:buClr>
              <a:buSzPct val="85000"/>
              <a:buFont typeface="Wingdings" pitchFamily="2" charset="2"/>
              <a:buChar char="q"/>
              <a:tabLst/>
              <a:defRPr/>
            </a:pPr>
            <a:r>
              <a:rPr kumimoji="0" lang="en-US" altLang="x-none" sz="2000" b="0" i="0" u="none" strike="noStrike" kern="1200" cap="none" spc="0" normalizeH="0" baseline="0" noProof="0" dirty="0">
                <a:ln>
                  <a:noFill/>
                </a:ln>
                <a:solidFill>
                  <a:srgbClr val="000000"/>
                </a:solidFill>
                <a:effectLst/>
                <a:uLnTx/>
                <a:uFillTx/>
                <a:latin typeface="Comic Sans MS" charset="0"/>
                <a:ea typeface="ＭＳ Ｐゴシック" charset="-128"/>
                <a:cs typeface="+mn-cs"/>
              </a:rPr>
              <a:t>Basic question: how are data (the bits) transferred through communication networks?</a:t>
            </a:r>
            <a:endParaRPr kumimoji="0" lang="en-US" altLang="x-none" sz="1800" b="0" i="0" u="none" strike="noStrike" kern="1200" cap="none" spc="0" normalizeH="0" baseline="0" noProof="0" dirty="0">
              <a:ln>
                <a:noFill/>
              </a:ln>
              <a:solidFill>
                <a:srgbClr val="000000"/>
              </a:solidFill>
              <a:effectLst/>
              <a:uLnTx/>
              <a:uFillTx/>
              <a:latin typeface="Comic Sans MS" charset="0"/>
              <a:ea typeface="ＭＳ Ｐゴシック" charset="-128"/>
              <a:cs typeface="+mn-cs"/>
            </a:endParaRPr>
          </a:p>
        </p:txBody>
      </p:sp>
      <p:sp>
        <p:nvSpPr>
          <p:cNvPr id="35843" name="Rectangle 5"/>
          <p:cNvSpPr>
            <a:spLocks noChangeArrowheads="1"/>
          </p:cNvSpPr>
          <p:nvPr/>
        </p:nvSpPr>
        <p:spPr bwMode="auto">
          <a:xfrm>
            <a:off x="463550" y="538163"/>
            <a:ext cx="77724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4" rIns="91402" bIns="45704"/>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800" b="0" i="0" u="sng" strike="noStrike" kern="1200" cap="none" spc="0" normalizeH="0" baseline="0" noProof="0">
                <a:ln>
                  <a:noFill/>
                </a:ln>
                <a:solidFill>
                  <a:srgbClr val="3333CC"/>
                </a:solidFill>
                <a:effectLst/>
                <a:uLnTx/>
                <a:uFillTx/>
                <a:latin typeface="Comic Sans MS" charset="0"/>
                <a:ea typeface="ＭＳ Ｐゴシック" charset="-128"/>
                <a:cs typeface="+mn-cs"/>
              </a:rPr>
              <a:t>Recap: A Taxonomy of Comm. Networks</a:t>
            </a:r>
            <a:endParaRPr kumimoji="0" lang="en-US" altLang="zh-TW" sz="2800" b="0" i="1" u="sng" strike="noStrike" kern="1200" cap="none" spc="0" normalizeH="0" baseline="0" noProof="0">
              <a:ln>
                <a:noFill/>
              </a:ln>
              <a:solidFill>
                <a:srgbClr val="3333CC"/>
              </a:solidFill>
              <a:effectLst/>
              <a:uLnTx/>
              <a:uFillTx/>
              <a:latin typeface="Comic Sans MS" charset="0"/>
              <a:ea typeface="新細明體" charset="-120"/>
              <a:cs typeface="+mn-cs"/>
            </a:endParaRPr>
          </a:p>
        </p:txBody>
      </p:sp>
      <p:sp>
        <p:nvSpPr>
          <p:cNvPr id="35844" name="Text Box 6"/>
          <p:cNvSpPr txBox="1">
            <a:spLocks noChangeArrowheads="1"/>
          </p:cNvSpPr>
          <p:nvPr/>
        </p:nvSpPr>
        <p:spPr bwMode="auto">
          <a:xfrm>
            <a:off x="3894931" y="2639928"/>
            <a:ext cx="20589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4570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communication networks</a:t>
            </a:r>
            <a:endParaRPr kumimoji="0" lang="en-US" altLang="x-none" sz="2800" b="0" i="1"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35845" name="Text Box 7"/>
          <p:cNvSpPr txBox="1">
            <a:spLocks noChangeArrowheads="1"/>
          </p:cNvSpPr>
          <p:nvPr/>
        </p:nvSpPr>
        <p:spPr bwMode="auto">
          <a:xfrm>
            <a:off x="1456531" y="3635291"/>
            <a:ext cx="2055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4570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1" i="0" u="none" strike="noStrike" kern="1200" cap="none" spc="0" normalizeH="0" baseline="0" noProof="0">
                <a:ln>
                  <a:noFill/>
                </a:ln>
                <a:solidFill>
                  <a:srgbClr val="FF0000"/>
                </a:solidFill>
                <a:effectLst/>
                <a:uLnTx/>
                <a:uFillTx/>
                <a:latin typeface="Comic Sans MS" charset="0"/>
                <a:ea typeface="ＭＳ Ｐゴシック" charset="-128"/>
                <a:cs typeface="+mn-cs"/>
              </a:rPr>
              <a:t>switched</a:t>
            </a:r>
            <a:br>
              <a:rPr kumimoji="0" lang="en-US" altLang="x-none" sz="1800" b="1" i="0" u="none" strike="noStrike" kern="1200" cap="none" spc="0" normalizeH="0" baseline="0" noProof="0">
                <a:ln>
                  <a:noFill/>
                </a:ln>
                <a:solidFill>
                  <a:srgbClr val="FF0000"/>
                </a:solidFill>
                <a:effectLst/>
                <a:uLnTx/>
                <a:uFillTx/>
                <a:latin typeface="Comic Sans MS" charset="0"/>
                <a:ea typeface="ＭＳ Ｐゴシック" charset="-128"/>
                <a:cs typeface="+mn-cs"/>
              </a:rPr>
            </a:br>
            <a:r>
              <a:rPr kumimoji="0" lang="en-US" altLang="x-none" sz="1800" b="1" i="0" u="none" strike="noStrike" kern="1200" cap="none" spc="0" normalizeH="0" baseline="0" noProof="0">
                <a:ln>
                  <a:noFill/>
                </a:ln>
                <a:solidFill>
                  <a:srgbClr val="FF0000"/>
                </a:solidFill>
                <a:effectLst/>
                <a:uLnTx/>
                <a:uFillTx/>
                <a:latin typeface="Comic Sans MS" charset="0"/>
                <a:ea typeface="ＭＳ Ｐゴシック" charset="-128"/>
                <a:cs typeface="+mn-cs"/>
              </a:rPr>
              <a:t>networks</a:t>
            </a:r>
            <a:endParaRPr kumimoji="0" lang="en-US" altLang="x-none" sz="2800" b="1" i="1" u="none" strike="noStrike" kern="1200" cap="none" spc="0" normalizeH="0" baseline="0" noProof="0">
              <a:ln>
                <a:noFill/>
              </a:ln>
              <a:solidFill>
                <a:srgbClr val="FF0000"/>
              </a:solidFill>
              <a:effectLst/>
              <a:uLnTx/>
              <a:uFillTx/>
              <a:latin typeface="Comic Sans MS" charset="0"/>
              <a:ea typeface="ＭＳ Ｐゴシック" charset="-128"/>
              <a:cs typeface="+mn-cs"/>
            </a:endParaRPr>
          </a:p>
        </p:txBody>
      </p:sp>
      <p:sp>
        <p:nvSpPr>
          <p:cNvPr id="35846" name="Text Box 8"/>
          <p:cNvSpPr txBox="1">
            <a:spLocks noChangeArrowheads="1"/>
          </p:cNvSpPr>
          <p:nvPr/>
        </p:nvSpPr>
        <p:spPr bwMode="auto">
          <a:xfrm>
            <a:off x="6474618" y="3705141"/>
            <a:ext cx="20574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4570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broadcast</a:t>
            </a:r>
            <a:b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networks</a:t>
            </a:r>
            <a:endParaRPr kumimoji="0" lang="en-US" altLang="x-none" sz="2800" b="0" i="1"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27656" name="Line 9"/>
          <p:cNvSpPr>
            <a:spLocks noChangeShapeType="1"/>
          </p:cNvSpPr>
          <p:nvPr/>
        </p:nvSpPr>
        <p:spPr bwMode="auto">
          <a:xfrm flipH="1">
            <a:off x="2220118" y="3097128"/>
            <a:ext cx="2051050" cy="538163"/>
          </a:xfrm>
          <a:prstGeom prst="line">
            <a:avLst/>
          </a:prstGeom>
          <a:noFill/>
          <a:ln w="38100">
            <a:solidFill>
              <a:schemeClr val="tx1"/>
            </a:solidFill>
            <a:round/>
            <a:headEnd/>
            <a:tailEnd type="triangle" w="med" len="med"/>
          </a:ln>
        </p:spPr>
        <p:txBody>
          <a:bodyPr wrap="none" lIns="91287" tIns="45644" rIns="91287" bIns="45644"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omic Sans MS"/>
              <a:ea typeface="ＭＳ Ｐゴシック" charset="-128"/>
              <a:cs typeface="+mn-cs"/>
            </a:endParaRPr>
          </a:p>
        </p:txBody>
      </p:sp>
      <p:sp>
        <p:nvSpPr>
          <p:cNvPr id="27657" name="Line 10"/>
          <p:cNvSpPr>
            <a:spLocks noChangeShapeType="1"/>
          </p:cNvSpPr>
          <p:nvPr/>
        </p:nvSpPr>
        <p:spPr bwMode="auto">
          <a:xfrm>
            <a:off x="5649118" y="3095541"/>
            <a:ext cx="1827213" cy="609600"/>
          </a:xfrm>
          <a:prstGeom prst="line">
            <a:avLst/>
          </a:prstGeom>
          <a:noFill/>
          <a:ln w="38100">
            <a:solidFill>
              <a:schemeClr val="tx1"/>
            </a:solidFill>
            <a:round/>
            <a:headEnd/>
            <a:tailEnd type="triangle" w="med" len="med"/>
          </a:ln>
        </p:spPr>
        <p:txBody>
          <a:bodyPr wrap="none" lIns="91287" tIns="45644" rIns="91287" bIns="45644"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omic Sans MS"/>
              <a:ea typeface="ＭＳ Ｐゴシック" charset="-128"/>
              <a:cs typeface="+mn-cs"/>
            </a:endParaRPr>
          </a:p>
        </p:txBody>
      </p:sp>
      <p:sp>
        <p:nvSpPr>
          <p:cNvPr id="35849" name="Text Box 11"/>
          <p:cNvSpPr txBox="1">
            <a:spLocks noChangeArrowheads="1"/>
          </p:cNvSpPr>
          <p:nvPr/>
        </p:nvSpPr>
        <p:spPr bwMode="auto">
          <a:xfrm>
            <a:off x="311943" y="4954503"/>
            <a:ext cx="2057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4570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circuit-switch</a:t>
            </a:r>
            <a: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t>ed</a:t>
            </a:r>
            <a:b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t>networks</a:t>
            </a:r>
            <a:b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t>(e.g. telephone</a:t>
            </a:r>
            <a:r>
              <a:rPr kumimoji="0" lang="en-US" altLang="zh-CN" sz="1800" b="0" i="0" u="none" strike="noStrike" kern="1200" cap="none" spc="0" normalizeH="0" baseline="0" noProof="0">
                <a:ln>
                  <a:noFill/>
                </a:ln>
                <a:solidFill>
                  <a:srgbClr val="000000"/>
                </a:solidFill>
                <a:effectLst/>
                <a:uLnTx/>
                <a:uFillTx/>
                <a:latin typeface="Comic Sans MS" charset="0"/>
                <a:ea typeface="宋体" charset="-122"/>
                <a:cs typeface="+mn-cs"/>
              </a:rPr>
              <a:t>, GSM</a:t>
            </a:r>
            <a: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t>)</a:t>
            </a:r>
            <a:endParaRPr kumimoji="0" lang="en-US" altLang="x-none" sz="2800" b="0" i="1" u="none" strike="noStrike" kern="1200" cap="none" spc="0" normalizeH="0" baseline="0" noProof="0">
              <a:ln>
                <a:noFill/>
              </a:ln>
              <a:solidFill>
                <a:srgbClr val="000000"/>
              </a:solidFill>
              <a:effectLst/>
              <a:uLnTx/>
              <a:uFillTx/>
              <a:latin typeface="Comic Sans MS" charset="0"/>
              <a:ea typeface="宋体" charset="-122"/>
              <a:cs typeface="+mn-cs"/>
            </a:endParaRPr>
          </a:p>
        </p:txBody>
      </p:sp>
      <p:sp>
        <p:nvSpPr>
          <p:cNvPr id="35850" name="Text Box 12"/>
          <p:cNvSpPr txBox="1">
            <a:spLocks noChangeArrowheads="1"/>
          </p:cNvSpPr>
          <p:nvPr/>
        </p:nvSpPr>
        <p:spPr bwMode="auto">
          <a:xfrm>
            <a:off x="3132931" y="4922753"/>
            <a:ext cx="33416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96" tIns="45701" rIns="91396" bIns="45701">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Comic Sans MS" charset="0"/>
                <a:ea typeface="ＭＳ Ｐゴシック" charset="-128"/>
                <a:cs typeface="+mn-cs"/>
              </a:rPr>
              <a:t>packet-switch</a:t>
            </a:r>
            <a: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t>ed</a:t>
            </a:r>
            <a:b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t> networks</a:t>
            </a:r>
            <a:b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br>
            <a:r>
              <a:rPr kumimoji="0" lang="en-US" altLang="x-none" sz="1800" b="0" i="0" u="none" strike="noStrike" kern="1200" cap="none" spc="0" normalizeH="0" baseline="0" noProof="0">
                <a:ln>
                  <a:noFill/>
                </a:ln>
                <a:solidFill>
                  <a:srgbClr val="000000"/>
                </a:solidFill>
                <a:effectLst/>
                <a:uLnTx/>
                <a:uFillTx/>
                <a:latin typeface="Comic Sans MS" charset="0"/>
                <a:ea typeface="宋体" charset="-122"/>
                <a:cs typeface="+mn-cs"/>
              </a:rPr>
              <a:t>(e.g. Internet)</a:t>
            </a:r>
            <a:endParaRPr kumimoji="0" lang="en-US" altLang="x-none" sz="2800" b="0" i="1" u="none" strike="noStrike" kern="1200" cap="none" spc="0" normalizeH="0" baseline="0" noProof="0">
              <a:ln>
                <a:noFill/>
              </a:ln>
              <a:solidFill>
                <a:srgbClr val="000000"/>
              </a:solidFill>
              <a:effectLst/>
              <a:uLnTx/>
              <a:uFillTx/>
              <a:latin typeface="Comic Sans MS" charset="0"/>
              <a:ea typeface="宋体" charset="-122"/>
              <a:cs typeface="+mn-cs"/>
            </a:endParaRPr>
          </a:p>
        </p:txBody>
      </p:sp>
      <p:sp>
        <p:nvSpPr>
          <p:cNvPr id="27660" name="Line 13"/>
          <p:cNvSpPr>
            <a:spLocks noChangeShapeType="1"/>
          </p:cNvSpPr>
          <p:nvPr/>
        </p:nvSpPr>
        <p:spPr bwMode="auto">
          <a:xfrm flipH="1">
            <a:off x="1158081" y="4389353"/>
            <a:ext cx="1211262" cy="615950"/>
          </a:xfrm>
          <a:prstGeom prst="line">
            <a:avLst/>
          </a:prstGeom>
          <a:noFill/>
          <a:ln w="38100">
            <a:solidFill>
              <a:schemeClr val="tx1"/>
            </a:solidFill>
            <a:round/>
            <a:headEnd/>
            <a:tailEnd type="triangle" w="med" len="med"/>
          </a:ln>
        </p:spPr>
        <p:txBody>
          <a:bodyPr wrap="none" lIns="91287" tIns="45644" rIns="91287" bIns="45644"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omic Sans MS"/>
              <a:ea typeface="ＭＳ Ｐゴシック" charset="-128"/>
              <a:cs typeface="+mn-cs"/>
            </a:endParaRPr>
          </a:p>
        </p:txBody>
      </p:sp>
      <p:sp>
        <p:nvSpPr>
          <p:cNvPr id="27661" name="Line 14"/>
          <p:cNvSpPr>
            <a:spLocks noChangeShapeType="1"/>
          </p:cNvSpPr>
          <p:nvPr/>
        </p:nvSpPr>
        <p:spPr bwMode="auto">
          <a:xfrm>
            <a:off x="2597943" y="4395703"/>
            <a:ext cx="1450975" cy="539750"/>
          </a:xfrm>
          <a:prstGeom prst="line">
            <a:avLst/>
          </a:prstGeom>
          <a:noFill/>
          <a:ln w="38100">
            <a:solidFill>
              <a:schemeClr val="tx1"/>
            </a:solidFill>
            <a:round/>
            <a:headEnd/>
            <a:tailEnd type="triangle" w="med" len="med"/>
          </a:ln>
        </p:spPr>
        <p:txBody>
          <a:bodyPr wrap="none" lIns="91287" tIns="45644" rIns="91287" bIns="45644"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Comic Sans MS"/>
              <a:ea typeface="ＭＳ Ｐゴシック" charset="-128"/>
              <a:cs typeface="+mn-cs"/>
            </a:endParaRPr>
          </a:p>
        </p:txBody>
      </p:sp>
    </p:spTree>
    <p:extLst>
      <p:ext uri="{BB962C8B-B14F-4D97-AF65-F5344CB8AC3E}">
        <p14:creationId xmlns:p14="http://schemas.microsoft.com/office/powerpoint/2010/main" val="3695947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D778CE31-D5B8-A447-BD81-71F02B51D028}"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30</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84994" name="Rectangle 5"/>
          <p:cNvSpPr>
            <a:spLocks noChangeArrowheads="1"/>
          </p:cNvSpPr>
          <p:nvPr/>
        </p:nvSpPr>
        <p:spPr bwMode="auto">
          <a:xfrm>
            <a:off x="387350" y="234950"/>
            <a:ext cx="77724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2" tIns="45704" rIns="91402" bIns="45704"/>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200" b="0" i="0" u="sng" strike="noStrike" kern="1200" cap="none" spc="0" normalizeH="0" baseline="0" noProof="0">
                <a:ln>
                  <a:noFill/>
                </a:ln>
                <a:solidFill>
                  <a:srgbClr val="3333CC"/>
                </a:solidFill>
                <a:effectLst/>
                <a:uLnTx/>
                <a:uFillTx/>
                <a:latin typeface="Comic Sans MS" charset="0"/>
                <a:ea typeface="ＭＳ Ｐゴシック" charset="-128"/>
                <a:cs typeface="+mn-cs"/>
              </a:rPr>
              <a:t>Summary of the Taxonomy </a:t>
            </a:r>
            <a:br>
              <a:rPr kumimoji="0" lang="en-US" altLang="x-none" sz="3200" b="0" i="0" u="sng" strike="noStrike" kern="1200" cap="none" spc="0" normalizeH="0" baseline="0" noProof="0">
                <a:ln>
                  <a:noFill/>
                </a:ln>
                <a:solidFill>
                  <a:srgbClr val="3333CC"/>
                </a:solidFill>
                <a:effectLst/>
                <a:uLnTx/>
                <a:uFillTx/>
                <a:latin typeface="Comic Sans MS" charset="0"/>
                <a:ea typeface="ＭＳ Ｐゴシック" charset="-128"/>
                <a:cs typeface="+mn-cs"/>
              </a:rPr>
            </a:br>
            <a:r>
              <a:rPr kumimoji="0" lang="en-US" altLang="x-none" sz="3200" b="0" i="0" u="sng" strike="noStrike" kern="1200" cap="none" spc="0" normalizeH="0" baseline="0" noProof="0">
                <a:ln>
                  <a:noFill/>
                </a:ln>
                <a:solidFill>
                  <a:srgbClr val="3333CC"/>
                </a:solidFill>
                <a:effectLst/>
                <a:uLnTx/>
                <a:uFillTx/>
                <a:latin typeface="Comic Sans MS" charset="0"/>
                <a:ea typeface="ＭＳ Ｐゴシック" charset="-128"/>
                <a:cs typeface="+mn-cs"/>
              </a:rPr>
              <a:t>of Communication Networks</a:t>
            </a:r>
            <a:endParaRPr kumimoji="0" lang="en-US" altLang="zh-TW" sz="3200" b="0" i="1" u="sng" strike="noStrike" kern="1200" cap="none" spc="0" normalizeH="0" baseline="0" noProof="0">
              <a:ln>
                <a:noFill/>
              </a:ln>
              <a:solidFill>
                <a:srgbClr val="FE00FE"/>
              </a:solidFill>
              <a:effectLst/>
              <a:uLnTx/>
              <a:uFillTx/>
              <a:latin typeface="Comic Sans MS" charset="0"/>
              <a:ea typeface="新細明體" charset="-120"/>
              <a:cs typeface="+mn-cs"/>
            </a:endParaRPr>
          </a:p>
        </p:txBody>
      </p:sp>
      <p:grpSp>
        <p:nvGrpSpPr>
          <p:cNvPr id="84995" name="Group 23"/>
          <p:cNvGrpSpPr>
            <a:grpSpLocks/>
          </p:cNvGrpSpPr>
          <p:nvPr/>
        </p:nvGrpSpPr>
        <p:grpSpPr bwMode="auto">
          <a:xfrm>
            <a:off x="82550" y="1831975"/>
            <a:ext cx="8059738" cy="4198938"/>
            <a:chOff x="52" y="1156"/>
            <a:chExt cx="5084" cy="2650"/>
          </a:xfrm>
        </p:grpSpPr>
        <p:sp>
          <p:nvSpPr>
            <p:cNvPr id="84996" name="Text Box 11"/>
            <p:cNvSpPr txBox="1">
              <a:spLocks noChangeArrowheads="1"/>
            </p:cNvSpPr>
            <p:nvPr/>
          </p:nvSpPr>
          <p:spPr bwMode="auto">
            <a:xfrm>
              <a:off x="52" y="2624"/>
              <a:ext cx="129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circuit-switched</a:t>
              </a:r>
              <a:b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network</a:t>
              </a:r>
              <a:endParaRPr kumimoji="0" lang="en-US" altLang="x-none" sz="28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nvGrpSpPr>
            <p:cNvPr id="84997" name="Group 21"/>
            <p:cNvGrpSpPr>
              <a:grpSpLocks/>
            </p:cNvGrpSpPr>
            <p:nvPr/>
          </p:nvGrpSpPr>
          <p:grpSpPr bwMode="auto">
            <a:xfrm>
              <a:off x="484" y="1156"/>
              <a:ext cx="4652" cy="2650"/>
              <a:chOff x="484" y="1392"/>
              <a:chExt cx="4652" cy="2650"/>
            </a:xfrm>
          </p:grpSpPr>
          <p:sp>
            <p:nvSpPr>
              <p:cNvPr id="84998" name="Text Box 6"/>
              <p:cNvSpPr txBox="1">
                <a:spLocks noChangeArrowheads="1"/>
              </p:cNvSpPr>
              <p:nvPr/>
            </p:nvSpPr>
            <p:spPr bwMode="auto">
              <a:xfrm>
                <a:off x="2211" y="1392"/>
                <a:ext cx="129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communication network</a:t>
                </a:r>
                <a:endParaRPr kumimoji="0" lang="en-US" altLang="x-none" sz="28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4999" name="Text Box 7"/>
              <p:cNvSpPr txBox="1">
                <a:spLocks noChangeArrowheads="1"/>
              </p:cNvSpPr>
              <p:nvPr/>
            </p:nvSpPr>
            <p:spPr bwMode="auto">
              <a:xfrm>
                <a:off x="672" y="2020"/>
                <a:ext cx="1297"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switched</a:t>
                </a:r>
                <a:b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network</a:t>
                </a:r>
                <a:endParaRPr kumimoji="0" lang="en-US" altLang="x-none" sz="28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0" name="Text Box 8"/>
              <p:cNvSpPr txBox="1">
                <a:spLocks noChangeArrowheads="1"/>
              </p:cNvSpPr>
              <p:nvPr/>
            </p:nvSpPr>
            <p:spPr bwMode="auto">
              <a:xfrm>
                <a:off x="3838" y="2064"/>
                <a:ext cx="129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broadcast</a:t>
                </a:r>
                <a:b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communication</a:t>
                </a:r>
                <a:endParaRPr kumimoji="0" lang="en-US" altLang="x-none" sz="28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1" name="Line 9"/>
              <p:cNvSpPr>
                <a:spLocks noChangeShapeType="1"/>
              </p:cNvSpPr>
              <p:nvPr/>
            </p:nvSpPr>
            <p:spPr bwMode="auto">
              <a:xfrm flipH="1">
                <a:off x="1154" y="1680"/>
                <a:ext cx="1294" cy="3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2" name="Line 10"/>
              <p:cNvSpPr>
                <a:spLocks noChangeShapeType="1"/>
              </p:cNvSpPr>
              <p:nvPr/>
            </p:nvSpPr>
            <p:spPr bwMode="auto">
              <a:xfrm>
                <a:off x="3317" y="1679"/>
                <a:ext cx="1153" cy="38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3" name="Text Box 12"/>
              <p:cNvSpPr txBox="1">
                <a:spLocks noChangeArrowheads="1"/>
              </p:cNvSpPr>
              <p:nvPr/>
            </p:nvSpPr>
            <p:spPr bwMode="auto">
              <a:xfrm>
                <a:off x="1730" y="2832"/>
                <a:ext cx="129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packet-switched</a:t>
                </a:r>
                <a:b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 network</a:t>
                </a:r>
                <a:endParaRPr kumimoji="0" lang="en-US" altLang="x-none" sz="28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4" name="Line 13"/>
              <p:cNvSpPr>
                <a:spLocks noChangeShapeType="1"/>
              </p:cNvSpPr>
              <p:nvPr/>
            </p:nvSpPr>
            <p:spPr bwMode="auto">
              <a:xfrm flipH="1">
                <a:off x="484" y="2496"/>
                <a:ext cx="764" cy="3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5" name="Line 14"/>
              <p:cNvSpPr>
                <a:spLocks noChangeShapeType="1"/>
              </p:cNvSpPr>
              <p:nvPr/>
            </p:nvSpPr>
            <p:spPr bwMode="auto">
              <a:xfrm>
                <a:off x="1392" y="2500"/>
                <a:ext cx="916" cy="3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6" name="Text Box 15"/>
              <p:cNvSpPr txBox="1">
                <a:spLocks noChangeArrowheads="1"/>
              </p:cNvSpPr>
              <p:nvPr/>
            </p:nvSpPr>
            <p:spPr bwMode="auto">
              <a:xfrm>
                <a:off x="676" y="3634"/>
                <a:ext cx="129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datagram</a:t>
                </a:r>
                <a:b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b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 network</a:t>
                </a:r>
                <a:endParaRPr kumimoji="0" lang="en-US" altLang="x-none" sz="28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7" name="Line 17"/>
              <p:cNvSpPr>
                <a:spLocks noChangeShapeType="1"/>
              </p:cNvSpPr>
              <p:nvPr/>
            </p:nvSpPr>
            <p:spPr bwMode="auto">
              <a:xfrm flipH="1">
                <a:off x="1396" y="3322"/>
                <a:ext cx="867" cy="33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8" name="Text Box 19"/>
              <p:cNvSpPr txBox="1">
                <a:spLocks noChangeArrowheads="1"/>
              </p:cNvSpPr>
              <p:nvPr/>
            </p:nvSpPr>
            <p:spPr bwMode="auto">
              <a:xfrm>
                <a:off x="2882" y="3604"/>
                <a:ext cx="1298"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542" tIns="45774" rIns="91542" bIns="45774">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ctr" defTabSz="914400" rtl="0" eaLnBrk="0" fontAlgn="base" latinLnBrk="0" hangingPunct="0">
                  <a:lnSpc>
                    <a:spcPct val="100000"/>
                  </a:lnSpc>
                  <a:spcBef>
                    <a:spcPct val="50000"/>
                  </a:spcBef>
                  <a:spcAft>
                    <a:spcPts val="1000"/>
                  </a:spcAft>
                  <a:buClrTx/>
                  <a:buSzTx/>
                  <a:buFontTx/>
                  <a:buNone/>
                  <a:tabLst/>
                  <a:defRPr/>
                </a:pPr>
                <a:r>
                  <a:rPr kumimoji="0" lang="en-US" altLang="x-none" sz="1800" b="0" i="0" u="none" strike="noStrike" kern="1200" cap="none" spc="0" normalizeH="0" baseline="0" noProof="0">
                    <a:ln>
                      <a:noFill/>
                    </a:ln>
                    <a:solidFill>
                      <a:srgbClr val="000000"/>
                    </a:solidFill>
                    <a:effectLst/>
                    <a:uLnTx/>
                    <a:uFillTx/>
                    <a:latin typeface="Times New Roman" charset="0"/>
                    <a:ea typeface="ＭＳ Ｐゴシック" charset="-128"/>
                    <a:cs typeface="+mn-cs"/>
                  </a:rPr>
                  <a:t>virtual circuit network</a:t>
                </a:r>
                <a:endParaRPr kumimoji="0" lang="en-US" altLang="x-none" sz="2800" b="0" i="1"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sp>
            <p:nvSpPr>
              <p:cNvPr id="85009" name="Line 20"/>
              <p:cNvSpPr>
                <a:spLocks noChangeShapeType="1"/>
              </p:cNvSpPr>
              <p:nvPr/>
            </p:nvSpPr>
            <p:spPr bwMode="auto">
              <a:xfrm>
                <a:off x="2452" y="3316"/>
                <a:ext cx="960" cy="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1433" tIns="45717" rIns="91433" bIns="45717"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charset="0"/>
                  <a:ea typeface="ＭＳ Ｐゴシック" charset="-128"/>
                  <a:cs typeface="+mn-cs"/>
                </a:endParaRPr>
              </a:p>
            </p:txBody>
          </p:sp>
        </p:grpSp>
      </p:grpSp>
    </p:spTree>
    <p:extLst>
      <p:ext uri="{BB962C8B-B14F-4D97-AF65-F5344CB8AC3E}">
        <p14:creationId xmlns:p14="http://schemas.microsoft.com/office/powerpoint/2010/main" val="76771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7FF78573-E469-414B-BA3D-CEAD6AF01B70}" type="slidenum">
              <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31</a:t>
            </a:fld>
            <a:endParaRPr kumimoji="0" lang="en-US" altLang="x-none" sz="1200"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
        <p:nvSpPr>
          <p:cNvPr id="87042" name="Rectangle 2"/>
          <p:cNvSpPr>
            <a:spLocks noGrp="1" noChangeArrowheads="1"/>
          </p:cNvSpPr>
          <p:nvPr>
            <p:ph type="title"/>
          </p:nvPr>
        </p:nvSpPr>
        <p:spPr/>
        <p:txBody>
          <a:bodyPr/>
          <a:lstStyle/>
          <a:p>
            <a:r>
              <a:rPr lang="en-US" altLang="x-none" sz="3600">
                <a:ea typeface="ＭＳ Ｐゴシック" charset="-128"/>
              </a:rPr>
              <a:t>Summary of Progress</a:t>
            </a:r>
          </a:p>
        </p:txBody>
      </p:sp>
      <p:sp>
        <p:nvSpPr>
          <p:cNvPr id="87043" name="Rectangle 3"/>
          <p:cNvSpPr>
            <a:spLocks noGrp="1" noChangeArrowheads="1"/>
          </p:cNvSpPr>
          <p:nvPr>
            <p:ph type="body" idx="1"/>
          </p:nvPr>
        </p:nvSpPr>
        <p:spPr/>
        <p:txBody>
          <a:bodyPr/>
          <a:lstStyle/>
          <a:p>
            <a:pPr>
              <a:buFont typeface="Wingdings" pitchFamily="2" charset="2"/>
              <a:buChar char="q"/>
            </a:pPr>
            <a:r>
              <a:rPr lang="en-US" altLang="x-none" dirty="0">
                <a:ea typeface="ＭＳ Ｐゴシック" charset="-128"/>
              </a:rPr>
              <a:t>We have seen the hardware infrastructure, the basic communication scheme, a next key question is how to develop the software system.</a:t>
            </a:r>
          </a:p>
        </p:txBody>
      </p:sp>
    </p:spTree>
    <p:extLst>
      <p:ext uri="{BB962C8B-B14F-4D97-AF65-F5344CB8AC3E}">
        <p14:creationId xmlns:p14="http://schemas.microsoft.com/office/powerpoint/2010/main" val="27509959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x-none" sz="3600">
                <a:ea typeface="ＭＳ Ｐゴシック" charset="-128"/>
              </a:rPr>
              <a:t>Summary of Progress</a:t>
            </a:r>
          </a:p>
        </p:txBody>
      </p:sp>
      <p:sp>
        <p:nvSpPr>
          <p:cNvPr id="87043" name="Rectangle 3"/>
          <p:cNvSpPr>
            <a:spLocks noGrp="1" noChangeArrowheads="1"/>
          </p:cNvSpPr>
          <p:nvPr>
            <p:ph idx="1"/>
          </p:nvPr>
        </p:nvSpPr>
        <p:spPr/>
        <p:txBody>
          <a:bodyPr/>
          <a:lstStyle/>
          <a:p>
            <a:pPr>
              <a:buFont typeface="Wingdings" pitchFamily="2" charset="2"/>
              <a:buChar char="q"/>
            </a:pPr>
            <a:r>
              <a:rPr lang="en-US" altLang="x-none" dirty="0">
                <a:ea typeface="ＭＳ Ｐゴシック" charset="-128"/>
              </a:rPr>
              <a:t>We have seen the hardware infrastructure, the basic communication scheme, a next key question is how to develop the software system.</a:t>
            </a:r>
          </a:p>
        </p:txBody>
      </p:sp>
      <p:sp>
        <p:nvSpPr>
          <p:cNvPr id="8704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7FF78573-E469-414B-BA3D-CEAD6AF01B70}" type="slidenum">
              <a:rPr lang="en-US" altLang="x-none" sz="1200">
                <a:latin typeface="Tahoma" charset="0"/>
              </a:rPr>
              <a:pPr>
                <a:spcBef>
                  <a:spcPct val="0"/>
                </a:spcBef>
                <a:buClrTx/>
                <a:buSzTx/>
                <a:buFontTx/>
                <a:buNone/>
              </a:pPr>
              <a:t>32</a:t>
            </a:fld>
            <a:endParaRPr lang="en-US" altLang="x-none" sz="1200">
              <a:latin typeface="Tahoma" charset="0"/>
            </a:endParaRPr>
          </a:p>
        </p:txBody>
      </p:sp>
    </p:spTree>
    <p:extLst>
      <p:ext uri="{BB962C8B-B14F-4D97-AF65-F5344CB8AC3E}">
        <p14:creationId xmlns:p14="http://schemas.microsoft.com/office/powerpoint/2010/main" val="1217802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189941DF-E16E-5F4B-92D8-3DBC9168B165}" type="slidenum">
              <a:rPr lang="en-US" altLang="x-none" sz="1200">
                <a:latin typeface="Tahoma" charset="0"/>
              </a:rPr>
              <a:pPr>
                <a:spcBef>
                  <a:spcPct val="0"/>
                </a:spcBef>
                <a:buClrTx/>
                <a:buSzTx/>
                <a:buFontTx/>
                <a:buNone/>
              </a:pPr>
              <a:t>33</a:t>
            </a:fld>
            <a:endParaRPr lang="en-US" altLang="x-none" sz="1200">
              <a:latin typeface="Tahoma" charset="0"/>
            </a:endParaRPr>
          </a:p>
        </p:txBody>
      </p:sp>
      <p:sp>
        <p:nvSpPr>
          <p:cNvPr id="89090"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0" u="sng" dirty="0">
                <a:solidFill>
                  <a:schemeClr val="accent2"/>
                </a:solidFill>
              </a:rPr>
              <a:t>Outline</a:t>
            </a:r>
          </a:p>
        </p:txBody>
      </p:sp>
      <p:sp>
        <p:nvSpPr>
          <p:cNvPr id="89091" name="Rectangle 5"/>
          <p:cNvSpPr>
            <a:spLocks noChangeArrowheads="1"/>
          </p:cNvSpPr>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800100" indent="-34290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charset="2"/>
              <a:buChar char="q"/>
            </a:pPr>
            <a:r>
              <a:rPr lang="en-US" altLang="zh-CN" dirty="0">
                <a:ea typeface="宋体" charset="-122"/>
              </a:rPr>
              <a:t>Admin. and r</a:t>
            </a:r>
            <a:r>
              <a:rPr lang="en-US" altLang="x-none" dirty="0">
                <a:ea typeface="宋体" charset="-122"/>
              </a:rPr>
              <a:t>ecap</a:t>
            </a:r>
          </a:p>
          <a:p>
            <a:pPr algn="l">
              <a:buFont typeface="Wingdings" charset="2"/>
              <a:buChar char="q"/>
            </a:pPr>
            <a:r>
              <a:rPr lang="en-US" dirty="0">
                <a:ea typeface="宋体" charset="-122"/>
              </a:rPr>
              <a:t>A taxonomy of communication networks</a:t>
            </a:r>
            <a:endParaRPr lang="en-US" altLang="x-none" dirty="0">
              <a:ea typeface="宋体" charset="-122"/>
            </a:endParaRPr>
          </a:p>
          <a:p>
            <a:pPr algn="l">
              <a:buClr>
                <a:srgbClr val="0033CC"/>
              </a:buClr>
              <a:buFont typeface="Wingdings" charset="2"/>
              <a:buChar char="q"/>
            </a:pPr>
            <a:r>
              <a:rPr lang="en-US" altLang="x-none" dirty="0">
                <a:ea typeface="宋体" charset="-122"/>
              </a:rPr>
              <a:t>Layered network architecture</a:t>
            </a:r>
          </a:p>
          <a:p>
            <a:pPr lvl="1" algn="l">
              <a:buClr>
                <a:srgbClr val="C00000"/>
              </a:buClr>
              <a:buSzPct val="85000"/>
              <a:buFont typeface="Wingdings" charset="2"/>
              <a:buChar char="Ø"/>
            </a:pPr>
            <a:r>
              <a:rPr lang="en-US" altLang="x-none" sz="2800" i="1" dirty="0">
                <a:solidFill>
                  <a:srgbClr val="C00000"/>
                </a:solidFill>
              </a:rPr>
              <a:t>what is layering?</a:t>
            </a:r>
          </a:p>
          <a:p>
            <a:pPr lvl="1" algn="l">
              <a:buSzPct val="85000"/>
              <a:buFont typeface="Wingdings" charset="2"/>
              <a:buChar char="q"/>
            </a:pPr>
            <a:r>
              <a:rPr lang="en-US" altLang="x-none" sz="2800" dirty="0"/>
              <a:t>why </a:t>
            </a:r>
            <a:r>
              <a:rPr lang="en-US" altLang="zh-CN" sz="2800" dirty="0">
                <a:ea typeface="宋体" charset="-122"/>
              </a:rPr>
              <a:t>l</a:t>
            </a:r>
            <a:r>
              <a:rPr lang="en-US" altLang="x-none" sz="2800" dirty="0"/>
              <a:t>ayering?</a:t>
            </a:r>
          </a:p>
          <a:p>
            <a:pPr lvl="1" algn="l">
              <a:buClr>
                <a:srgbClr val="0033CC"/>
              </a:buClr>
              <a:buSzPct val="85000"/>
              <a:buFont typeface="Wingdings" charset="2"/>
              <a:buChar char="q"/>
            </a:pPr>
            <a:r>
              <a:rPr lang="en-US" altLang="x-none" sz="2800" dirty="0"/>
              <a:t>how to determine the layers?</a:t>
            </a:r>
          </a:p>
          <a:p>
            <a:pPr lvl="1" algn="l">
              <a:buClr>
                <a:srgbClr val="0033CC"/>
              </a:buClr>
              <a:buSzPct val="85000"/>
              <a:buFont typeface="Wingdings" charset="2"/>
              <a:buChar char="q"/>
            </a:pPr>
            <a:r>
              <a:rPr lang="en-US" altLang="x-none" sz="2800" dirty="0"/>
              <a:t>ISO/OSI layering and Internet layering</a:t>
            </a:r>
          </a:p>
        </p:txBody>
      </p:sp>
    </p:spTree>
    <p:extLst>
      <p:ext uri="{BB962C8B-B14F-4D97-AF65-F5344CB8AC3E}">
        <p14:creationId xmlns:p14="http://schemas.microsoft.com/office/powerpoint/2010/main" val="28272636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5"/>
          <p:cNvSpPr>
            <a:spLocks noChangeArrowheads="1"/>
          </p:cNvSpPr>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pitchFamily="2" charset="2"/>
              <a:buChar char="q"/>
            </a:pPr>
            <a:r>
              <a:rPr lang="en-US" altLang="x-none" dirty="0"/>
              <a:t>A technique to organize a networked system into a </a:t>
            </a:r>
            <a:r>
              <a:rPr lang="en-US" altLang="x-none" dirty="0">
                <a:solidFill>
                  <a:srgbClr val="FF0000"/>
                </a:solidFill>
              </a:rPr>
              <a:t>succession</a:t>
            </a:r>
            <a:r>
              <a:rPr lang="en-US" altLang="x-none" dirty="0"/>
              <a:t> of logically distinct entities, such that the service provided by one entity is </a:t>
            </a:r>
            <a:r>
              <a:rPr lang="en-US" altLang="x-none" dirty="0">
                <a:solidFill>
                  <a:srgbClr val="FF0000"/>
                </a:solidFill>
              </a:rPr>
              <a:t>solely</a:t>
            </a:r>
            <a:r>
              <a:rPr lang="en-US" altLang="x-none" dirty="0"/>
              <a:t> based on the service provided by the previous (lower level) entity.</a:t>
            </a:r>
          </a:p>
        </p:txBody>
      </p:sp>
      <p:sp>
        <p:nvSpPr>
          <p:cNvPr id="9113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6064867-AFF1-574C-B2FD-E152DF7BADF3}" type="slidenum">
              <a:rPr lang="en-US" altLang="x-none" sz="1200">
                <a:latin typeface="Tahoma" charset="0"/>
              </a:rPr>
              <a:pPr>
                <a:spcBef>
                  <a:spcPct val="0"/>
                </a:spcBef>
                <a:buClrTx/>
                <a:buSzTx/>
                <a:buFontTx/>
                <a:buNone/>
              </a:pPr>
              <a:t>34</a:t>
            </a:fld>
            <a:endParaRPr lang="en-US" altLang="x-none" sz="1200">
              <a:latin typeface="Tahoma" charset="0"/>
            </a:endParaRPr>
          </a:p>
        </p:txBody>
      </p:sp>
      <p:sp>
        <p:nvSpPr>
          <p:cNvPr id="91138"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0" u="sng" dirty="0">
                <a:solidFill>
                  <a:schemeClr val="accent2"/>
                </a:solidFill>
              </a:rPr>
              <a:t>What is Layering?</a:t>
            </a:r>
          </a:p>
        </p:txBody>
      </p:sp>
      <p:sp>
        <p:nvSpPr>
          <p:cNvPr id="91140" name="Rectangle 4"/>
          <p:cNvSpPr>
            <a:spLocks noChangeArrowheads="1"/>
          </p:cNvSpPr>
          <p:nvPr/>
        </p:nvSpPr>
        <p:spPr bwMode="auto">
          <a:xfrm>
            <a:off x="990600" y="4419600"/>
            <a:ext cx="1703388" cy="381000"/>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41" name="Text Box 5"/>
          <p:cNvSpPr txBox="1">
            <a:spLocks noChangeArrowheads="1"/>
          </p:cNvSpPr>
          <p:nvPr/>
        </p:nvSpPr>
        <p:spPr bwMode="auto">
          <a:xfrm>
            <a:off x="1023938" y="4403725"/>
            <a:ext cx="156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Application</a:t>
            </a:r>
          </a:p>
        </p:txBody>
      </p:sp>
      <p:sp>
        <p:nvSpPr>
          <p:cNvPr id="91142" name="Rectangle 6"/>
          <p:cNvSpPr>
            <a:spLocks noChangeArrowheads="1"/>
          </p:cNvSpPr>
          <p:nvPr/>
        </p:nvSpPr>
        <p:spPr bwMode="auto">
          <a:xfrm>
            <a:off x="990600" y="4800600"/>
            <a:ext cx="1703388" cy="381000"/>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43" name="Text Box 7"/>
          <p:cNvSpPr txBox="1">
            <a:spLocks noChangeArrowheads="1"/>
          </p:cNvSpPr>
          <p:nvPr/>
        </p:nvSpPr>
        <p:spPr bwMode="auto">
          <a:xfrm>
            <a:off x="1171575" y="4784725"/>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Transport</a:t>
            </a:r>
          </a:p>
        </p:txBody>
      </p:sp>
      <p:sp>
        <p:nvSpPr>
          <p:cNvPr id="91144" name="Rectangle 8"/>
          <p:cNvSpPr>
            <a:spLocks noChangeArrowheads="1"/>
          </p:cNvSpPr>
          <p:nvPr/>
        </p:nvSpPr>
        <p:spPr bwMode="auto">
          <a:xfrm>
            <a:off x="990600" y="5181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45" name="Text Box 9"/>
          <p:cNvSpPr txBox="1">
            <a:spLocks noChangeArrowheads="1"/>
          </p:cNvSpPr>
          <p:nvPr/>
        </p:nvSpPr>
        <p:spPr bwMode="auto">
          <a:xfrm>
            <a:off x="1171575" y="5165725"/>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Network</a:t>
            </a:r>
          </a:p>
        </p:txBody>
      </p:sp>
      <p:sp>
        <p:nvSpPr>
          <p:cNvPr id="91146" name="Rectangle 10"/>
          <p:cNvSpPr>
            <a:spLocks noChangeArrowheads="1"/>
          </p:cNvSpPr>
          <p:nvPr/>
        </p:nvSpPr>
        <p:spPr bwMode="auto">
          <a:xfrm>
            <a:off x="990600" y="5562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47" name="Text Box 11"/>
          <p:cNvSpPr txBox="1">
            <a:spLocks noChangeArrowheads="1"/>
          </p:cNvSpPr>
          <p:nvPr/>
        </p:nvSpPr>
        <p:spPr bwMode="auto">
          <a:xfrm>
            <a:off x="1171575" y="5546725"/>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Datalink</a:t>
            </a:r>
          </a:p>
        </p:txBody>
      </p:sp>
      <p:sp>
        <p:nvSpPr>
          <p:cNvPr id="91148" name="Rectangle 12"/>
          <p:cNvSpPr>
            <a:spLocks noChangeArrowheads="1"/>
          </p:cNvSpPr>
          <p:nvPr/>
        </p:nvSpPr>
        <p:spPr bwMode="auto">
          <a:xfrm>
            <a:off x="990600" y="5943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49" name="Text Box 13"/>
          <p:cNvSpPr txBox="1">
            <a:spLocks noChangeArrowheads="1"/>
          </p:cNvSpPr>
          <p:nvPr/>
        </p:nvSpPr>
        <p:spPr bwMode="auto">
          <a:xfrm>
            <a:off x="1144588" y="59277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Physical</a:t>
            </a:r>
          </a:p>
        </p:txBody>
      </p:sp>
      <p:sp>
        <p:nvSpPr>
          <p:cNvPr id="91150" name="Rectangle 14"/>
          <p:cNvSpPr>
            <a:spLocks noChangeArrowheads="1"/>
          </p:cNvSpPr>
          <p:nvPr/>
        </p:nvSpPr>
        <p:spPr bwMode="auto">
          <a:xfrm>
            <a:off x="6400800" y="4419600"/>
            <a:ext cx="1703388" cy="381000"/>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51" name="Text Box 15"/>
          <p:cNvSpPr txBox="1">
            <a:spLocks noChangeArrowheads="1"/>
          </p:cNvSpPr>
          <p:nvPr/>
        </p:nvSpPr>
        <p:spPr bwMode="auto">
          <a:xfrm>
            <a:off x="6434138" y="4403725"/>
            <a:ext cx="156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Application</a:t>
            </a:r>
          </a:p>
        </p:txBody>
      </p:sp>
      <p:sp>
        <p:nvSpPr>
          <p:cNvPr id="91152" name="Rectangle 16"/>
          <p:cNvSpPr>
            <a:spLocks noChangeArrowheads="1"/>
          </p:cNvSpPr>
          <p:nvPr/>
        </p:nvSpPr>
        <p:spPr bwMode="auto">
          <a:xfrm>
            <a:off x="6400800" y="4800600"/>
            <a:ext cx="1703388" cy="381000"/>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53" name="Text Box 17"/>
          <p:cNvSpPr txBox="1">
            <a:spLocks noChangeArrowheads="1"/>
          </p:cNvSpPr>
          <p:nvPr/>
        </p:nvSpPr>
        <p:spPr bwMode="auto">
          <a:xfrm>
            <a:off x="6581775" y="4784725"/>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Transport</a:t>
            </a:r>
          </a:p>
        </p:txBody>
      </p:sp>
      <p:sp>
        <p:nvSpPr>
          <p:cNvPr id="91154" name="Rectangle 18"/>
          <p:cNvSpPr>
            <a:spLocks noChangeArrowheads="1"/>
          </p:cNvSpPr>
          <p:nvPr/>
        </p:nvSpPr>
        <p:spPr bwMode="auto">
          <a:xfrm>
            <a:off x="6400800" y="5181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55" name="Text Box 19"/>
          <p:cNvSpPr txBox="1">
            <a:spLocks noChangeArrowheads="1"/>
          </p:cNvSpPr>
          <p:nvPr/>
        </p:nvSpPr>
        <p:spPr bwMode="auto">
          <a:xfrm>
            <a:off x="6581775" y="5165725"/>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Network</a:t>
            </a:r>
          </a:p>
        </p:txBody>
      </p:sp>
      <p:sp>
        <p:nvSpPr>
          <p:cNvPr id="91156" name="Rectangle 20"/>
          <p:cNvSpPr>
            <a:spLocks noChangeArrowheads="1"/>
          </p:cNvSpPr>
          <p:nvPr/>
        </p:nvSpPr>
        <p:spPr bwMode="auto">
          <a:xfrm>
            <a:off x="6400800" y="5562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57" name="Text Box 21"/>
          <p:cNvSpPr txBox="1">
            <a:spLocks noChangeArrowheads="1"/>
          </p:cNvSpPr>
          <p:nvPr/>
        </p:nvSpPr>
        <p:spPr bwMode="auto">
          <a:xfrm>
            <a:off x="6581775" y="5546725"/>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Datalink</a:t>
            </a:r>
          </a:p>
        </p:txBody>
      </p:sp>
      <p:sp>
        <p:nvSpPr>
          <p:cNvPr id="91158" name="Rectangle 22"/>
          <p:cNvSpPr>
            <a:spLocks noChangeArrowheads="1"/>
          </p:cNvSpPr>
          <p:nvPr/>
        </p:nvSpPr>
        <p:spPr bwMode="auto">
          <a:xfrm>
            <a:off x="6400800" y="5943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59" name="Text Box 23"/>
          <p:cNvSpPr txBox="1">
            <a:spLocks noChangeArrowheads="1"/>
          </p:cNvSpPr>
          <p:nvPr/>
        </p:nvSpPr>
        <p:spPr bwMode="auto">
          <a:xfrm>
            <a:off x="6554788" y="59277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Physical</a:t>
            </a:r>
          </a:p>
        </p:txBody>
      </p:sp>
      <p:sp>
        <p:nvSpPr>
          <p:cNvPr id="91160" name="Rectangle 24"/>
          <p:cNvSpPr>
            <a:spLocks noChangeArrowheads="1"/>
          </p:cNvSpPr>
          <p:nvPr/>
        </p:nvSpPr>
        <p:spPr bwMode="auto">
          <a:xfrm>
            <a:off x="3630613" y="5181600"/>
            <a:ext cx="1703387"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61" name="Text Box 25"/>
          <p:cNvSpPr txBox="1">
            <a:spLocks noChangeArrowheads="1"/>
          </p:cNvSpPr>
          <p:nvPr/>
        </p:nvSpPr>
        <p:spPr bwMode="auto">
          <a:xfrm>
            <a:off x="3811588" y="5165725"/>
            <a:ext cx="1185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Network</a:t>
            </a:r>
          </a:p>
        </p:txBody>
      </p:sp>
      <p:sp>
        <p:nvSpPr>
          <p:cNvPr id="91162" name="Rectangle 26"/>
          <p:cNvSpPr>
            <a:spLocks noChangeArrowheads="1"/>
          </p:cNvSpPr>
          <p:nvPr/>
        </p:nvSpPr>
        <p:spPr bwMode="auto">
          <a:xfrm>
            <a:off x="3630613" y="5562600"/>
            <a:ext cx="1703387"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63" name="Text Box 27"/>
          <p:cNvSpPr txBox="1">
            <a:spLocks noChangeArrowheads="1"/>
          </p:cNvSpPr>
          <p:nvPr/>
        </p:nvSpPr>
        <p:spPr bwMode="auto">
          <a:xfrm>
            <a:off x="3811588" y="5546725"/>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Datalink</a:t>
            </a:r>
          </a:p>
        </p:txBody>
      </p:sp>
      <p:sp>
        <p:nvSpPr>
          <p:cNvPr id="91164" name="Rectangle 28"/>
          <p:cNvSpPr>
            <a:spLocks noChangeArrowheads="1"/>
          </p:cNvSpPr>
          <p:nvPr/>
        </p:nvSpPr>
        <p:spPr bwMode="auto">
          <a:xfrm>
            <a:off x="3630613" y="5943600"/>
            <a:ext cx="1703387"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65" name="Text Box 29"/>
          <p:cNvSpPr txBox="1">
            <a:spLocks noChangeArrowheads="1"/>
          </p:cNvSpPr>
          <p:nvPr/>
        </p:nvSpPr>
        <p:spPr bwMode="auto">
          <a:xfrm>
            <a:off x="3784600" y="5927725"/>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Physical</a:t>
            </a:r>
          </a:p>
        </p:txBody>
      </p:sp>
      <p:sp>
        <p:nvSpPr>
          <p:cNvPr id="91166" name="Rectangle 30"/>
          <p:cNvSpPr>
            <a:spLocks noChangeArrowheads="1"/>
          </p:cNvSpPr>
          <p:nvPr/>
        </p:nvSpPr>
        <p:spPr bwMode="auto">
          <a:xfrm>
            <a:off x="762000" y="6324600"/>
            <a:ext cx="7543800" cy="381000"/>
          </a:xfrm>
          <a:prstGeom prst="rect">
            <a:avLst/>
          </a:prstGeom>
          <a:solidFill>
            <a:srgbClr val="EAEAEA"/>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1167" name="Text Box 31"/>
          <p:cNvSpPr txBox="1">
            <a:spLocks noChangeArrowheads="1"/>
          </p:cNvSpPr>
          <p:nvPr/>
        </p:nvSpPr>
        <p:spPr bwMode="auto">
          <a:xfrm>
            <a:off x="3429000" y="6308725"/>
            <a:ext cx="225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Physical medium</a:t>
            </a:r>
          </a:p>
        </p:txBody>
      </p:sp>
      <p:cxnSp>
        <p:nvCxnSpPr>
          <p:cNvPr id="91168" name="AutoShape 32"/>
          <p:cNvCxnSpPr>
            <a:cxnSpLocks noChangeShapeType="1"/>
            <a:stCxn id="91148" idx="3"/>
            <a:endCxn id="91164" idx="1"/>
          </p:cNvCxnSpPr>
          <p:nvPr/>
        </p:nvCxnSpPr>
        <p:spPr bwMode="auto">
          <a:xfrm>
            <a:off x="2706688" y="6134100"/>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69" name="AutoShape 33"/>
          <p:cNvCxnSpPr>
            <a:cxnSpLocks noChangeShapeType="1"/>
            <a:stCxn id="91146" idx="3"/>
            <a:endCxn id="91162" idx="1"/>
          </p:cNvCxnSpPr>
          <p:nvPr/>
        </p:nvCxnSpPr>
        <p:spPr bwMode="auto">
          <a:xfrm>
            <a:off x="2706688" y="5753100"/>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0" name="AutoShape 34"/>
          <p:cNvCxnSpPr>
            <a:cxnSpLocks noChangeShapeType="1"/>
            <a:stCxn id="91144" idx="3"/>
            <a:endCxn id="91160" idx="1"/>
          </p:cNvCxnSpPr>
          <p:nvPr/>
        </p:nvCxnSpPr>
        <p:spPr bwMode="auto">
          <a:xfrm>
            <a:off x="2706688" y="5372100"/>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1" name="AutoShape 35"/>
          <p:cNvCxnSpPr>
            <a:cxnSpLocks noChangeShapeType="1"/>
            <a:stCxn id="91164" idx="3"/>
            <a:endCxn id="91158" idx="1"/>
          </p:cNvCxnSpPr>
          <p:nvPr/>
        </p:nvCxnSpPr>
        <p:spPr bwMode="auto">
          <a:xfrm>
            <a:off x="5346700" y="6134100"/>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2" name="AutoShape 36"/>
          <p:cNvCxnSpPr>
            <a:cxnSpLocks noChangeShapeType="1"/>
            <a:stCxn id="91162" idx="3"/>
            <a:endCxn id="91156" idx="1"/>
          </p:cNvCxnSpPr>
          <p:nvPr/>
        </p:nvCxnSpPr>
        <p:spPr bwMode="auto">
          <a:xfrm>
            <a:off x="5346700" y="5753100"/>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3" name="AutoShape 37"/>
          <p:cNvCxnSpPr>
            <a:cxnSpLocks noChangeShapeType="1"/>
            <a:stCxn id="91160" idx="3"/>
            <a:endCxn id="91154" idx="1"/>
          </p:cNvCxnSpPr>
          <p:nvPr/>
        </p:nvCxnSpPr>
        <p:spPr bwMode="auto">
          <a:xfrm>
            <a:off x="5346700" y="5372100"/>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4" name="AutoShape 38"/>
          <p:cNvCxnSpPr>
            <a:cxnSpLocks noChangeShapeType="1"/>
            <a:stCxn id="91142" idx="3"/>
            <a:endCxn id="91152" idx="1"/>
          </p:cNvCxnSpPr>
          <p:nvPr/>
        </p:nvCxnSpPr>
        <p:spPr bwMode="auto">
          <a:xfrm>
            <a:off x="2706688" y="4991100"/>
            <a:ext cx="3681412"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91175" name="AutoShape 39"/>
          <p:cNvCxnSpPr>
            <a:cxnSpLocks noChangeShapeType="1"/>
            <a:stCxn id="91140" idx="3"/>
            <a:endCxn id="91150" idx="1"/>
          </p:cNvCxnSpPr>
          <p:nvPr/>
        </p:nvCxnSpPr>
        <p:spPr bwMode="auto">
          <a:xfrm>
            <a:off x="2706688" y="4610100"/>
            <a:ext cx="3681412"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807839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B862D25-618E-5B4A-A554-55B1A8E22DD9}" type="slidenum">
              <a:rPr lang="en-US" altLang="x-none" sz="1200">
                <a:latin typeface="Tahoma" charset="0"/>
              </a:rPr>
              <a:pPr>
                <a:spcBef>
                  <a:spcPct val="0"/>
                </a:spcBef>
                <a:buClrTx/>
                <a:buSzTx/>
                <a:buFontTx/>
                <a:buNone/>
              </a:pPr>
              <a:t>35</a:t>
            </a:fld>
            <a:endParaRPr lang="en-US" altLang="x-none" sz="1200">
              <a:latin typeface="Tahoma" charset="0"/>
            </a:endParaRPr>
          </a:p>
        </p:txBody>
      </p:sp>
      <p:sp>
        <p:nvSpPr>
          <p:cNvPr id="93186" name="Rectangle 1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0" u="sng" dirty="0">
                <a:solidFill>
                  <a:schemeClr val="accent2"/>
                </a:solidFill>
              </a:rPr>
              <a:t>Outline</a:t>
            </a:r>
          </a:p>
        </p:txBody>
      </p:sp>
      <p:sp>
        <p:nvSpPr>
          <p:cNvPr id="93187" name="Rectangle 15"/>
          <p:cNvSpPr>
            <a:spLocks noChangeArrowheads="1"/>
          </p:cNvSpPr>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800100" indent="-34290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charset="2"/>
              <a:buChar char="q"/>
            </a:pPr>
            <a:r>
              <a:rPr lang="en-US" altLang="x-none" dirty="0"/>
              <a:t>Admin. and recap</a:t>
            </a:r>
          </a:p>
          <a:p>
            <a:pPr algn="l">
              <a:buFont typeface="Wingdings" charset="2"/>
              <a:buChar char="q"/>
            </a:pPr>
            <a:r>
              <a:rPr lang="en-US" dirty="0">
                <a:ea typeface="宋体" charset="-122"/>
              </a:rPr>
              <a:t>A taxonomy of communication networks</a:t>
            </a:r>
            <a:endParaRPr lang="en-US" altLang="x-none" dirty="0"/>
          </a:p>
          <a:p>
            <a:pPr algn="l">
              <a:buClr>
                <a:srgbClr val="0033CC"/>
              </a:buClr>
              <a:buFont typeface="Wingdings" charset="2"/>
              <a:buChar char="q"/>
            </a:pPr>
            <a:r>
              <a:rPr lang="en-US" altLang="x-none" dirty="0"/>
              <a:t>Layered network architecture</a:t>
            </a:r>
          </a:p>
          <a:p>
            <a:pPr lvl="1" algn="l">
              <a:buSzPct val="85000"/>
              <a:buFont typeface="Wingdings" charset="2"/>
              <a:buChar char="q"/>
            </a:pPr>
            <a:r>
              <a:rPr lang="en-US" altLang="x-none" sz="2800" dirty="0"/>
              <a:t>what is layering?</a:t>
            </a:r>
          </a:p>
          <a:p>
            <a:pPr lvl="1" algn="l">
              <a:buClr>
                <a:srgbClr val="C00000"/>
              </a:buClr>
              <a:buSzPct val="85000"/>
              <a:buFont typeface="Wingdings" charset="2"/>
              <a:buChar char="Ø"/>
            </a:pPr>
            <a:r>
              <a:rPr lang="en-US" altLang="x-none" sz="2800" i="1" dirty="0">
                <a:solidFill>
                  <a:srgbClr val="C00000"/>
                </a:solidFill>
              </a:rPr>
              <a:t>why </a:t>
            </a:r>
            <a:r>
              <a:rPr lang="en-US" altLang="zh-CN" sz="2800" i="1" dirty="0">
                <a:solidFill>
                  <a:srgbClr val="C00000"/>
                </a:solidFill>
                <a:ea typeface="宋体" charset="-122"/>
              </a:rPr>
              <a:t>l</a:t>
            </a:r>
            <a:r>
              <a:rPr lang="en-US" altLang="x-none" sz="2800" i="1" dirty="0">
                <a:solidFill>
                  <a:srgbClr val="C00000"/>
                </a:solidFill>
              </a:rPr>
              <a:t>ayering?</a:t>
            </a:r>
          </a:p>
        </p:txBody>
      </p:sp>
    </p:spTree>
    <p:extLst>
      <p:ext uri="{BB962C8B-B14F-4D97-AF65-F5344CB8AC3E}">
        <p14:creationId xmlns:p14="http://schemas.microsoft.com/office/powerpoint/2010/main" val="1412406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0" u="sng" dirty="0">
                <a:solidFill>
                  <a:schemeClr val="accent2"/>
                </a:solidFill>
              </a:rPr>
              <a:t>Why Layering?</a:t>
            </a:r>
          </a:p>
        </p:txBody>
      </p:sp>
      <p:sp>
        <p:nvSpPr>
          <p:cNvPr id="9523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E912523C-E089-A54F-BF04-705AC9DCB5B9}" type="slidenum">
              <a:rPr lang="en-US" altLang="x-none" sz="1200">
                <a:latin typeface="Tahoma" charset="0"/>
              </a:rPr>
              <a:pPr>
                <a:spcBef>
                  <a:spcPct val="0"/>
                </a:spcBef>
                <a:buClrTx/>
                <a:buSzTx/>
                <a:buFontTx/>
                <a:buNone/>
              </a:pPr>
              <a:t>36</a:t>
            </a:fld>
            <a:endParaRPr lang="en-US" altLang="x-none" sz="1200">
              <a:latin typeface="Tahoma" charset="0"/>
            </a:endParaRPr>
          </a:p>
        </p:txBody>
      </p:sp>
      <p:sp>
        <p:nvSpPr>
          <p:cNvPr id="95235" name="Rectangle 5"/>
          <p:cNvSpPr>
            <a:spLocks noChangeArrowheads="1"/>
          </p:cNvSpPr>
          <p:nvPr/>
        </p:nvSpPr>
        <p:spPr bwMode="auto">
          <a:xfrm>
            <a:off x="4495800" y="1676400"/>
            <a:ext cx="42545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000" dirty="0"/>
              <a:t>Dealing with complex systems:</a:t>
            </a:r>
            <a:br>
              <a:rPr lang="en-US" altLang="x-none" sz="2000" dirty="0"/>
            </a:br>
            <a:r>
              <a:rPr lang="en-US" altLang="x-none" sz="1800" dirty="0"/>
              <a:t>explicit structure allows identification of the relationship among a complex system’</a:t>
            </a:r>
            <a:r>
              <a:rPr lang="en-US" altLang="ja-JP" sz="1800" dirty="0"/>
              <a:t>s pieces</a:t>
            </a:r>
            <a:endParaRPr lang="en-US" altLang="ja-JP" sz="2000" dirty="0"/>
          </a:p>
          <a:p>
            <a:pPr lvl="1" algn="l">
              <a:buFont typeface="Courier New" panose="02070309020205020404" pitchFamily="49" charset="0"/>
              <a:buChar char="o"/>
            </a:pPr>
            <a:r>
              <a:rPr lang="en-US" altLang="x-none" sz="1800" dirty="0"/>
              <a:t>layered </a:t>
            </a:r>
            <a:r>
              <a:rPr lang="en-US" altLang="x-none" sz="1800" dirty="0">
                <a:solidFill>
                  <a:schemeClr val="accent2"/>
                </a:solidFill>
              </a:rPr>
              <a:t>reference model</a:t>
            </a:r>
            <a:r>
              <a:rPr lang="en-US" altLang="x-none" sz="1800" dirty="0"/>
              <a:t> for discussion</a:t>
            </a:r>
          </a:p>
          <a:p>
            <a:pPr lvl="1" algn="l"/>
            <a:endParaRPr lang="en-US" altLang="x-none" sz="1800" dirty="0"/>
          </a:p>
        </p:txBody>
      </p:sp>
      <p:sp>
        <p:nvSpPr>
          <p:cNvPr id="95236" name="Rectangle 5"/>
          <p:cNvSpPr>
            <a:spLocks noChangeArrowheads="1"/>
          </p:cNvSpPr>
          <p:nvPr/>
        </p:nvSpPr>
        <p:spPr bwMode="auto">
          <a:xfrm>
            <a:off x="609600" y="1676400"/>
            <a:ext cx="358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400" u="sng" dirty="0">
                <a:solidFill>
                  <a:srgbClr val="FF0000"/>
                </a:solidFill>
              </a:rPr>
              <a:t>Networks are complex ! </a:t>
            </a:r>
          </a:p>
          <a:p>
            <a:pPr algn="l">
              <a:buFont typeface="Wingdings" pitchFamily="2" charset="2"/>
              <a:buChar char="q"/>
            </a:pPr>
            <a:r>
              <a:rPr lang="en-US" altLang="x-none" sz="2400" dirty="0"/>
              <a:t>many </a:t>
            </a:r>
            <a:r>
              <a:rPr lang="ja-JP" altLang="en-US" sz="2400" dirty="0"/>
              <a:t>“</a:t>
            </a:r>
            <a:r>
              <a:rPr lang="en-US" altLang="ja-JP" sz="2400" dirty="0"/>
              <a:t>pieces</a:t>
            </a:r>
            <a:r>
              <a:rPr lang="ja-JP" altLang="en-US" sz="2400" dirty="0"/>
              <a:t>”</a:t>
            </a:r>
            <a:r>
              <a:rPr lang="en-US" altLang="ja-JP" sz="2400" dirty="0"/>
              <a:t>:</a:t>
            </a:r>
          </a:p>
          <a:p>
            <a:pPr lvl="1" algn="l">
              <a:buFont typeface="Courier New" panose="02070309020205020404" pitchFamily="49" charset="0"/>
              <a:buChar char="o"/>
            </a:pPr>
            <a:r>
              <a:rPr lang="en-US" altLang="x-none" dirty="0"/>
              <a:t>hardware</a:t>
            </a:r>
          </a:p>
          <a:p>
            <a:pPr lvl="2" algn="l"/>
            <a:r>
              <a:rPr lang="en-US" altLang="x-none" dirty="0"/>
              <a:t>hosts</a:t>
            </a:r>
          </a:p>
          <a:p>
            <a:pPr lvl="2" algn="l"/>
            <a:r>
              <a:rPr lang="en-US" altLang="x-none" dirty="0"/>
              <a:t>routers</a:t>
            </a:r>
          </a:p>
          <a:p>
            <a:pPr lvl="2" algn="l"/>
            <a:r>
              <a:rPr lang="en-US" altLang="x-none" dirty="0"/>
              <a:t>links of various media</a:t>
            </a:r>
          </a:p>
          <a:p>
            <a:pPr lvl="2" algn="l"/>
            <a:endParaRPr lang="en-US" altLang="x-none" dirty="0"/>
          </a:p>
          <a:p>
            <a:pPr lvl="1" algn="l">
              <a:buFont typeface="Courier New" panose="02070309020205020404" pitchFamily="49" charset="0"/>
              <a:buChar char="o"/>
            </a:pPr>
            <a:r>
              <a:rPr lang="en-US" altLang="x-none" dirty="0"/>
              <a:t>software</a:t>
            </a:r>
          </a:p>
          <a:p>
            <a:pPr lvl="2" algn="l"/>
            <a:r>
              <a:rPr lang="en-US" altLang="x-none" dirty="0"/>
              <a:t>applications</a:t>
            </a:r>
          </a:p>
          <a:p>
            <a:pPr lvl="2" algn="l"/>
            <a:r>
              <a:rPr lang="en-US" altLang="x-none" dirty="0"/>
              <a:t>infrastructure</a:t>
            </a:r>
          </a:p>
        </p:txBody>
      </p:sp>
      <p:sp>
        <p:nvSpPr>
          <p:cNvPr id="95237" name="Rectangle 5"/>
          <p:cNvSpPr>
            <a:spLocks noChangeArrowheads="1"/>
          </p:cNvSpPr>
          <p:nvPr/>
        </p:nvSpPr>
        <p:spPr bwMode="auto">
          <a:xfrm>
            <a:off x="4495800" y="3886200"/>
            <a:ext cx="42672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buFontTx/>
              <a:buNone/>
            </a:pPr>
            <a:r>
              <a:rPr lang="en-US" altLang="x-none" sz="1800" dirty="0">
                <a:solidFill>
                  <a:srgbClr val="FF0000"/>
                </a:solidFill>
              </a:rPr>
              <a:t>Modularization</a:t>
            </a:r>
            <a:r>
              <a:rPr lang="en-US" altLang="x-none" sz="1800" dirty="0"/>
              <a:t> eases maintenance, updating of system:</a:t>
            </a:r>
          </a:p>
          <a:p>
            <a:pPr lvl="1">
              <a:buFont typeface="Courier New" panose="02070309020205020404" pitchFamily="49" charset="0"/>
              <a:buChar char="o"/>
            </a:pPr>
            <a:r>
              <a:rPr lang="en-US" altLang="x-none" sz="1800" dirty="0"/>
              <a:t>change of implementation of a layer</a:t>
            </a:r>
            <a:r>
              <a:rPr lang="en-US" altLang="en-US" sz="1800" dirty="0"/>
              <a:t>’</a:t>
            </a:r>
            <a:r>
              <a:rPr lang="en-US" altLang="ja-JP" sz="1800" dirty="0"/>
              <a:t>s service transparent to rest of system</a:t>
            </a:r>
            <a:r>
              <a:rPr lang="en-US" altLang="zh-CN" sz="1800" dirty="0">
                <a:ea typeface="宋体" charset="-122"/>
              </a:rPr>
              <a:t>, </a:t>
            </a:r>
            <a:r>
              <a:rPr lang="en-US" altLang="ja-JP" sz="1800" dirty="0"/>
              <a:t>e.g., change</a:t>
            </a:r>
            <a:r>
              <a:rPr lang="en-US" altLang="zh-CN" sz="1800" dirty="0">
                <a:ea typeface="宋体" charset="-122"/>
              </a:rPr>
              <a:t>s</a:t>
            </a:r>
            <a:r>
              <a:rPr lang="en-US" altLang="ja-JP" sz="1800" dirty="0"/>
              <a:t> in routing protocol doesn’t affect rest of system</a:t>
            </a:r>
            <a:endParaRPr lang="en-US" altLang="x-none" sz="1800" dirty="0"/>
          </a:p>
        </p:txBody>
      </p:sp>
    </p:spTree>
    <p:extLst>
      <p:ext uri="{BB962C8B-B14F-4D97-AF65-F5344CB8AC3E}">
        <p14:creationId xmlns:p14="http://schemas.microsoft.com/office/powerpoint/2010/main" val="2285526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x-none" dirty="0">
                <a:ea typeface="ＭＳ Ｐゴシック" charset="-128"/>
              </a:rPr>
              <a:t>An Example: No Layering</a:t>
            </a:r>
          </a:p>
        </p:txBody>
      </p:sp>
      <p:sp>
        <p:nvSpPr>
          <p:cNvPr id="328707" name="Rectangle 3"/>
          <p:cNvSpPr>
            <a:spLocks noGrp="1" noChangeArrowheads="1"/>
          </p:cNvSpPr>
          <p:nvPr>
            <p:ph idx="1"/>
          </p:nvPr>
        </p:nvSpPr>
        <p:spPr>
          <a:xfrm>
            <a:off x="533400" y="4038598"/>
            <a:ext cx="7772400" cy="2209801"/>
          </a:xfrm>
        </p:spPr>
        <p:txBody>
          <a:bodyPr/>
          <a:lstStyle/>
          <a:p>
            <a:pPr>
              <a:buFont typeface="Wingdings" pitchFamily="2" charset="2"/>
              <a:buChar char="q"/>
            </a:pPr>
            <a:r>
              <a:rPr lang="en-US" altLang="x-none" dirty="0">
                <a:ea typeface="ＭＳ Ｐゴシック" charset="-128"/>
              </a:rPr>
              <a:t>No layering: each new application has to be </a:t>
            </a:r>
            <a:r>
              <a:rPr lang="en-US" altLang="x-none" dirty="0">
                <a:solidFill>
                  <a:srgbClr val="FF0000"/>
                </a:solidFill>
                <a:ea typeface="ＭＳ Ｐゴシック" charset="-128"/>
              </a:rPr>
              <a:t>re-</a:t>
            </a:r>
            <a:r>
              <a:rPr lang="en-US" altLang="x-none" dirty="0">
                <a:ea typeface="ＭＳ Ｐゴシック" charset="-128"/>
              </a:rPr>
              <a:t>implemented for every network technology</a:t>
            </a:r>
            <a:r>
              <a:rPr lang="en-US" altLang="zh-CN" dirty="0">
                <a:ea typeface="宋体" charset="-122"/>
              </a:rPr>
              <a:t> </a:t>
            </a:r>
            <a:r>
              <a:rPr lang="en-US" altLang="x-none" dirty="0">
                <a:ea typeface="ＭＳ Ｐゴシック" charset="-128"/>
              </a:rPr>
              <a:t>!</a:t>
            </a:r>
          </a:p>
        </p:txBody>
      </p:sp>
      <p:sp>
        <p:nvSpPr>
          <p:cNvPr id="9728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5D9073CB-6BD6-4F4F-8DB1-3E71E82C045C}" type="slidenum">
              <a:rPr lang="en-US" altLang="x-none" sz="1200">
                <a:latin typeface="Tahoma" charset="0"/>
              </a:rPr>
              <a:pPr>
                <a:spcBef>
                  <a:spcPct val="0"/>
                </a:spcBef>
                <a:buClrTx/>
                <a:buSzTx/>
                <a:buFontTx/>
                <a:buNone/>
              </a:pPr>
              <a:t>37</a:t>
            </a:fld>
            <a:endParaRPr lang="en-US" altLang="x-none" sz="1200">
              <a:latin typeface="Tahoma" charset="0"/>
            </a:endParaRPr>
          </a:p>
        </p:txBody>
      </p:sp>
      <p:sp>
        <p:nvSpPr>
          <p:cNvPr id="97284" name="Rectangle 4"/>
          <p:cNvSpPr>
            <a:spLocks noChangeArrowheads="1"/>
          </p:cNvSpPr>
          <p:nvPr/>
        </p:nvSpPr>
        <p:spPr bwMode="auto">
          <a:xfrm>
            <a:off x="2819400" y="2057400"/>
            <a:ext cx="914400" cy="45720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7285" name="Rectangle 5"/>
          <p:cNvSpPr>
            <a:spLocks noChangeArrowheads="1"/>
          </p:cNvSpPr>
          <p:nvPr/>
        </p:nvSpPr>
        <p:spPr bwMode="auto">
          <a:xfrm>
            <a:off x="4495800" y="2057400"/>
            <a:ext cx="685800" cy="45720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7286" name="Text Box 6"/>
          <p:cNvSpPr txBox="1">
            <a:spLocks noChangeArrowheads="1"/>
          </p:cNvSpPr>
          <p:nvPr/>
        </p:nvSpPr>
        <p:spPr bwMode="auto">
          <a:xfrm>
            <a:off x="2808288" y="2133600"/>
            <a:ext cx="1001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Telnet </a:t>
            </a:r>
          </a:p>
        </p:txBody>
      </p:sp>
      <p:sp>
        <p:nvSpPr>
          <p:cNvPr id="97287" name="Text Box 7"/>
          <p:cNvSpPr txBox="1">
            <a:spLocks noChangeArrowheads="1"/>
          </p:cNvSpPr>
          <p:nvPr/>
        </p:nvSpPr>
        <p:spPr bwMode="auto">
          <a:xfrm>
            <a:off x="4516438" y="2057400"/>
            <a:ext cx="6651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FTP</a:t>
            </a:r>
          </a:p>
        </p:txBody>
      </p:sp>
      <p:grpSp>
        <p:nvGrpSpPr>
          <p:cNvPr id="2" name="Group 38"/>
          <p:cNvGrpSpPr>
            <a:grpSpLocks/>
          </p:cNvGrpSpPr>
          <p:nvPr/>
        </p:nvGrpSpPr>
        <p:grpSpPr bwMode="auto">
          <a:xfrm>
            <a:off x="5891213" y="3048000"/>
            <a:ext cx="1227137" cy="762000"/>
            <a:chOff x="3423" y="2400"/>
            <a:chExt cx="773" cy="480"/>
          </a:xfrm>
        </p:grpSpPr>
        <p:sp>
          <p:nvSpPr>
            <p:cNvPr id="97310" name="Rectangle 12"/>
            <p:cNvSpPr>
              <a:spLocks noChangeArrowheads="1"/>
            </p:cNvSpPr>
            <p:nvPr/>
          </p:nvSpPr>
          <p:spPr bwMode="auto">
            <a:xfrm>
              <a:off x="3456" y="2400"/>
              <a:ext cx="672" cy="480"/>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7311" name="Text Box 11"/>
            <p:cNvSpPr txBox="1">
              <a:spLocks noChangeArrowheads="1"/>
            </p:cNvSpPr>
            <p:nvPr/>
          </p:nvSpPr>
          <p:spPr bwMode="auto">
            <a:xfrm>
              <a:off x="3423" y="2407"/>
              <a:ext cx="7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0" b="1">
                  <a:latin typeface="Arial" charset="0"/>
                  <a:ea typeface="宋体" charset="-122"/>
                </a:rPr>
                <a:t>Wireless</a:t>
              </a:r>
              <a:endParaRPr lang="en-US" altLang="x-none" sz="2000" b="1">
                <a:latin typeface="Arial" charset="0"/>
                <a:ea typeface="宋体" charset="-122"/>
              </a:endParaRPr>
            </a:p>
          </p:txBody>
        </p:sp>
      </p:grpSp>
      <p:sp>
        <p:nvSpPr>
          <p:cNvPr id="97289" name="Rectangle 13"/>
          <p:cNvSpPr>
            <a:spLocks noChangeArrowheads="1"/>
          </p:cNvSpPr>
          <p:nvPr/>
        </p:nvSpPr>
        <p:spPr bwMode="auto">
          <a:xfrm>
            <a:off x="3276600" y="3048000"/>
            <a:ext cx="1143000" cy="762000"/>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7290" name="Text Box 14"/>
          <p:cNvSpPr txBox="1">
            <a:spLocks noChangeArrowheads="1"/>
          </p:cNvSpPr>
          <p:nvPr/>
        </p:nvSpPr>
        <p:spPr bwMode="auto">
          <a:xfrm>
            <a:off x="3336925" y="3059113"/>
            <a:ext cx="1082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0" b="1">
                <a:latin typeface="Arial" charset="0"/>
                <a:ea typeface="宋体" charset="-122"/>
              </a:rPr>
              <a:t>Ether-net</a:t>
            </a:r>
            <a:endParaRPr lang="en-US" altLang="x-none" sz="2000" b="1">
              <a:latin typeface="Arial" charset="0"/>
              <a:ea typeface="宋体" charset="-122"/>
            </a:endParaRPr>
          </a:p>
        </p:txBody>
      </p:sp>
      <p:sp>
        <p:nvSpPr>
          <p:cNvPr id="97291" name="Rectangle 15"/>
          <p:cNvSpPr>
            <a:spLocks noChangeArrowheads="1"/>
          </p:cNvSpPr>
          <p:nvPr/>
        </p:nvSpPr>
        <p:spPr bwMode="auto">
          <a:xfrm>
            <a:off x="4724400" y="3048000"/>
            <a:ext cx="990600" cy="762000"/>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7292" name="Text Box 16"/>
          <p:cNvSpPr txBox="1">
            <a:spLocks noChangeArrowheads="1"/>
          </p:cNvSpPr>
          <p:nvPr/>
        </p:nvSpPr>
        <p:spPr bwMode="auto">
          <a:xfrm>
            <a:off x="4784725" y="3059113"/>
            <a:ext cx="8540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0" b="1">
                <a:latin typeface="Arial" charset="0"/>
                <a:ea typeface="宋体" charset="-122"/>
              </a:rPr>
              <a:t>F</a:t>
            </a:r>
            <a:r>
              <a:rPr lang="en-US" altLang="x-none" sz="2000" b="1">
                <a:latin typeface="Arial" charset="0"/>
                <a:ea typeface="宋体" charset="-122"/>
              </a:rPr>
              <a:t>iber</a:t>
            </a:r>
          </a:p>
          <a:p>
            <a:pPr algn="ctr">
              <a:spcBef>
                <a:spcPct val="0"/>
              </a:spcBef>
              <a:buClrTx/>
              <a:buSzTx/>
              <a:buFontTx/>
              <a:buNone/>
            </a:pPr>
            <a:r>
              <a:rPr lang="en-US" altLang="x-none" sz="2000" b="1">
                <a:latin typeface="Arial" charset="0"/>
                <a:ea typeface="宋体" charset="-122"/>
              </a:rPr>
              <a:t>optic</a:t>
            </a:r>
          </a:p>
        </p:txBody>
      </p:sp>
      <p:sp>
        <p:nvSpPr>
          <p:cNvPr id="97293" name="Line 17"/>
          <p:cNvSpPr>
            <a:spLocks noChangeShapeType="1"/>
          </p:cNvSpPr>
          <p:nvPr/>
        </p:nvSpPr>
        <p:spPr bwMode="auto">
          <a:xfrm>
            <a:off x="2438400" y="2819400"/>
            <a:ext cx="44958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7294" name="Text Box 18"/>
          <p:cNvSpPr txBox="1">
            <a:spLocks noChangeArrowheads="1"/>
          </p:cNvSpPr>
          <p:nvPr/>
        </p:nvSpPr>
        <p:spPr bwMode="auto">
          <a:xfrm>
            <a:off x="871538" y="2144713"/>
            <a:ext cx="156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dirty="0">
                <a:latin typeface="Arial" charset="0"/>
              </a:rPr>
              <a:t>Application</a:t>
            </a:r>
          </a:p>
        </p:txBody>
      </p:sp>
      <p:sp>
        <p:nvSpPr>
          <p:cNvPr id="97295" name="Text Box 19"/>
          <p:cNvSpPr txBox="1">
            <a:spLocks noChangeArrowheads="1"/>
          </p:cNvSpPr>
          <p:nvPr/>
        </p:nvSpPr>
        <p:spPr bwMode="auto">
          <a:xfrm>
            <a:off x="898525" y="3124200"/>
            <a:ext cx="1835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dirty="0">
                <a:latin typeface="Arial" charset="0"/>
              </a:rPr>
              <a:t>Transmission</a:t>
            </a:r>
          </a:p>
          <a:p>
            <a:pPr>
              <a:spcBef>
                <a:spcPct val="0"/>
              </a:spcBef>
              <a:buClrTx/>
              <a:buSzTx/>
              <a:buFontTx/>
              <a:buNone/>
            </a:pPr>
            <a:r>
              <a:rPr lang="en-US" altLang="x-none" sz="2000" b="1" dirty="0">
                <a:latin typeface="Arial" charset="0"/>
              </a:rPr>
              <a:t>Media</a:t>
            </a:r>
          </a:p>
        </p:txBody>
      </p:sp>
      <p:cxnSp>
        <p:nvCxnSpPr>
          <p:cNvPr id="97296" name="AutoShape 20"/>
          <p:cNvCxnSpPr>
            <a:cxnSpLocks noChangeShapeType="1"/>
            <a:stCxn id="97286" idx="2"/>
            <a:endCxn id="97290" idx="0"/>
          </p:cNvCxnSpPr>
          <p:nvPr/>
        </p:nvCxnSpPr>
        <p:spPr bwMode="auto">
          <a:xfrm>
            <a:off x="3309938" y="2530475"/>
            <a:ext cx="568325" cy="528638"/>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7297" name="AutoShape 21"/>
          <p:cNvCxnSpPr>
            <a:cxnSpLocks noChangeShapeType="1"/>
            <a:stCxn id="97286" idx="2"/>
            <a:endCxn id="97291" idx="0"/>
          </p:cNvCxnSpPr>
          <p:nvPr/>
        </p:nvCxnSpPr>
        <p:spPr bwMode="auto">
          <a:xfrm>
            <a:off x="3309938" y="2530475"/>
            <a:ext cx="1909762" cy="50800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7298" name="AutoShape 22"/>
          <p:cNvCxnSpPr>
            <a:cxnSpLocks noChangeShapeType="1"/>
            <a:stCxn id="97285" idx="2"/>
            <a:endCxn id="97289" idx="0"/>
          </p:cNvCxnSpPr>
          <p:nvPr/>
        </p:nvCxnSpPr>
        <p:spPr bwMode="auto">
          <a:xfrm flipH="1">
            <a:off x="3848100" y="2524125"/>
            <a:ext cx="990600" cy="5143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7299" name="AutoShape 23"/>
          <p:cNvCxnSpPr>
            <a:cxnSpLocks noChangeShapeType="1"/>
            <a:stCxn id="97285" idx="2"/>
            <a:endCxn id="97291" idx="0"/>
          </p:cNvCxnSpPr>
          <p:nvPr/>
        </p:nvCxnSpPr>
        <p:spPr bwMode="auto">
          <a:xfrm>
            <a:off x="4838700" y="2524125"/>
            <a:ext cx="381000" cy="514350"/>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 name="Group 39"/>
          <p:cNvGrpSpPr>
            <a:grpSpLocks/>
          </p:cNvGrpSpPr>
          <p:nvPr/>
        </p:nvGrpSpPr>
        <p:grpSpPr bwMode="auto">
          <a:xfrm>
            <a:off x="5943600" y="2057400"/>
            <a:ext cx="849313" cy="457200"/>
            <a:chOff x="3456" y="1776"/>
            <a:chExt cx="535" cy="288"/>
          </a:xfrm>
        </p:grpSpPr>
        <p:sp>
          <p:nvSpPr>
            <p:cNvPr id="97308" name="Rectangle 29"/>
            <p:cNvSpPr>
              <a:spLocks noChangeArrowheads="1"/>
            </p:cNvSpPr>
            <p:nvPr/>
          </p:nvSpPr>
          <p:spPr bwMode="auto">
            <a:xfrm>
              <a:off x="3463" y="1776"/>
              <a:ext cx="528" cy="288"/>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7309" name="Text Box 30"/>
            <p:cNvSpPr txBox="1">
              <a:spLocks noChangeArrowheads="1"/>
            </p:cNvSpPr>
            <p:nvPr/>
          </p:nvSpPr>
          <p:spPr bwMode="auto">
            <a:xfrm>
              <a:off x="3456" y="1814"/>
              <a:ext cx="53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HTTP</a:t>
              </a:r>
            </a:p>
          </p:txBody>
        </p:sp>
      </p:grpSp>
      <p:grpSp>
        <p:nvGrpSpPr>
          <p:cNvPr id="4" name="Group 47"/>
          <p:cNvGrpSpPr>
            <a:grpSpLocks/>
          </p:cNvGrpSpPr>
          <p:nvPr/>
        </p:nvGrpSpPr>
        <p:grpSpPr bwMode="auto">
          <a:xfrm>
            <a:off x="3848100" y="2514600"/>
            <a:ext cx="2525713" cy="523875"/>
            <a:chOff x="2424" y="1584"/>
            <a:chExt cx="1591" cy="330"/>
          </a:xfrm>
        </p:grpSpPr>
        <p:cxnSp>
          <p:nvCxnSpPr>
            <p:cNvPr id="97306" name="AutoShape 41"/>
            <p:cNvCxnSpPr>
              <a:cxnSpLocks noChangeShapeType="1"/>
            </p:cNvCxnSpPr>
            <p:nvPr/>
          </p:nvCxnSpPr>
          <p:spPr bwMode="auto">
            <a:xfrm flipH="1">
              <a:off x="2424" y="1584"/>
              <a:ext cx="1548" cy="330"/>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7307" name="AutoShape 42"/>
            <p:cNvCxnSpPr>
              <a:cxnSpLocks noChangeShapeType="1"/>
            </p:cNvCxnSpPr>
            <p:nvPr/>
          </p:nvCxnSpPr>
          <p:spPr bwMode="auto">
            <a:xfrm flipH="1">
              <a:off x="3288" y="1590"/>
              <a:ext cx="727" cy="324"/>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5" name="Group 46"/>
          <p:cNvGrpSpPr>
            <a:grpSpLocks/>
          </p:cNvGrpSpPr>
          <p:nvPr/>
        </p:nvGrpSpPr>
        <p:grpSpPr bwMode="auto">
          <a:xfrm>
            <a:off x="3462338" y="2514600"/>
            <a:ext cx="3090862" cy="544513"/>
            <a:chOff x="2181" y="1584"/>
            <a:chExt cx="1947" cy="343"/>
          </a:xfrm>
        </p:grpSpPr>
        <p:cxnSp>
          <p:nvCxnSpPr>
            <p:cNvPr id="97303" name="AutoShape 43"/>
            <p:cNvCxnSpPr>
              <a:cxnSpLocks noChangeShapeType="1"/>
              <a:stCxn id="97285" idx="2"/>
              <a:endCxn id="97310" idx="0"/>
            </p:cNvCxnSpPr>
            <p:nvPr/>
          </p:nvCxnSpPr>
          <p:spPr bwMode="auto">
            <a:xfrm>
              <a:off x="3048" y="1590"/>
              <a:ext cx="1032" cy="324"/>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cxnSp>
          <p:nvCxnSpPr>
            <p:cNvPr id="97304" name="AutoShape 44"/>
            <p:cNvCxnSpPr>
              <a:cxnSpLocks noChangeShapeType="1"/>
              <a:endCxn id="97311" idx="0"/>
            </p:cNvCxnSpPr>
            <p:nvPr/>
          </p:nvCxnSpPr>
          <p:spPr bwMode="auto">
            <a:xfrm>
              <a:off x="2181" y="1584"/>
              <a:ext cx="1917" cy="343"/>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sp>
          <p:nvSpPr>
            <p:cNvPr id="97305" name="Line 45"/>
            <p:cNvSpPr>
              <a:spLocks noChangeShapeType="1"/>
            </p:cNvSpPr>
            <p:nvPr/>
          </p:nvSpPr>
          <p:spPr bwMode="auto">
            <a:xfrm>
              <a:off x="4128" y="1584"/>
              <a:ext cx="0" cy="336"/>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462267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870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x-none" sz="3600" dirty="0">
                <a:ea typeface="ＭＳ Ｐゴシック" charset="-128"/>
              </a:rPr>
              <a:t>An Example: Benefit of Layering</a:t>
            </a:r>
          </a:p>
        </p:txBody>
      </p:sp>
      <p:sp>
        <p:nvSpPr>
          <p:cNvPr id="99331" name="Rectangle 3"/>
          <p:cNvSpPr>
            <a:spLocks noGrp="1" noChangeArrowheads="1"/>
          </p:cNvSpPr>
          <p:nvPr>
            <p:ph idx="1"/>
          </p:nvPr>
        </p:nvSpPr>
        <p:spPr>
          <a:xfrm>
            <a:off x="533400" y="1371600"/>
            <a:ext cx="7772400" cy="4876800"/>
          </a:xfrm>
        </p:spPr>
        <p:txBody>
          <a:bodyPr/>
          <a:lstStyle/>
          <a:p>
            <a:pPr>
              <a:buFont typeface="Wingdings" pitchFamily="2" charset="2"/>
              <a:buChar char="q"/>
            </a:pPr>
            <a:r>
              <a:rPr lang="en-US" altLang="zh-CN" dirty="0">
                <a:ea typeface="宋体" charset="-122"/>
              </a:rPr>
              <a:t>I</a:t>
            </a:r>
            <a:r>
              <a:rPr lang="en-US" altLang="x-none" dirty="0">
                <a:ea typeface="ＭＳ Ｐゴシック" charset="-128"/>
              </a:rPr>
              <a:t>ntroduc</a:t>
            </a:r>
            <a:r>
              <a:rPr lang="en-US" altLang="zh-CN" dirty="0">
                <a:ea typeface="宋体" charset="-122"/>
              </a:rPr>
              <a:t>ing</a:t>
            </a:r>
            <a:r>
              <a:rPr lang="en-US" altLang="x-none" dirty="0">
                <a:ea typeface="ＭＳ Ｐゴシック" charset="-128"/>
              </a:rPr>
              <a:t> an intermediate layer provides a </a:t>
            </a:r>
            <a:r>
              <a:rPr lang="en-US" altLang="x-none" dirty="0">
                <a:solidFill>
                  <a:srgbClr val="FF0000"/>
                </a:solidFill>
                <a:ea typeface="ＭＳ Ｐゴシック" charset="-128"/>
              </a:rPr>
              <a:t>common</a:t>
            </a:r>
            <a:r>
              <a:rPr lang="en-US" altLang="x-none" dirty="0">
                <a:ea typeface="ＭＳ Ｐゴシック" charset="-128"/>
              </a:rPr>
              <a:t> </a:t>
            </a:r>
            <a:r>
              <a:rPr lang="en-US" altLang="x-none" dirty="0">
                <a:solidFill>
                  <a:srgbClr val="FF0000"/>
                </a:solidFill>
                <a:ea typeface="ＭＳ Ｐゴシック" charset="-128"/>
              </a:rPr>
              <a:t>abstraction</a:t>
            </a:r>
            <a:r>
              <a:rPr lang="en-US" altLang="x-none" dirty="0">
                <a:ea typeface="ＭＳ Ｐゴシック" charset="-128"/>
              </a:rPr>
              <a:t> for network technologies</a:t>
            </a:r>
          </a:p>
        </p:txBody>
      </p:sp>
      <p:sp>
        <p:nvSpPr>
          <p:cNvPr id="9932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11AA6B77-78D0-AF4B-BA76-8DE0C24B5E38}" type="slidenum">
              <a:rPr lang="en-US" altLang="x-none" sz="1200">
                <a:latin typeface="Tahoma" charset="0"/>
              </a:rPr>
              <a:pPr>
                <a:spcBef>
                  <a:spcPct val="0"/>
                </a:spcBef>
                <a:buClrTx/>
                <a:buSzTx/>
                <a:buFontTx/>
                <a:buNone/>
              </a:pPr>
              <a:t>38</a:t>
            </a:fld>
            <a:endParaRPr lang="en-US" altLang="x-none" sz="1200">
              <a:latin typeface="Tahoma" charset="0"/>
            </a:endParaRPr>
          </a:p>
        </p:txBody>
      </p:sp>
      <p:sp>
        <p:nvSpPr>
          <p:cNvPr id="331780" name="Rectangle 4"/>
          <p:cNvSpPr>
            <a:spLocks noChangeArrowheads="1"/>
          </p:cNvSpPr>
          <p:nvPr/>
        </p:nvSpPr>
        <p:spPr bwMode="auto">
          <a:xfrm>
            <a:off x="5715000" y="2667000"/>
            <a:ext cx="838200" cy="45720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latin typeface="Times New Roman" charset="0"/>
              </a:rPr>
              <a:t>HTTP</a:t>
            </a:r>
          </a:p>
        </p:txBody>
      </p:sp>
      <p:sp>
        <p:nvSpPr>
          <p:cNvPr id="99333" name="Rectangle 5"/>
          <p:cNvSpPr>
            <a:spLocks noChangeArrowheads="1"/>
          </p:cNvSpPr>
          <p:nvPr/>
        </p:nvSpPr>
        <p:spPr bwMode="auto">
          <a:xfrm>
            <a:off x="2743200" y="2711450"/>
            <a:ext cx="914400" cy="45720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9334" name="Rectangle 6"/>
          <p:cNvSpPr>
            <a:spLocks noChangeArrowheads="1"/>
          </p:cNvSpPr>
          <p:nvPr/>
        </p:nvSpPr>
        <p:spPr bwMode="auto">
          <a:xfrm>
            <a:off x="4191000" y="2667000"/>
            <a:ext cx="685800" cy="457200"/>
          </a:xfrm>
          <a:prstGeom prst="rect">
            <a:avLst/>
          </a:prstGeom>
          <a:solidFill>
            <a:srgbClr val="99CCFF"/>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9335" name="Text Box 7"/>
          <p:cNvSpPr txBox="1">
            <a:spLocks noChangeArrowheads="1"/>
          </p:cNvSpPr>
          <p:nvPr/>
        </p:nvSpPr>
        <p:spPr bwMode="auto">
          <a:xfrm>
            <a:off x="2732088" y="2743200"/>
            <a:ext cx="10017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dirty="0">
                <a:latin typeface="Arial" charset="0"/>
              </a:rPr>
              <a:t>Telnet </a:t>
            </a:r>
          </a:p>
        </p:txBody>
      </p:sp>
      <p:sp>
        <p:nvSpPr>
          <p:cNvPr id="99336" name="Text Box 8"/>
          <p:cNvSpPr txBox="1">
            <a:spLocks noChangeArrowheads="1"/>
          </p:cNvSpPr>
          <p:nvPr/>
        </p:nvSpPr>
        <p:spPr bwMode="auto">
          <a:xfrm>
            <a:off x="4191000" y="2743200"/>
            <a:ext cx="665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FTP</a:t>
            </a:r>
          </a:p>
        </p:txBody>
      </p:sp>
      <p:grpSp>
        <p:nvGrpSpPr>
          <p:cNvPr id="2" name="Group 10"/>
          <p:cNvGrpSpPr>
            <a:grpSpLocks/>
          </p:cNvGrpSpPr>
          <p:nvPr/>
        </p:nvGrpSpPr>
        <p:grpSpPr bwMode="auto">
          <a:xfrm>
            <a:off x="5811838" y="5334000"/>
            <a:ext cx="1227137" cy="762000"/>
            <a:chOff x="3421" y="2400"/>
            <a:chExt cx="773" cy="480"/>
          </a:xfrm>
        </p:grpSpPr>
        <p:sp>
          <p:nvSpPr>
            <p:cNvPr id="99354" name="Rectangle 11"/>
            <p:cNvSpPr>
              <a:spLocks noChangeArrowheads="1"/>
            </p:cNvSpPr>
            <p:nvPr/>
          </p:nvSpPr>
          <p:spPr bwMode="auto">
            <a:xfrm>
              <a:off x="3456" y="2400"/>
              <a:ext cx="672" cy="480"/>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9355" name="Text Box 12"/>
            <p:cNvSpPr txBox="1">
              <a:spLocks noChangeArrowheads="1"/>
            </p:cNvSpPr>
            <p:nvPr/>
          </p:nvSpPr>
          <p:spPr bwMode="auto">
            <a:xfrm>
              <a:off x="3421" y="2407"/>
              <a:ext cx="77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0" b="1">
                  <a:latin typeface="Arial" charset="0"/>
                  <a:ea typeface="宋体" charset="-122"/>
                </a:rPr>
                <a:t>Wireless</a:t>
              </a:r>
              <a:endParaRPr lang="en-US" altLang="x-none" sz="2000" b="1">
                <a:latin typeface="Arial" charset="0"/>
                <a:ea typeface="宋体" charset="-122"/>
              </a:endParaRPr>
            </a:p>
          </p:txBody>
        </p:sp>
      </p:grpSp>
      <p:sp>
        <p:nvSpPr>
          <p:cNvPr id="99338" name="Rectangle 13"/>
          <p:cNvSpPr>
            <a:spLocks noChangeArrowheads="1"/>
          </p:cNvSpPr>
          <p:nvPr/>
        </p:nvSpPr>
        <p:spPr bwMode="auto">
          <a:xfrm>
            <a:off x="3200400" y="5334000"/>
            <a:ext cx="1143000" cy="762000"/>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9339" name="Text Box 14"/>
          <p:cNvSpPr txBox="1">
            <a:spLocks noChangeArrowheads="1"/>
          </p:cNvSpPr>
          <p:nvPr/>
        </p:nvSpPr>
        <p:spPr bwMode="auto">
          <a:xfrm>
            <a:off x="3152775" y="5334000"/>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0" b="1">
                <a:latin typeface="Arial" charset="0"/>
                <a:ea typeface="宋体" charset="-122"/>
              </a:rPr>
              <a:t>Ethernet</a:t>
            </a:r>
            <a:endParaRPr lang="en-US" altLang="x-none" sz="2000" b="1">
              <a:latin typeface="Arial" charset="0"/>
              <a:ea typeface="宋体" charset="-122"/>
            </a:endParaRPr>
          </a:p>
        </p:txBody>
      </p:sp>
      <p:sp>
        <p:nvSpPr>
          <p:cNvPr id="99340" name="Rectangle 15"/>
          <p:cNvSpPr>
            <a:spLocks noChangeArrowheads="1"/>
          </p:cNvSpPr>
          <p:nvPr/>
        </p:nvSpPr>
        <p:spPr bwMode="auto">
          <a:xfrm>
            <a:off x="4648200" y="5334000"/>
            <a:ext cx="990600" cy="762000"/>
          </a:xfrm>
          <a:prstGeom prst="rect">
            <a:avLst/>
          </a:prstGeom>
          <a:solidFill>
            <a:srgbClr val="FFFFCC"/>
          </a:solidFill>
          <a:ln w="1905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9341" name="Text Box 16"/>
          <p:cNvSpPr txBox="1">
            <a:spLocks noChangeArrowheads="1"/>
          </p:cNvSpPr>
          <p:nvPr/>
        </p:nvSpPr>
        <p:spPr bwMode="auto">
          <a:xfrm>
            <a:off x="4648200" y="5334000"/>
            <a:ext cx="990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zh-CN" sz="2000" b="1">
                <a:latin typeface="Arial" charset="0"/>
                <a:ea typeface="宋体" charset="-122"/>
              </a:rPr>
              <a:t>F</a:t>
            </a:r>
            <a:r>
              <a:rPr lang="en-US" altLang="x-none" sz="2000" b="1">
                <a:latin typeface="Arial" charset="0"/>
                <a:ea typeface="宋体" charset="-122"/>
              </a:rPr>
              <a:t>iber</a:t>
            </a:r>
          </a:p>
          <a:p>
            <a:pPr algn="ctr">
              <a:spcBef>
                <a:spcPct val="0"/>
              </a:spcBef>
              <a:buClrTx/>
              <a:buSzTx/>
              <a:buFontTx/>
              <a:buNone/>
            </a:pPr>
            <a:r>
              <a:rPr lang="en-US" altLang="x-none" sz="2000" b="1">
                <a:latin typeface="Arial" charset="0"/>
                <a:ea typeface="宋体" charset="-122"/>
              </a:rPr>
              <a:t>optic</a:t>
            </a:r>
          </a:p>
        </p:txBody>
      </p:sp>
      <p:sp>
        <p:nvSpPr>
          <p:cNvPr id="99342" name="Line 17"/>
          <p:cNvSpPr>
            <a:spLocks noChangeShapeType="1"/>
          </p:cNvSpPr>
          <p:nvPr/>
        </p:nvSpPr>
        <p:spPr bwMode="auto">
          <a:xfrm>
            <a:off x="2362200" y="3489325"/>
            <a:ext cx="44958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3" name="Text Box 18"/>
          <p:cNvSpPr txBox="1">
            <a:spLocks noChangeArrowheads="1"/>
          </p:cNvSpPr>
          <p:nvPr/>
        </p:nvSpPr>
        <p:spPr bwMode="auto">
          <a:xfrm>
            <a:off x="795338" y="2798763"/>
            <a:ext cx="156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Application</a:t>
            </a:r>
          </a:p>
        </p:txBody>
      </p:sp>
      <p:sp>
        <p:nvSpPr>
          <p:cNvPr id="99344" name="Text Box 19"/>
          <p:cNvSpPr txBox="1">
            <a:spLocks noChangeArrowheads="1"/>
          </p:cNvSpPr>
          <p:nvPr/>
        </p:nvSpPr>
        <p:spPr bwMode="auto">
          <a:xfrm>
            <a:off x="822325" y="4556125"/>
            <a:ext cx="1835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Transmission</a:t>
            </a:r>
          </a:p>
          <a:p>
            <a:pPr>
              <a:spcBef>
                <a:spcPct val="0"/>
              </a:spcBef>
              <a:buClrTx/>
              <a:buSzTx/>
              <a:buFontTx/>
              <a:buNone/>
            </a:pPr>
            <a:r>
              <a:rPr lang="en-US" altLang="x-none" sz="2000" b="1">
                <a:latin typeface="Arial" charset="0"/>
              </a:rPr>
              <a:t>Media</a:t>
            </a:r>
          </a:p>
        </p:txBody>
      </p:sp>
      <p:sp>
        <p:nvSpPr>
          <p:cNvPr id="99345" name="Rectangle 37"/>
          <p:cNvSpPr>
            <a:spLocks noChangeArrowheads="1"/>
          </p:cNvSpPr>
          <p:nvPr/>
        </p:nvSpPr>
        <p:spPr bwMode="auto">
          <a:xfrm>
            <a:off x="3886200" y="3733800"/>
            <a:ext cx="1447800" cy="228600"/>
          </a:xfrm>
          <a:prstGeom prst="rect">
            <a:avLst/>
          </a:prstGeom>
          <a:solidFill>
            <a:srgbClr val="EAEAEA"/>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99346" name="Line 38"/>
          <p:cNvSpPr>
            <a:spLocks noChangeShapeType="1"/>
          </p:cNvSpPr>
          <p:nvPr/>
        </p:nvSpPr>
        <p:spPr bwMode="auto">
          <a:xfrm>
            <a:off x="2362200" y="4175125"/>
            <a:ext cx="44958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9347" name="Text Box 39"/>
          <p:cNvSpPr txBox="1">
            <a:spLocks noChangeArrowheads="1"/>
          </p:cNvSpPr>
          <p:nvPr/>
        </p:nvSpPr>
        <p:spPr bwMode="auto">
          <a:xfrm>
            <a:off x="838200" y="3505200"/>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Transport</a:t>
            </a:r>
          </a:p>
          <a:p>
            <a:pPr>
              <a:spcBef>
                <a:spcPct val="0"/>
              </a:spcBef>
              <a:buClrTx/>
              <a:buSzTx/>
              <a:buFontTx/>
              <a:buNone/>
            </a:pPr>
            <a:r>
              <a:rPr lang="en-US" altLang="x-none" sz="2000" b="1">
                <a:latin typeface="Arial" charset="0"/>
              </a:rPr>
              <a:t>&amp; Network</a:t>
            </a:r>
          </a:p>
        </p:txBody>
      </p:sp>
      <p:cxnSp>
        <p:nvCxnSpPr>
          <p:cNvPr id="99348" name="AutoShape 41"/>
          <p:cNvCxnSpPr>
            <a:cxnSpLocks noChangeShapeType="1"/>
            <a:stCxn id="99333" idx="2"/>
            <a:endCxn id="99345" idx="0"/>
          </p:cNvCxnSpPr>
          <p:nvPr/>
        </p:nvCxnSpPr>
        <p:spPr bwMode="auto">
          <a:xfrm>
            <a:off x="3200400" y="3178175"/>
            <a:ext cx="1409700" cy="54292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9349" name="AutoShape 42"/>
          <p:cNvCxnSpPr>
            <a:cxnSpLocks noChangeShapeType="1"/>
            <a:stCxn id="99334" idx="2"/>
            <a:endCxn id="99345" idx="0"/>
          </p:cNvCxnSpPr>
          <p:nvPr/>
        </p:nvCxnSpPr>
        <p:spPr bwMode="auto">
          <a:xfrm>
            <a:off x="4533900" y="3133725"/>
            <a:ext cx="76200" cy="58737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1819" name="AutoShape 43"/>
          <p:cNvCxnSpPr>
            <a:cxnSpLocks noChangeShapeType="1"/>
            <a:stCxn id="331780" idx="2"/>
            <a:endCxn id="99345" idx="0"/>
          </p:cNvCxnSpPr>
          <p:nvPr/>
        </p:nvCxnSpPr>
        <p:spPr bwMode="auto">
          <a:xfrm flipH="1">
            <a:off x="4610100" y="3133725"/>
            <a:ext cx="1524000" cy="587375"/>
          </a:xfrm>
          <a:prstGeom prst="straightConnector1">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9351" name="AutoShape 44"/>
          <p:cNvCxnSpPr>
            <a:cxnSpLocks noChangeShapeType="1"/>
            <a:stCxn id="99345" idx="2"/>
            <a:endCxn id="99338" idx="0"/>
          </p:cNvCxnSpPr>
          <p:nvPr/>
        </p:nvCxnSpPr>
        <p:spPr bwMode="auto">
          <a:xfrm flipH="1">
            <a:off x="3771900" y="3975100"/>
            <a:ext cx="838200" cy="134937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9352" name="AutoShape 45"/>
          <p:cNvCxnSpPr>
            <a:cxnSpLocks noChangeShapeType="1"/>
            <a:stCxn id="99345" idx="2"/>
            <a:endCxn id="99340" idx="0"/>
          </p:cNvCxnSpPr>
          <p:nvPr/>
        </p:nvCxnSpPr>
        <p:spPr bwMode="auto">
          <a:xfrm>
            <a:off x="4610100" y="3975100"/>
            <a:ext cx="533400" cy="1349375"/>
          </a:xfrm>
          <a:prstGeom prst="straightConnector1">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1823" name="AutoShape 47"/>
          <p:cNvCxnSpPr>
            <a:cxnSpLocks noChangeShapeType="1"/>
            <a:stCxn id="99345" idx="2"/>
            <a:endCxn id="99354" idx="0"/>
          </p:cNvCxnSpPr>
          <p:nvPr/>
        </p:nvCxnSpPr>
        <p:spPr bwMode="auto">
          <a:xfrm>
            <a:off x="4610100" y="3975100"/>
            <a:ext cx="1790700" cy="1349375"/>
          </a:xfrm>
          <a:prstGeom prst="straightConnector1">
            <a:avLst/>
          </a:prstGeom>
          <a:noFill/>
          <a:ln w="25400">
            <a:solidFill>
              <a:schemeClr val="accent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21077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17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18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1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24AE18E8-1EDC-4546-9624-B24A2F634629}" type="slidenum">
              <a:rPr lang="en-US" altLang="x-none" sz="1200">
                <a:latin typeface="Tahoma" charset="0"/>
              </a:rPr>
              <a:pPr>
                <a:spcBef>
                  <a:spcPct val="0"/>
                </a:spcBef>
                <a:buClrTx/>
                <a:buSzTx/>
                <a:buFontTx/>
                <a:buNone/>
              </a:pPr>
              <a:t>39</a:t>
            </a:fld>
            <a:endParaRPr lang="en-US" altLang="x-none" sz="1200">
              <a:latin typeface="Tahoma" charset="0"/>
            </a:endParaRPr>
          </a:p>
        </p:txBody>
      </p:sp>
      <p:sp>
        <p:nvSpPr>
          <p:cNvPr id="101378"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0" u="sng" dirty="0">
                <a:solidFill>
                  <a:schemeClr val="accent2"/>
                </a:solidFill>
              </a:rPr>
              <a:t>ISO/OSI Concepts</a:t>
            </a:r>
          </a:p>
        </p:txBody>
      </p:sp>
      <p:sp>
        <p:nvSpPr>
          <p:cNvPr id="496645" name="Rectangle 5"/>
          <p:cNvSpPr>
            <a:spLocks noChangeArrowheads="1"/>
          </p:cNvSpPr>
          <p:nvPr/>
        </p:nvSpPr>
        <p:spPr bwMode="auto">
          <a:xfrm>
            <a:off x="533400" y="14478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pitchFamily="2" charset="2"/>
              <a:buChar char="q"/>
            </a:pPr>
            <a:r>
              <a:rPr lang="en-US" altLang="x-none" dirty="0"/>
              <a:t>ISO – International Standard Organization</a:t>
            </a:r>
          </a:p>
          <a:p>
            <a:pPr algn="l">
              <a:buFont typeface="Wingdings" pitchFamily="2" charset="2"/>
              <a:buChar char="q"/>
            </a:pPr>
            <a:r>
              <a:rPr lang="en-US" altLang="x-none" dirty="0"/>
              <a:t>OSI – Open System Interconnection</a:t>
            </a:r>
          </a:p>
          <a:p>
            <a:pPr algn="l">
              <a:buFont typeface="Wingdings" pitchFamily="2" charset="2"/>
              <a:buChar char="q"/>
            </a:pPr>
            <a:endParaRPr lang="en-US" altLang="x-none" dirty="0"/>
          </a:p>
          <a:p>
            <a:pPr algn="l">
              <a:buFont typeface="Wingdings" pitchFamily="2" charset="2"/>
              <a:buChar char="q"/>
            </a:pPr>
            <a:r>
              <a:rPr lang="en-US" altLang="x-none" dirty="0"/>
              <a:t>Service – says </a:t>
            </a:r>
            <a:r>
              <a:rPr lang="en-US" altLang="x-none" dirty="0">
                <a:solidFill>
                  <a:srgbClr val="FF0000"/>
                </a:solidFill>
              </a:rPr>
              <a:t>what </a:t>
            </a:r>
            <a:r>
              <a:rPr lang="en-US" altLang="x-none" dirty="0"/>
              <a:t>a layer does</a:t>
            </a:r>
          </a:p>
          <a:p>
            <a:pPr algn="l">
              <a:buFont typeface="Wingdings" pitchFamily="2" charset="2"/>
              <a:buChar char="q"/>
            </a:pPr>
            <a:r>
              <a:rPr lang="en-US" altLang="x-none" dirty="0"/>
              <a:t>Interface – says </a:t>
            </a:r>
            <a:r>
              <a:rPr lang="en-US" altLang="x-none" dirty="0">
                <a:solidFill>
                  <a:srgbClr val="FF0000"/>
                </a:solidFill>
              </a:rPr>
              <a:t>how</a:t>
            </a:r>
            <a:r>
              <a:rPr lang="en-US" altLang="x-none" dirty="0"/>
              <a:t> to </a:t>
            </a:r>
            <a:r>
              <a:rPr lang="en-US" altLang="x-none" dirty="0">
                <a:solidFill>
                  <a:srgbClr val="FF0000"/>
                </a:solidFill>
              </a:rPr>
              <a:t>access</a:t>
            </a:r>
            <a:r>
              <a:rPr lang="en-US" altLang="x-none" dirty="0"/>
              <a:t> the service </a:t>
            </a:r>
          </a:p>
          <a:p>
            <a:pPr algn="l">
              <a:buFont typeface="Wingdings" pitchFamily="2" charset="2"/>
              <a:buChar char="q"/>
            </a:pPr>
            <a:r>
              <a:rPr lang="en-US" altLang="x-none" dirty="0"/>
              <a:t>Protocol – specifies </a:t>
            </a:r>
            <a:r>
              <a:rPr lang="en-US" altLang="x-none" dirty="0">
                <a:solidFill>
                  <a:srgbClr val="FF0000"/>
                </a:solidFill>
              </a:rPr>
              <a:t>how</a:t>
            </a:r>
            <a:r>
              <a:rPr lang="en-US" altLang="x-none" dirty="0"/>
              <a:t> the service is </a:t>
            </a:r>
            <a:r>
              <a:rPr lang="en-US" altLang="x-none" dirty="0">
                <a:solidFill>
                  <a:srgbClr val="FF0000"/>
                </a:solidFill>
              </a:rPr>
              <a:t>implemented</a:t>
            </a:r>
          </a:p>
          <a:p>
            <a:pPr lvl="1" algn="l">
              <a:buFont typeface="Courier New" panose="02070309020205020404" pitchFamily="49" charset="0"/>
              <a:buChar char="o"/>
            </a:pPr>
            <a:r>
              <a:rPr lang="en-US" altLang="x-none" dirty="0"/>
              <a:t>a set of rules and formats that govern the communications between two or more </a:t>
            </a:r>
            <a:r>
              <a:rPr lang="en-US" altLang="x-none" dirty="0">
                <a:solidFill>
                  <a:srgbClr val="FF0000"/>
                </a:solidFill>
              </a:rPr>
              <a:t>peers</a:t>
            </a:r>
            <a:r>
              <a:rPr lang="en-US" altLang="x-none" dirty="0"/>
              <a:t> </a:t>
            </a:r>
          </a:p>
        </p:txBody>
      </p:sp>
    </p:spTree>
    <p:extLst>
      <p:ext uri="{BB962C8B-B14F-4D97-AF65-F5344CB8AC3E}">
        <p14:creationId xmlns:p14="http://schemas.microsoft.com/office/powerpoint/2010/main" val="4236316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6645">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9664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9664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66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3"/>
          <p:cNvSpPr>
            <a:spLocks noGrp="1"/>
          </p:cNvSpPr>
          <p:nvPr>
            <p:ph type="title"/>
          </p:nvPr>
        </p:nvSpPr>
        <p:spPr/>
        <p:txBody>
          <a:bodyPr/>
          <a:lstStyle/>
          <a:p>
            <a:r>
              <a:rPr lang="en-US" altLang="x-none" sz="2800" dirty="0">
                <a:ea typeface="ＭＳ Ｐゴシック" charset="-128"/>
              </a:rPr>
              <a:t>Recap: Circuit Switching vs. Packet Switching</a:t>
            </a:r>
          </a:p>
        </p:txBody>
      </p:sp>
      <p:sp>
        <p:nvSpPr>
          <p:cNvPr id="37890" name="Slide Number Placehold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1200" dirty="0">
                <a:latin typeface="Tahoma" charset="0"/>
              </a:rPr>
              <a:t>5</a:t>
            </a:r>
            <a:endParaRPr lang="en-US" altLang="x-none" sz="1200" dirty="0">
              <a:latin typeface="Tahoma" charset="0"/>
            </a:endParaRPr>
          </a:p>
        </p:txBody>
      </p:sp>
      <p:graphicFrame>
        <p:nvGraphicFramePr>
          <p:cNvPr id="3" name="Table 2"/>
          <p:cNvGraphicFramePr>
            <a:graphicFrameLocks noGrp="1"/>
          </p:cNvGraphicFramePr>
          <p:nvPr/>
        </p:nvGraphicFramePr>
        <p:xfrm>
          <a:off x="690563" y="1617663"/>
          <a:ext cx="7686675" cy="4294187"/>
        </p:xfrm>
        <a:graphic>
          <a:graphicData uri="http://schemas.openxmlformats.org/drawingml/2006/table">
            <a:tbl>
              <a:tblPr/>
              <a:tblGrid>
                <a:gridCol w="2206625">
                  <a:extLst>
                    <a:ext uri="{9D8B030D-6E8A-4147-A177-3AD203B41FA5}">
                      <a16:colId xmlns:a16="http://schemas.microsoft.com/office/drawing/2014/main" val="20000"/>
                    </a:ext>
                  </a:extLst>
                </a:gridCol>
                <a:gridCol w="2474912">
                  <a:extLst>
                    <a:ext uri="{9D8B030D-6E8A-4147-A177-3AD203B41FA5}">
                      <a16:colId xmlns:a16="http://schemas.microsoft.com/office/drawing/2014/main" val="20001"/>
                    </a:ext>
                  </a:extLst>
                </a:gridCol>
                <a:gridCol w="3005138">
                  <a:extLst>
                    <a:ext uri="{9D8B030D-6E8A-4147-A177-3AD203B41FA5}">
                      <a16:colId xmlns:a16="http://schemas.microsoft.com/office/drawing/2014/main" val="20002"/>
                    </a:ext>
                  </a:extLst>
                </a:gridCol>
              </a:tblGrid>
              <a:tr h="822844">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1" i="0" u="none" strike="noStrike" cap="none" normalizeH="0" baseline="0">
                        <a:ln>
                          <a:noFill/>
                        </a:ln>
                        <a:solidFill>
                          <a:srgbClr val="FFFFFF"/>
                        </a:solidFill>
                        <a:effectLst/>
                        <a:latin typeface="Comic Sans MS" charset="0"/>
                        <a:ea typeface="ＭＳ Ｐゴシック" charset="-128"/>
                      </a:endParaRP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a:ln>
                            <a:noFill/>
                          </a:ln>
                          <a:solidFill>
                            <a:srgbClr val="FFFFFF"/>
                          </a:solidFill>
                          <a:effectLst/>
                          <a:latin typeface="Comic Sans MS" charset="0"/>
                          <a:ea typeface="ＭＳ Ｐゴシック" charset="-128"/>
                        </a:rPr>
                        <a:t>circuit switching</a:t>
                      </a: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x-none" sz="2400" b="1" i="0" u="none" strike="noStrike" cap="none" normalizeH="0" baseline="0">
                          <a:ln>
                            <a:noFill/>
                          </a:ln>
                          <a:solidFill>
                            <a:srgbClr val="FFFFFF"/>
                          </a:solidFill>
                          <a:effectLst/>
                          <a:latin typeface="Comic Sans MS" charset="0"/>
                          <a:ea typeface="ＭＳ Ｐゴシック" charset="-128"/>
                        </a:rPr>
                        <a:t>packet </a:t>
                      </a:r>
                      <a:br>
                        <a:rPr kumimoji="0" lang="en-US" altLang="x-none" sz="2400" b="1" i="0" u="none" strike="noStrike" cap="none" normalizeH="0" baseline="0">
                          <a:ln>
                            <a:noFill/>
                          </a:ln>
                          <a:solidFill>
                            <a:srgbClr val="FFFFFF"/>
                          </a:solidFill>
                          <a:effectLst/>
                          <a:latin typeface="Comic Sans MS" charset="0"/>
                          <a:ea typeface="ＭＳ Ｐゴシック" charset="-128"/>
                        </a:rPr>
                      </a:br>
                      <a:r>
                        <a:rPr kumimoji="0" lang="en-US" altLang="x-none" sz="2400" b="1" i="0" u="none" strike="noStrike" cap="none" normalizeH="0" baseline="0">
                          <a:ln>
                            <a:noFill/>
                          </a:ln>
                          <a:solidFill>
                            <a:srgbClr val="FFFFFF"/>
                          </a:solidFill>
                          <a:effectLst/>
                          <a:latin typeface="Comic Sans MS" charset="0"/>
                          <a:ea typeface="ＭＳ Ｐゴシック" charset="-128"/>
                        </a:rPr>
                        <a:t>switching</a:t>
                      </a: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39914">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resource usage</a:t>
                      </a: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use a single partition bandwidth</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use whole link bandwidth</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1"/>
                  </a:ext>
                </a:extLst>
              </a:tr>
              <a:tr h="639914">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reservation/setup</a:t>
                      </a: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need reservation </a:t>
                      </a:r>
                      <a:br>
                        <a:rPr kumimoji="0" lang="en-US" altLang="x-none" sz="1800" b="0" i="0" u="none" strike="noStrike" cap="none" normalizeH="0" baseline="0">
                          <a:ln>
                            <a:noFill/>
                          </a:ln>
                          <a:solidFill>
                            <a:srgbClr val="000000"/>
                          </a:solidFill>
                          <a:effectLst/>
                          <a:latin typeface="Comic Sans MS" charset="0"/>
                          <a:ea typeface="ＭＳ Ｐゴシック" charset="-128"/>
                        </a:rPr>
                      </a:br>
                      <a:r>
                        <a:rPr kumimoji="0" lang="en-US" altLang="x-none" sz="1800" b="0" i="0" u="none" strike="noStrike" cap="none" normalizeH="0" baseline="0">
                          <a:ln>
                            <a:noFill/>
                          </a:ln>
                          <a:solidFill>
                            <a:srgbClr val="000000"/>
                          </a:solidFill>
                          <a:effectLst/>
                          <a:latin typeface="Comic Sans MS" charset="0"/>
                          <a:ea typeface="ＭＳ Ｐゴシック" charset="-128"/>
                        </a:rPr>
                        <a:t>(setup delay)</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no reservation</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extLst>
                  <a:ext uri="{0D108BD9-81ED-4DB2-BD59-A6C34878D82A}">
                    <a16:rowId xmlns:a16="http://schemas.microsoft.com/office/drawing/2014/main" val="10002"/>
                  </a:ext>
                </a:extLst>
              </a:tr>
              <a:tr h="639950">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resource contention</a:t>
                      </a: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busy signal </a:t>
                      </a:r>
                      <a:br>
                        <a:rPr kumimoji="0" lang="en-US" altLang="x-none" sz="1800" b="0" i="0" u="none" strike="noStrike" cap="none" normalizeH="0" baseline="0">
                          <a:ln>
                            <a:noFill/>
                          </a:ln>
                          <a:solidFill>
                            <a:srgbClr val="000000"/>
                          </a:solidFill>
                          <a:effectLst/>
                          <a:latin typeface="Comic Sans MS" charset="0"/>
                          <a:ea typeface="ＭＳ Ｐゴシック" charset="-128"/>
                        </a:rPr>
                      </a:br>
                      <a:r>
                        <a:rPr kumimoji="0" lang="en-US" altLang="x-none" sz="1800" b="0" i="0" u="none" strike="noStrike" cap="none" normalizeH="0" baseline="0">
                          <a:ln>
                            <a:noFill/>
                          </a:ln>
                          <a:solidFill>
                            <a:srgbClr val="000000"/>
                          </a:solidFill>
                          <a:effectLst/>
                          <a:latin typeface="Comic Sans MS" charset="0"/>
                          <a:ea typeface="ＭＳ Ｐゴシック" charset="-128"/>
                        </a:rPr>
                        <a:t>(session loss)</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congestion (long delay and packet losses)</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extLst>
                  <a:ext uri="{0D108BD9-81ED-4DB2-BD59-A6C34878D82A}">
                    <a16:rowId xmlns:a16="http://schemas.microsoft.com/office/drawing/2014/main" val="10003"/>
                  </a:ext>
                </a:extLst>
              </a:tr>
              <a:tr h="425483">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charging</a:t>
                      </a: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time</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packet</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extLst>
                  <a:ext uri="{0D108BD9-81ED-4DB2-BD59-A6C34878D82A}">
                    <a16:rowId xmlns:a16="http://schemas.microsoft.com/office/drawing/2014/main" val="10004"/>
                  </a:ext>
                </a:extLst>
              </a:tr>
              <a:tr h="365609">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header</a:t>
                      </a: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no per-pkt header</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per packet header</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F9F4"/>
                    </a:solidFill>
                  </a:tcPr>
                </a:tc>
                <a:extLst>
                  <a:ext uri="{0D108BD9-81ED-4DB2-BD59-A6C34878D82A}">
                    <a16:rowId xmlns:a16="http://schemas.microsoft.com/office/drawing/2014/main" val="10005"/>
                  </a:ext>
                </a:extLst>
              </a:tr>
              <a:tr h="760473">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fast path processing</a:t>
                      </a:r>
                    </a:p>
                  </a:txBody>
                  <a:tcPr marL="91313" marR="91313" marT="45634" marB="4563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rgbClr val="000000"/>
                          </a:solidFill>
                          <a:effectLst/>
                          <a:latin typeface="Comic Sans MS" charset="0"/>
                          <a:ea typeface="ＭＳ Ｐゴシック" charset="-128"/>
                        </a:rPr>
                        <a:t>fast</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tc>
                  <a:txBody>
                    <a:bodyPr/>
                    <a:lstStyle>
                      <a:lvl1pPr algn="l">
                        <a:spcBef>
                          <a:spcPct val="20000"/>
                        </a:spcBef>
                        <a:buClr>
                          <a:schemeClr val="accent2"/>
                        </a:buClr>
                        <a:buSzPct val="85000"/>
                        <a:buFont typeface="ZapfDingbats" charset="0"/>
                        <a:defRPr sz="2400">
                          <a:solidFill>
                            <a:schemeClr val="tx1"/>
                          </a:solidFill>
                          <a:latin typeface="Comic Sans MS" charset="0"/>
                          <a:ea typeface="ＭＳ Ｐゴシック" charset="-128"/>
                        </a:defRPr>
                      </a:lvl1pPr>
                      <a:lvl2pPr marL="742950" indent="-285750" algn="l">
                        <a:spcBef>
                          <a:spcPct val="20000"/>
                        </a:spcBef>
                        <a:buClr>
                          <a:schemeClr val="accent2"/>
                        </a:buClr>
                        <a:buSzPct val="75000"/>
                        <a:buFont typeface="ZapfDingbats" charset="0"/>
                        <a:defRPr sz="2000">
                          <a:solidFill>
                            <a:schemeClr val="tx1"/>
                          </a:solidFill>
                          <a:latin typeface="Comic Sans MS" charset="0"/>
                          <a:ea typeface="ＭＳ Ｐゴシック" charset="-128"/>
                        </a:defRPr>
                      </a:lvl2pPr>
                      <a:lvl3pPr marL="1143000" indent="-228600" algn="l">
                        <a:spcBef>
                          <a:spcPct val="20000"/>
                        </a:spcBef>
                        <a:defRPr>
                          <a:solidFill>
                            <a:schemeClr val="tx1"/>
                          </a:solidFill>
                          <a:latin typeface="Comic Sans MS" charset="0"/>
                          <a:ea typeface="ＭＳ Ｐゴシック" charset="-128"/>
                        </a:defRPr>
                      </a:lvl3pPr>
                      <a:lvl4pPr marL="1600200" indent="-228600" algn="l">
                        <a:spcBef>
                          <a:spcPct val="20000"/>
                        </a:spcBef>
                        <a:defRPr>
                          <a:solidFill>
                            <a:schemeClr val="tx1"/>
                          </a:solidFill>
                          <a:latin typeface="Times New Roman" charset="0"/>
                          <a:ea typeface="ＭＳ Ｐゴシック" charset="-128"/>
                        </a:defRPr>
                      </a:lvl4pPr>
                      <a:lvl5pPr marL="2057400" indent="-228600" algn="l">
                        <a:spcBef>
                          <a:spcPct val="20000"/>
                        </a:spcBef>
                        <a:defRPr>
                          <a:solidFill>
                            <a:schemeClr val="tx1"/>
                          </a:solidFill>
                          <a:latin typeface="Times New Roman" charset="0"/>
                          <a:ea typeface="ＭＳ Ｐゴシック" charset="-128"/>
                        </a:defRPr>
                      </a:lvl5pPr>
                      <a:lvl6pPr marL="2514600" indent="-228600" eaLnBrk="0" fontAlgn="base" hangingPunct="0">
                        <a:spcBef>
                          <a:spcPct val="20000"/>
                        </a:spcBef>
                        <a:spcAft>
                          <a:spcPct val="0"/>
                        </a:spcAft>
                        <a:defRPr>
                          <a:solidFill>
                            <a:schemeClr val="tx1"/>
                          </a:solidFill>
                          <a:latin typeface="Times New Roman" charset="0"/>
                          <a:ea typeface="ＭＳ Ｐゴシック" charset="-128"/>
                        </a:defRPr>
                      </a:lvl6pPr>
                      <a:lvl7pPr marL="2971800" indent="-228600" eaLnBrk="0" fontAlgn="base" hangingPunct="0">
                        <a:spcBef>
                          <a:spcPct val="20000"/>
                        </a:spcBef>
                        <a:spcAft>
                          <a:spcPct val="0"/>
                        </a:spcAft>
                        <a:defRPr>
                          <a:solidFill>
                            <a:schemeClr val="tx1"/>
                          </a:solidFill>
                          <a:latin typeface="Times New Roman" charset="0"/>
                          <a:ea typeface="ＭＳ Ｐゴシック" charset="-128"/>
                        </a:defRPr>
                      </a:lvl7pPr>
                      <a:lvl8pPr marL="3429000" indent="-228600" eaLnBrk="0" fontAlgn="base" hangingPunct="0">
                        <a:spcBef>
                          <a:spcPct val="20000"/>
                        </a:spcBef>
                        <a:spcAft>
                          <a:spcPct val="0"/>
                        </a:spcAft>
                        <a:defRPr>
                          <a:solidFill>
                            <a:schemeClr val="tx1"/>
                          </a:solidFill>
                          <a:latin typeface="Times New Roman" charset="0"/>
                          <a:ea typeface="ＭＳ Ｐゴシック" charset="-128"/>
                        </a:defRPr>
                      </a:lvl8pPr>
                      <a:lvl9pPr marL="3886200" indent="-228600" eaLnBrk="0" fontAlgn="base" hangingPunct="0">
                        <a:spcBef>
                          <a:spcPct val="20000"/>
                        </a:spcBef>
                        <a:spcAft>
                          <a:spcPct val="0"/>
                        </a:spcAft>
                        <a:defRPr>
                          <a:solidFill>
                            <a:schemeClr val="tx1"/>
                          </a:solidFill>
                          <a:latin typeface="Times New Roman"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dirty="0">
                          <a:ln>
                            <a:noFill/>
                          </a:ln>
                          <a:solidFill>
                            <a:srgbClr val="000000"/>
                          </a:solidFill>
                          <a:effectLst/>
                          <a:latin typeface="Comic Sans MS" charset="0"/>
                          <a:ea typeface="ＭＳ Ｐゴシック" charset="-128"/>
                        </a:rPr>
                        <a:t>per packet processing</a:t>
                      </a:r>
                    </a:p>
                  </a:txBody>
                  <a:tcPr marL="91313" marR="91313" marT="45616" marB="456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EED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65484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r>
              <a:rPr lang="en-US" altLang="x-none" dirty="0">
                <a:ea typeface="ＭＳ Ｐゴシック" charset="-128"/>
              </a:rPr>
              <a:t>An Example of Layering</a:t>
            </a:r>
          </a:p>
        </p:txBody>
      </p:sp>
      <p:sp>
        <p:nvSpPr>
          <p:cNvPr id="10342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2E1FB2B-27A1-8D42-96A4-BDA8B033513D}" type="slidenum">
              <a:rPr lang="en-US" altLang="x-none" sz="1200">
                <a:latin typeface="Tahoma" charset="0"/>
              </a:rPr>
              <a:pPr>
                <a:spcBef>
                  <a:spcPct val="0"/>
                </a:spcBef>
                <a:buClrTx/>
                <a:buSzTx/>
                <a:buFontTx/>
                <a:buNone/>
              </a:pPr>
              <a:t>40</a:t>
            </a:fld>
            <a:endParaRPr lang="en-US" altLang="x-none" sz="1200">
              <a:latin typeface="Tahoma" charset="0"/>
            </a:endParaRPr>
          </a:p>
        </p:txBody>
      </p:sp>
      <p:pic>
        <p:nvPicPr>
          <p:cNvPr id="103427" name="Picture 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1600200"/>
            <a:ext cx="8153400" cy="4876800"/>
          </a:xfrm>
        </p:spPr>
      </p:pic>
      <p:sp>
        <p:nvSpPr>
          <p:cNvPr id="103428" name="Rectangle 4"/>
          <p:cNvSpPr>
            <a:spLocks noChangeArrowheads="1"/>
          </p:cNvSpPr>
          <p:nvPr/>
        </p:nvSpPr>
        <p:spPr bwMode="auto">
          <a:xfrm>
            <a:off x="3917005" y="1752600"/>
            <a:ext cx="2057400"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3429" name="Rectangle 5"/>
          <p:cNvSpPr>
            <a:spLocks noChangeArrowheads="1"/>
          </p:cNvSpPr>
          <p:nvPr/>
        </p:nvSpPr>
        <p:spPr bwMode="auto">
          <a:xfrm>
            <a:off x="3917005" y="2590800"/>
            <a:ext cx="2057400"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3430" name="Rectangle 6"/>
          <p:cNvSpPr>
            <a:spLocks noChangeArrowheads="1"/>
          </p:cNvSpPr>
          <p:nvPr/>
        </p:nvSpPr>
        <p:spPr bwMode="auto">
          <a:xfrm>
            <a:off x="3917005" y="3390900"/>
            <a:ext cx="2057400"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3431" name="Rectangle 7"/>
          <p:cNvSpPr>
            <a:spLocks noChangeArrowheads="1"/>
          </p:cNvSpPr>
          <p:nvPr/>
        </p:nvSpPr>
        <p:spPr bwMode="auto">
          <a:xfrm>
            <a:off x="3917005" y="4191000"/>
            <a:ext cx="2057400"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3432" name="Rectangle 8"/>
          <p:cNvSpPr>
            <a:spLocks noChangeArrowheads="1"/>
          </p:cNvSpPr>
          <p:nvPr/>
        </p:nvSpPr>
        <p:spPr bwMode="auto">
          <a:xfrm>
            <a:off x="3917005" y="5029200"/>
            <a:ext cx="2057400"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3433" name="Rectangle 9"/>
          <p:cNvSpPr>
            <a:spLocks noChangeArrowheads="1"/>
          </p:cNvSpPr>
          <p:nvPr/>
        </p:nvSpPr>
        <p:spPr bwMode="auto">
          <a:xfrm>
            <a:off x="-1" y="2362200"/>
            <a:ext cx="2305455"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3434" name="Rectangle 10"/>
          <p:cNvSpPr>
            <a:spLocks noChangeArrowheads="1"/>
          </p:cNvSpPr>
          <p:nvPr/>
        </p:nvSpPr>
        <p:spPr bwMode="auto">
          <a:xfrm>
            <a:off x="0" y="3200400"/>
            <a:ext cx="2305455"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3435" name="Rectangle 11"/>
          <p:cNvSpPr>
            <a:spLocks noChangeArrowheads="1"/>
          </p:cNvSpPr>
          <p:nvPr/>
        </p:nvSpPr>
        <p:spPr bwMode="auto">
          <a:xfrm>
            <a:off x="0" y="4038600"/>
            <a:ext cx="2305454"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3436" name="Rectangle 12"/>
          <p:cNvSpPr>
            <a:spLocks noChangeArrowheads="1"/>
          </p:cNvSpPr>
          <p:nvPr/>
        </p:nvSpPr>
        <p:spPr bwMode="auto">
          <a:xfrm>
            <a:off x="19455" y="4838700"/>
            <a:ext cx="2286000" cy="304800"/>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Tree>
    <p:extLst>
      <p:ext uri="{BB962C8B-B14F-4D97-AF65-F5344CB8AC3E}">
        <p14:creationId xmlns:p14="http://schemas.microsoft.com/office/powerpoint/2010/main" val="3878248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Grp="1" noChangeArrowheads="1"/>
          </p:cNvSpPr>
          <p:nvPr>
            <p:ph type="title"/>
          </p:nvPr>
        </p:nvSpPr>
        <p:spPr/>
        <p:txBody>
          <a:bodyPr/>
          <a:lstStyle/>
          <a:p>
            <a:r>
              <a:rPr lang="en-US" altLang="x-none">
                <a:ea typeface="ＭＳ Ｐゴシック" charset="-128"/>
              </a:rPr>
              <a:t>An Example of Layering</a:t>
            </a:r>
          </a:p>
        </p:txBody>
      </p:sp>
      <p:sp>
        <p:nvSpPr>
          <p:cNvPr id="10342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2E1FB2B-27A1-8D42-96A4-BDA8B033513D}" type="slidenum">
              <a:rPr lang="en-US" altLang="x-none" sz="1200">
                <a:latin typeface="Tahoma" charset="0"/>
              </a:rPr>
              <a:pPr>
                <a:spcBef>
                  <a:spcPct val="0"/>
                </a:spcBef>
                <a:buClrTx/>
                <a:buSzTx/>
                <a:buFontTx/>
                <a:buNone/>
              </a:pPr>
              <a:t>41</a:t>
            </a:fld>
            <a:endParaRPr lang="en-US" altLang="x-none" sz="1200">
              <a:latin typeface="Tahoma" charset="0"/>
            </a:endParaRPr>
          </a:p>
        </p:txBody>
      </p:sp>
      <p:pic>
        <p:nvPicPr>
          <p:cNvPr id="103427" name="Picture 5"/>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0" y="1600200"/>
            <a:ext cx="8153400" cy="4876800"/>
          </a:xfrm>
        </p:spPr>
      </p:pic>
    </p:spTree>
    <p:extLst>
      <p:ext uri="{BB962C8B-B14F-4D97-AF65-F5344CB8AC3E}">
        <p14:creationId xmlns:p14="http://schemas.microsoft.com/office/powerpoint/2010/main" val="1771228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x-none" sz="3200" dirty="0">
                <a:ea typeface="ＭＳ Ｐゴシック" charset="-128"/>
              </a:rPr>
              <a:t>Layering </a:t>
            </a:r>
            <a:r>
              <a:rPr lang="en-US" altLang="x-none" sz="3200" dirty="0">
                <a:latin typeface="Times New Roman" charset="0"/>
                <a:ea typeface="ＭＳ Ｐゴシック" charset="-128"/>
              </a:rPr>
              <a:t>-&gt;</a:t>
            </a:r>
            <a:r>
              <a:rPr lang="en-US" altLang="x-none" sz="3200" dirty="0">
                <a:ea typeface="ＭＳ Ｐゴシック" charset="-128"/>
              </a:rPr>
              <a:t> </a:t>
            </a:r>
            <a:r>
              <a:rPr lang="en-US" altLang="x-none" sz="3200" i="1" dirty="0">
                <a:solidFill>
                  <a:srgbClr val="FF0000"/>
                </a:solidFill>
                <a:ea typeface="ＭＳ Ｐゴシック" charset="-128"/>
              </a:rPr>
              <a:t>Logical </a:t>
            </a:r>
            <a:r>
              <a:rPr lang="en-US" altLang="x-none" sz="3200" dirty="0">
                <a:solidFill>
                  <a:srgbClr val="FF0000"/>
                </a:solidFill>
                <a:ea typeface="ＭＳ Ｐゴシック" charset="-128"/>
              </a:rPr>
              <a:t>Communication</a:t>
            </a:r>
          </a:p>
        </p:txBody>
      </p:sp>
      <p:sp>
        <p:nvSpPr>
          <p:cNvPr id="107521"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5D927CE-F6A0-CA4C-918F-9CD2C8EE8E2C}" type="slidenum">
              <a:rPr lang="en-US" altLang="x-none" sz="1200">
                <a:latin typeface="Tahoma" charset="0"/>
              </a:rPr>
              <a:pPr>
                <a:spcBef>
                  <a:spcPct val="0"/>
                </a:spcBef>
                <a:buClrTx/>
                <a:buSzTx/>
                <a:buFontTx/>
                <a:buNone/>
              </a:pPr>
              <a:t>42</a:t>
            </a:fld>
            <a:endParaRPr lang="en-US" altLang="x-none" sz="1200">
              <a:latin typeface="Tahoma" charset="0"/>
            </a:endParaRPr>
          </a:p>
        </p:txBody>
      </p:sp>
      <p:graphicFrame>
        <p:nvGraphicFramePr>
          <p:cNvPr id="107523" name="Object 4"/>
          <p:cNvGraphicFramePr>
            <a:graphicFrameLocks noChangeAspect="1"/>
          </p:cNvGraphicFramePr>
          <p:nvPr/>
        </p:nvGraphicFramePr>
        <p:xfrm>
          <a:off x="3657600" y="1676400"/>
          <a:ext cx="4665663" cy="4876800"/>
        </p:xfrm>
        <a:graphic>
          <a:graphicData uri="http://schemas.openxmlformats.org/presentationml/2006/ole">
            <mc:AlternateContent xmlns:mc="http://schemas.openxmlformats.org/markup-compatibility/2006">
              <mc:Choice xmlns:v="urn:schemas-microsoft-com:vml" Requires="v">
                <p:oleObj spid="_x0000_s359594" name="Photo Editor Photo" r:id="rId4" imgW="7478169" imgH="7819048" progId="MSPhotoEd.3">
                  <p:embed/>
                </p:oleObj>
              </mc:Choice>
              <mc:Fallback>
                <p:oleObj name="Photo Editor Photo" r:id="rId4" imgW="7478169" imgH="7819048" progId="MSPhotoEd.3">
                  <p:embed/>
                  <p:pic>
                    <p:nvPicPr>
                      <p:cNvPr id="10752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1676400"/>
                        <a:ext cx="4665663"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7524" name="Rectangle 5"/>
          <p:cNvSpPr>
            <a:spLocks noChangeArrowheads="1"/>
          </p:cNvSpPr>
          <p:nvPr/>
        </p:nvSpPr>
        <p:spPr bwMode="auto">
          <a:xfrm>
            <a:off x="533400" y="1752600"/>
            <a:ext cx="28130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400" dirty="0">
                <a:solidFill>
                  <a:srgbClr val="FF0000"/>
                </a:solidFill>
              </a:rPr>
              <a:t>E.g.: </a:t>
            </a:r>
            <a:r>
              <a:rPr lang="en-US" altLang="zh-CN" sz="2400" dirty="0">
                <a:solidFill>
                  <a:srgbClr val="FF0000"/>
                </a:solidFill>
                <a:ea typeface="宋体" charset="-122"/>
              </a:rPr>
              <a:t>application</a:t>
            </a:r>
            <a:endParaRPr lang="en-US" altLang="x-none" sz="2400" dirty="0">
              <a:ea typeface="宋体" charset="-122"/>
            </a:endParaRPr>
          </a:p>
          <a:p>
            <a:pPr algn="l">
              <a:buFont typeface="Wingdings" pitchFamily="2" charset="2"/>
              <a:buChar char="q"/>
            </a:pPr>
            <a:r>
              <a:rPr lang="en-US" altLang="x-none" sz="2000" dirty="0">
                <a:ea typeface="宋体" charset="-122"/>
              </a:rPr>
              <a:t>provide services to users </a:t>
            </a:r>
          </a:p>
          <a:p>
            <a:pPr algn="l">
              <a:buFont typeface="Wingdings" pitchFamily="2" charset="2"/>
              <a:buChar char="q"/>
            </a:pPr>
            <a:endParaRPr lang="en-US" altLang="zh-CN" sz="2000" dirty="0">
              <a:ea typeface="宋体" charset="-122"/>
            </a:endParaRPr>
          </a:p>
          <a:p>
            <a:pPr algn="l">
              <a:buFont typeface="Wingdings" pitchFamily="2" charset="2"/>
              <a:buChar char="q"/>
            </a:pPr>
            <a:r>
              <a:rPr lang="en-US" altLang="zh-CN" sz="2000" dirty="0">
                <a:ea typeface="宋体" charset="-122"/>
              </a:rPr>
              <a:t>application protocol:</a:t>
            </a:r>
          </a:p>
          <a:p>
            <a:pPr lvl="1" algn="l">
              <a:buFont typeface="Courier New" panose="02070309020205020404" pitchFamily="49" charset="0"/>
              <a:buChar char="o"/>
            </a:pPr>
            <a:r>
              <a:rPr lang="en-US" altLang="zh-CN" sz="1800" dirty="0">
                <a:ea typeface="宋体" charset="-122"/>
              </a:rPr>
              <a:t>s</a:t>
            </a:r>
            <a:r>
              <a:rPr lang="en-US" altLang="x-none" sz="1800" dirty="0"/>
              <a:t>end</a:t>
            </a:r>
            <a:r>
              <a:rPr lang="en-US" altLang="zh-CN" sz="1800" dirty="0">
                <a:ea typeface="宋体" charset="-122"/>
              </a:rPr>
              <a:t> messages </a:t>
            </a:r>
            <a:r>
              <a:rPr lang="en-US" altLang="x-none" sz="1800" dirty="0"/>
              <a:t>to peer</a:t>
            </a:r>
            <a:endParaRPr lang="en-US" altLang="zh-CN" sz="1800" dirty="0">
              <a:ea typeface="宋体" charset="-122"/>
            </a:endParaRPr>
          </a:p>
          <a:p>
            <a:pPr lvl="1" algn="l">
              <a:buFont typeface="Courier New" panose="02070309020205020404" pitchFamily="49" charset="0"/>
              <a:buChar char="o"/>
            </a:pPr>
            <a:r>
              <a:rPr lang="en-US" altLang="zh-CN" sz="1800" dirty="0">
                <a:ea typeface="宋体" charset="-122"/>
              </a:rPr>
              <a:t>for example, HELO, MAIL FROM, RCPT TO are messages between two SMTP peers</a:t>
            </a:r>
            <a:endParaRPr lang="en-US" altLang="x-none" sz="1800" dirty="0"/>
          </a:p>
        </p:txBody>
      </p:sp>
    </p:spTree>
    <p:extLst>
      <p:ext uri="{BB962C8B-B14F-4D97-AF65-F5344CB8AC3E}">
        <p14:creationId xmlns:p14="http://schemas.microsoft.com/office/powerpoint/2010/main" val="3429396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F726AB15-2A6C-BC44-87D0-203AF74E141C}" type="slidenum">
              <a:rPr lang="en-US" altLang="x-none" sz="1200">
                <a:latin typeface="Tahoma" charset="0"/>
              </a:rPr>
              <a:pPr>
                <a:spcBef>
                  <a:spcPct val="0"/>
                </a:spcBef>
                <a:buClrTx/>
                <a:buSzTx/>
                <a:buFontTx/>
                <a:buNone/>
              </a:pPr>
              <a:t>43</a:t>
            </a:fld>
            <a:endParaRPr lang="en-US" altLang="x-none" sz="1200">
              <a:latin typeface="Tahoma" charset="0"/>
            </a:endParaRPr>
          </a:p>
        </p:txBody>
      </p:sp>
      <p:sp>
        <p:nvSpPr>
          <p:cNvPr id="109570" name="Rectangle 4"/>
          <p:cNvSpPr>
            <a:spLocks noChangeArrowheads="1"/>
          </p:cNvSpPr>
          <p:nvPr/>
        </p:nvSpPr>
        <p:spPr bwMode="auto">
          <a:xfrm>
            <a:off x="304800" y="13335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3200" u="sng" dirty="0">
                <a:solidFill>
                  <a:schemeClr val="accent2"/>
                </a:solidFill>
              </a:rPr>
              <a:t>Layering: </a:t>
            </a:r>
            <a:r>
              <a:rPr lang="en-US" altLang="x-none" sz="3200" b="1" i="1" u="sng" dirty="0">
                <a:solidFill>
                  <a:schemeClr val="accent2"/>
                </a:solidFill>
              </a:rPr>
              <a:t>Logical</a:t>
            </a:r>
            <a:r>
              <a:rPr lang="en-US" altLang="x-none" sz="3200" i="1" u="sng" dirty="0">
                <a:solidFill>
                  <a:schemeClr val="accent2"/>
                </a:solidFill>
              </a:rPr>
              <a:t> </a:t>
            </a:r>
            <a:r>
              <a:rPr lang="en-US" altLang="x-none" sz="3200" u="sng" dirty="0">
                <a:solidFill>
                  <a:schemeClr val="accent2"/>
                </a:solidFill>
              </a:rPr>
              <a:t>Communication </a:t>
            </a:r>
            <a:endParaRPr lang="en-US" altLang="x-none" sz="4000" u="sng" dirty="0">
              <a:solidFill>
                <a:schemeClr val="accent2"/>
              </a:solidFill>
            </a:endParaRPr>
          </a:p>
        </p:txBody>
      </p:sp>
      <p:sp>
        <p:nvSpPr>
          <p:cNvPr id="109571" name="Freeform 5"/>
          <p:cNvSpPr>
            <a:spLocks/>
          </p:cNvSpPr>
          <p:nvPr/>
        </p:nvSpPr>
        <p:spPr bwMode="auto">
          <a:xfrm>
            <a:off x="3001963" y="1601788"/>
            <a:ext cx="5943600" cy="4451350"/>
          </a:xfrm>
          <a:custGeom>
            <a:avLst/>
            <a:gdLst>
              <a:gd name="T0" fmla="*/ 2147483646 w 1340"/>
              <a:gd name="T1" fmla="*/ 2147483646 h 1191"/>
              <a:gd name="T2" fmla="*/ 2147483646 w 1340"/>
              <a:gd name="T3" fmla="*/ 2147483646 h 1191"/>
              <a:gd name="T4" fmla="*/ 2147483646 w 1340"/>
              <a:gd name="T5" fmla="*/ 2147483646 h 1191"/>
              <a:gd name="T6" fmla="*/ 2147483646 w 1340"/>
              <a:gd name="T7" fmla="*/ 2147483646 h 1191"/>
              <a:gd name="T8" fmla="*/ 2147483646 w 1340"/>
              <a:gd name="T9" fmla="*/ 2147483646 h 1191"/>
              <a:gd name="T10" fmla="*/ 2147483646 w 1340"/>
              <a:gd name="T11" fmla="*/ 2147483646 h 1191"/>
              <a:gd name="T12" fmla="*/ 2147483646 w 1340"/>
              <a:gd name="T13" fmla="*/ 2147483646 h 1191"/>
              <a:gd name="T14" fmla="*/ 2147483646 w 1340"/>
              <a:gd name="T15" fmla="*/ 2147483646 h 1191"/>
              <a:gd name="T16" fmla="*/ 2147483646 w 1340"/>
              <a:gd name="T17" fmla="*/ 2147483646 h 1191"/>
              <a:gd name="T18" fmla="*/ 2147483646 w 1340"/>
              <a:gd name="T19" fmla="*/ 2147483646 h 1191"/>
              <a:gd name="T20" fmla="*/ 2147483646 w 1340"/>
              <a:gd name="T21" fmla="*/ 2147483646 h 1191"/>
              <a:gd name="T22" fmla="*/ 2147483646 w 1340"/>
              <a:gd name="T23" fmla="*/ 2147483646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66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109572" name="Object 6"/>
          <p:cNvGraphicFramePr>
            <a:graphicFrameLocks noChangeAspect="1"/>
          </p:cNvGraphicFramePr>
          <p:nvPr/>
        </p:nvGraphicFramePr>
        <p:xfrm>
          <a:off x="3362325" y="1952625"/>
          <a:ext cx="1323975" cy="892175"/>
        </p:xfrm>
        <a:graphic>
          <a:graphicData uri="http://schemas.openxmlformats.org/presentationml/2006/ole">
            <mc:AlternateContent xmlns:mc="http://schemas.openxmlformats.org/markup-compatibility/2006">
              <mc:Choice xmlns:v="urn:schemas-microsoft-com:vml" Requires="v">
                <p:oleObj spid="_x0000_s360787" name="ClipArt" r:id="rId4" imgW="1307079" imgH="1083682" progId="MS_ClipArt_Gallery.2">
                  <p:embed/>
                </p:oleObj>
              </mc:Choice>
              <mc:Fallback>
                <p:oleObj name="ClipArt" r:id="rId4" imgW="1307079" imgH="1083682" progId="MS_ClipArt_Gallery.2">
                  <p:embed/>
                  <p:pic>
                    <p:nvPicPr>
                      <p:cNvPr id="10957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325" y="1952625"/>
                        <a:ext cx="13239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9573" name="Line 7"/>
          <p:cNvSpPr>
            <a:spLocks noChangeShapeType="1"/>
          </p:cNvSpPr>
          <p:nvPr/>
        </p:nvSpPr>
        <p:spPr bwMode="auto">
          <a:xfrm flipV="1">
            <a:off x="4654550" y="2628900"/>
            <a:ext cx="363538" cy="793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09574" name="Object 8"/>
          <p:cNvGraphicFramePr>
            <a:graphicFrameLocks noChangeAspect="1"/>
          </p:cNvGraphicFramePr>
          <p:nvPr/>
        </p:nvGraphicFramePr>
        <p:xfrm>
          <a:off x="3362325" y="3619500"/>
          <a:ext cx="1323975" cy="893763"/>
        </p:xfrm>
        <a:graphic>
          <a:graphicData uri="http://schemas.openxmlformats.org/presentationml/2006/ole">
            <mc:AlternateContent xmlns:mc="http://schemas.openxmlformats.org/markup-compatibility/2006">
              <mc:Choice xmlns:v="urn:schemas-microsoft-com:vml" Requires="v">
                <p:oleObj spid="_x0000_s360788" name="ClipArt" r:id="rId6" imgW="1307079" imgH="1083682" progId="MS_ClipArt_Gallery.2">
                  <p:embed/>
                </p:oleObj>
              </mc:Choice>
              <mc:Fallback>
                <p:oleObj name="ClipArt" r:id="rId6" imgW="1307079" imgH="1083682" progId="MS_ClipArt_Gallery.2">
                  <p:embed/>
                  <p:pic>
                    <p:nvPicPr>
                      <p:cNvPr id="10957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2325" y="3619500"/>
                        <a:ext cx="1323975" cy="893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9575" name="Line 9"/>
          <p:cNvSpPr>
            <a:spLocks noChangeShapeType="1"/>
          </p:cNvSpPr>
          <p:nvPr/>
        </p:nvSpPr>
        <p:spPr bwMode="auto">
          <a:xfrm flipV="1">
            <a:off x="4654550" y="4297363"/>
            <a:ext cx="363538" cy="63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9576" name="Group 10"/>
          <p:cNvGrpSpPr>
            <a:grpSpLocks/>
          </p:cNvGrpSpPr>
          <p:nvPr/>
        </p:nvGrpSpPr>
        <p:grpSpPr bwMode="auto">
          <a:xfrm>
            <a:off x="5062538" y="2995613"/>
            <a:ext cx="165100" cy="600075"/>
            <a:chOff x="3842" y="406"/>
            <a:chExt cx="51" cy="167"/>
          </a:xfrm>
        </p:grpSpPr>
        <p:sp>
          <p:nvSpPr>
            <p:cNvPr id="109680" name="Oval 11"/>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81" name="Oval 12"/>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82" name="Oval 13"/>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grpSp>
        <p:nvGrpSpPr>
          <p:cNvPr id="109577" name="Group 14"/>
          <p:cNvGrpSpPr>
            <a:grpSpLocks/>
          </p:cNvGrpSpPr>
          <p:nvPr/>
        </p:nvGrpSpPr>
        <p:grpSpPr bwMode="auto">
          <a:xfrm>
            <a:off x="6056313" y="4433888"/>
            <a:ext cx="666750" cy="1106487"/>
            <a:chOff x="4180" y="783"/>
            <a:chExt cx="150" cy="307"/>
          </a:xfrm>
        </p:grpSpPr>
        <p:sp>
          <p:nvSpPr>
            <p:cNvPr id="109672" name="AutoShape 15"/>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73" name="Rectangle 16"/>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74" name="Rectangle 17"/>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75" name="AutoShape 18"/>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76" name="Line 19"/>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77" name="Line 20"/>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78" name="Rectangle 21"/>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79" name="Rectangle 22"/>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grpSp>
        <p:nvGrpSpPr>
          <p:cNvPr id="109578" name="Group 23"/>
          <p:cNvGrpSpPr>
            <a:grpSpLocks/>
          </p:cNvGrpSpPr>
          <p:nvPr/>
        </p:nvGrpSpPr>
        <p:grpSpPr bwMode="auto">
          <a:xfrm rot="-5400000">
            <a:off x="7066756" y="4606132"/>
            <a:ext cx="227013" cy="742950"/>
            <a:chOff x="3842" y="406"/>
            <a:chExt cx="51" cy="167"/>
          </a:xfrm>
        </p:grpSpPr>
        <p:sp>
          <p:nvSpPr>
            <p:cNvPr id="109669" name="Oval 24"/>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70" name="Oval 25"/>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71" name="Oval 26"/>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sp>
        <p:nvSpPr>
          <p:cNvPr id="109579" name="Line 27"/>
          <p:cNvSpPr>
            <a:spLocks noChangeShapeType="1"/>
          </p:cNvSpPr>
          <p:nvPr/>
        </p:nvSpPr>
        <p:spPr bwMode="auto">
          <a:xfrm>
            <a:off x="6489700" y="4175125"/>
            <a:ext cx="1577975" cy="31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0" name="Line 28"/>
          <p:cNvSpPr>
            <a:spLocks noChangeShapeType="1"/>
          </p:cNvSpPr>
          <p:nvPr/>
        </p:nvSpPr>
        <p:spPr bwMode="auto">
          <a:xfrm>
            <a:off x="6500813" y="4165600"/>
            <a:ext cx="4762" cy="268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1" name="Line 29"/>
          <p:cNvSpPr>
            <a:spLocks noChangeShapeType="1"/>
          </p:cNvSpPr>
          <p:nvPr/>
        </p:nvSpPr>
        <p:spPr bwMode="auto">
          <a:xfrm>
            <a:off x="8078788" y="4160838"/>
            <a:ext cx="3175" cy="2317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2" name="Line 30"/>
          <p:cNvSpPr>
            <a:spLocks noChangeShapeType="1"/>
          </p:cNvSpPr>
          <p:nvPr/>
        </p:nvSpPr>
        <p:spPr bwMode="auto">
          <a:xfrm>
            <a:off x="5535613" y="2662238"/>
            <a:ext cx="919162" cy="7429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3" name="Line 31"/>
          <p:cNvSpPr>
            <a:spLocks noChangeShapeType="1"/>
          </p:cNvSpPr>
          <p:nvPr/>
        </p:nvSpPr>
        <p:spPr bwMode="auto">
          <a:xfrm flipV="1">
            <a:off x="5575300" y="3463925"/>
            <a:ext cx="879475" cy="9239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584" name="Line 32"/>
          <p:cNvSpPr>
            <a:spLocks noChangeShapeType="1"/>
          </p:cNvSpPr>
          <p:nvPr/>
        </p:nvSpPr>
        <p:spPr bwMode="auto">
          <a:xfrm flipV="1">
            <a:off x="7253288" y="3703638"/>
            <a:ext cx="4762" cy="457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09585" name="Group 33"/>
          <p:cNvGrpSpPr>
            <a:grpSpLocks/>
          </p:cNvGrpSpPr>
          <p:nvPr/>
        </p:nvGrpSpPr>
        <p:grpSpPr bwMode="auto">
          <a:xfrm>
            <a:off x="7662863" y="4397375"/>
            <a:ext cx="666750" cy="1108075"/>
            <a:chOff x="4180" y="783"/>
            <a:chExt cx="150" cy="307"/>
          </a:xfrm>
        </p:grpSpPr>
        <p:sp>
          <p:nvSpPr>
            <p:cNvPr id="109661" name="AutoShape 34"/>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62" name="Rectangle 35"/>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63" name="Rectangle 36"/>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64" name="AutoShape 37"/>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65" name="Line 38"/>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66" name="Line 39"/>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67" name="Rectangle 40"/>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68" name="Rectangle 41"/>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grpSp>
        <p:nvGrpSpPr>
          <p:cNvPr id="109586" name="Group 42"/>
          <p:cNvGrpSpPr>
            <a:grpSpLocks/>
          </p:cNvGrpSpPr>
          <p:nvPr/>
        </p:nvGrpSpPr>
        <p:grpSpPr bwMode="auto">
          <a:xfrm>
            <a:off x="6408738" y="3076575"/>
            <a:ext cx="1598612" cy="654050"/>
            <a:chOff x="3600" y="219"/>
            <a:chExt cx="360" cy="175"/>
          </a:xfrm>
        </p:grpSpPr>
        <p:sp>
          <p:nvSpPr>
            <p:cNvPr id="109648" name="Oval 43"/>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49" name="Line 44"/>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0" name="Line 45"/>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1" name="Rectangle 46"/>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New Roman" charset="0"/>
              </a:endParaRPr>
            </a:p>
          </p:txBody>
        </p:sp>
        <p:sp>
          <p:nvSpPr>
            <p:cNvPr id="109652" name="Oval 47"/>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nvGrpSpPr>
            <p:cNvPr id="109653" name="Group 48"/>
            <p:cNvGrpSpPr>
              <a:grpSpLocks/>
            </p:cNvGrpSpPr>
            <p:nvPr/>
          </p:nvGrpSpPr>
          <p:grpSpPr bwMode="auto">
            <a:xfrm>
              <a:off x="3686" y="244"/>
              <a:ext cx="177" cy="66"/>
              <a:chOff x="2848" y="848"/>
              <a:chExt cx="140" cy="98"/>
            </a:xfrm>
          </p:grpSpPr>
          <p:sp>
            <p:nvSpPr>
              <p:cNvPr id="109658" name="Line 49"/>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9" name="Line 50"/>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60" name="Line 51"/>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654" name="Group 52"/>
            <p:cNvGrpSpPr>
              <a:grpSpLocks/>
            </p:cNvGrpSpPr>
            <p:nvPr/>
          </p:nvGrpSpPr>
          <p:grpSpPr bwMode="auto">
            <a:xfrm flipV="1">
              <a:off x="3686" y="243"/>
              <a:ext cx="177" cy="66"/>
              <a:chOff x="2848" y="848"/>
              <a:chExt cx="140" cy="98"/>
            </a:xfrm>
          </p:grpSpPr>
          <p:sp>
            <p:nvSpPr>
              <p:cNvPr id="109655" name="Line 53"/>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6" name="Line 54"/>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57" name="Line 55"/>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09587" name="Group 56"/>
          <p:cNvGrpSpPr>
            <a:grpSpLocks/>
          </p:cNvGrpSpPr>
          <p:nvPr/>
        </p:nvGrpSpPr>
        <p:grpSpPr bwMode="auto">
          <a:xfrm>
            <a:off x="3302000" y="1362075"/>
            <a:ext cx="5514975" cy="4471988"/>
            <a:chOff x="1291" y="897"/>
            <a:chExt cx="3496" cy="2847"/>
          </a:xfrm>
        </p:grpSpPr>
        <p:grpSp>
          <p:nvGrpSpPr>
            <p:cNvPr id="109610" name="Group 57"/>
            <p:cNvGrpSpPr>
              <a:grpSpLocks/>
            </p:cNvGrpSpPr>
            <p:nvPr/>
          </p:nvGrpSpPr>
          <p:grpSpPr bwMode="auto">
            <a:xfrm>
              <a:off x="1341" y="897"/>
              <a:ext cx="849" cy="965"/>
              <a:chOff x="186" y="1425"/>
              <a:chExt cx="849" cy="965"/>
            </a:xfrm>
          </p:grpSpPr>
          <p:sp>
            <p:nvSpPr>
              <p:cNvPr id="109641" name="Rectangle 58"/>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42" name="Rectangle 59"/>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43" name="Text Box 60"/>
              <p:cNvSpPr txBox="1">
                <a:spLocks noChangeArrowheads="1"/>
              </p:cNvSpPr>
              <p:nvPr/>
            </p:nvSpPr>
            <p:spPr bwMode="auto">
              <a:xfrm>
                <a:off x="186" y="1457"/>
                <a:ext cx="836"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application</a:t>
                </a:r>
              </a:p>
              <a:p>
                <a:pPr algn="ctr">
                  <a:spcBef>
                    <a:spcPct val="0"/>
                  </a:spcBef>
                  <a:buClrTx/>
                  <a:buSzTx/>
                  <a:buFontTx/>
                  <a:buNone/>
                </a:pPr>
                <a:r>
                  <a:rPr lang="en-US" altLang="x-none" sz="1800"/>
                  <a:t>transport</a:t>
                </a:r>
              </a:p>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09644" name="Line 61"/>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45" name="Line 62"/>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46" name="Line 63"/>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47" name="Line 64"/>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611" name="Group 65"/>
            <p:cNvGrpSpPr>
              <a:grpSpLocks/>
            </p:cNvGrpSpPr>
            <p:nvPr/>
          </p:nvGrpSpPr>
          <p:grpSpPr bwMode="auto">
            <a:xfrm>
              <a:off x="1291" y="1985"/>
              <a:ext cx="850" cy="967"/>
              <a:chOff x="185" y="1425"/>
              <a:chExt cx="850" cy="967"/>
            </a:xfrm>
          </p:grpSpPr>
          <p:sp>
            <p:nvSpPr>
              <p:cNvPr id="109634" name="Rectangle 66"/>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35" name="Rectangle 67"/>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36" name="Text Box 68"/>
              <p:cNvSpPr txBox="1">
                <a:spLocks noChangeArrowheads="1"/>
              </p:cNvSpPr>
              <p:nvPr/>
            </p:nvSpPr>
            <p:spPr bwMode="auto">
              <a:xfrm>
                <a:off x="185" y="1459"/>
                <a:ext cx="835"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application</a:t>
                </a:r>
              </a:p>
              <a:p>
                <a:pPr algn="ctr">
                  <a:spcBef>
                    <a:spcPct val="0"/>
                  </a:spcBef>
                  <a:buClrTx/>
                  <a:buSzTx/>
                  <a:buFontTx/>
                  <a:buNone/>
                </a:pPr>
                <a:r>
                  <a:rPr lang="en-US" altLang="x-none" sz="1800"/>
                  <a:t>transport</a:t>
                </a:r>
              </a:p>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09637" name="Line 69"/>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8" name="Line 70"/>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9" name="Line 71"/>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40" name="Line 72"/>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612" name="Group 73"/>
            <p:cNvGrpSpPr>
              <a:grpSpLocks/>
            </p:cNvGrpSpPr>
            <p:nvPr/>
          </p:nvGrpSpPr>
          <p:grpSpPr bwMode="auto">
            <a:xfrm>
              <a:off x="2814" y="2781"/>
              <a:ext cx="850" cy="963"/>
              <a:chOff x="185" y="1425"/>
              <a:chExt cx="850" cy="963"/>
            </a:xfrm>
          </p:grpSpPr>
          <p:sp>
            <p:nvSpPr>
              <p:cNvPr id="109627" name="Rectangle 74"/>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28" name="Rectangle 75"/>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29" name="Text Box 76"/>
              <p:cNvSpPr txBox="1">
                <a:spLocks noChangeArrowheads="1"/>
              </p:cNvSpPr>
              <p:nvPr/>
            </p:nvSpPr>
            <p:spPr bwMode="auto">
              <a:xfrm>
                <a:off x="185" y="1455"/>
                <a:ext cx="835"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application</a:t>
                </a:r>
              </a:p>
              <a:p>
                <a:pPr algn="ctr">
                  <a:spcBef>
                    <a:spcPct val="0"/>
                  </a:spcBef>
                  <a:buClrTx/>
                  <a:buSzTx/>
                  <a:buFontTx/>
                  <a:buNone/>
                </a:pPr>
                <a:r>
                  <a:rPr lang="en-US" altLang="x-none" sz="1800"/>
                  <a:t>transport</a:t>
                </a:r>
              </a:p>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09630" name="Line 77"/>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1" name="Line 78"/>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2" name="Line 79"/>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33" name="Line 80"/>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613" name="Group 81"/>
            <p:cNvGrpSpPr>
              <a:grpSpLocks/>
            </p:cNvGrpSpPr>
            <p:nvPr/>
          </p:nvGrpSpPr>
          <p:grpSpPr bwMode="auto">
            <a:xfrm>
              <a:off x="3937" y="2777"/>
              <a:ext cx="850" cy="965"/>
              <a:chOff x="185" y="1425"/>
              <a:chExt cx="850" cy="965"/>
            </a:xfrm>
          </p:grpSpPr>
          <p:sp>
            <p:nvSpPr>
              <p:cNvPr id="109620" name="Rectangle 82"/>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21" name="Rectangle 83"/>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22" name="Text Box 84"/>
              <p:cNvSpPr txBox="1">
                <a:spLocks noChangeArrowheads="1"/>
              </p:cNvSpPr>
              <p:nvPr/>
            </p:nvSpPr>
            <p:spPr bwMode="auto">
              <a:xfrm>
                <a:off x="185" y="1457"/>
                <a:ext cx="835" cy="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application</a:t>
                </a:r>
              </a:p>
              <a:p>
                <a:pPr algn="ctr">
                  <a:spcBef>
                    <a:spcPct val="0"/>
                  </a:spcBef>
                  <a:buClrTx/>
                  <a:buSzTx/>
                  <a:buFontTx/>
                  <a:buNone/>
                </a:pPr>
                <a:r>
                  <a:rPr lang="en-US" altLang="x-none" sz="1800"/>
                  <a:t>transport</a:t>
                </a:r>
              </a:p>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09623" name="Line 85"/>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24" name="Line 86"/>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25" name="Line 87"/>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26" name="Line 88"/>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09614" name="Group 89"/>
            <p:cNvGrpSpPr>
              <a:grpSpLocks/>
            </p:cNvGrpSpPr>
            <p:nvPr/>
          </p:nvGrpSpPr>
          <p:grpSpPr bwMode="auto">
            <a:xfrm>
              <a:off x="3341" y="1815"/>
              <a:ext cx="832" cy="615"/>
              <a:chOff x="4369" y="791"/>
              <a:chExt cx="832" cy="615"/>
            </a:xfrm>
          </p:grpSpPr>
          <p:sp>
            <p:nvSpPr>
              <p:cNvPr id="109615" name="Rectangle 90"/>
              <p:cNvSpPr>
                <a:spLocks noChangeArrowheads="1"/>
              </p:cNvSpPr>
              <p:nvPr/>
            </p:nvSpPr>
            <p:spPr bwMode="auto">
              <a:xfrm>
                <a:off x="4403" y="791"/>
                <a:ext cx="798" cy="58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16" name="Rectangle 91"/>
              <p:cNvSpPr>
                <a:spLocks noChangeArrowheads="1"/>
              </p:cNvSpPr>
              <p:nvPr/>
            </p:nvSpPr>
            <p:spPr bwMode="auto">
              <a:xfrm>
                <a:off x="4369" y="830"/>
                <a:ext cx="798" cy="56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17" name="Text Box 92"/>
              <p:cNvSpPr txBox="1">
                <a:spLocks noChangeArrowheads="1"/>
              </p:cNvSpPr>
              <p:nvPr/>
            </p:nvSpPr>
            <p:spPr bwMode="auto">
              <a:xfrm>
                <a:off x="4437" y="823"/>
                <a:ext cx="66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09618" name="Line 93"/>
              <p:cNvSpPr>
                <a:spLocks noChangeShapeType="1"/>
              </p:cNvSpPr>
              <p:nvPr/>
            </p:nvSpPr>
            <p:spPr bwMode="auto">
              <a:xfrm flipV="1">
                <a:off x="4370" y="1031"/>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619" name="Line 94"/>
              <p:cNvSpPr>
                <a:spLocks noChangeShapeType="1"/>
              </p:cNvSpPr>
              <p:nvPr/>
            </p:nvSpPr>
            <p:spPr bwMode="auto">
              <a:xfrm flipV="1">
                <a:off x="4382" y="1211"/>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09588" name="Freeform 95"/>
          <p:cNvSpPr>
            <a:spLocks/>
          </p:cNvSpPr>
          <p:nvPr/>
        </p:nvSpPr>
        <p:spPr bwMode="auto">
          <a:xfrm>
            <a:off x="3829050" y="1514475"/>
            <a:ext cx="3724275" cy="3162300"/>
          </a:xfrm>
          <a:custGeom>
            <a:avLst/>
            <a:gdLst>
              <a:gd name="T0" fmla="*/ 2147483646 w 2346"/>
              <a:gd name="T1" fmla="*/ 0 h 1992"/>
              <a:gd name="T2" fmla="*/ 0 w 2346"/>
              <a:gd name="T3" fmla="*/ 2147483646 h 1992"/>
              <a:gd name="T4" fmla="*/ 2147483646 w 2346"/>
              <a:gd name="T5" fmla="*/ 2147483646 h 1992"/>
              <a:gd name="T6" fmla="*/ 2147483646 w 2346"/>
              <a:gd name="T7" fmla="*/ 2147483646 h 1992"/>
              <a:gd name="T8" fmla="*/ 0 60000 65536"/>
              <a:gd name="T9" fmla="*/ 0 60000 65536"/>
              <a:gd name="T10" fmla="*/ 0 60000 65536"/>
              <a:gd name="T11" fmla="*/ 0 60000 65536"/>
              <a:gd name="T12" fmla="*/ 0 w 2346"/>
              <a:gd name="T13" fmla="*/ 0 h 1992"/>
              <a:gd name="T14" fmla="*/ 2346 w 2346"/>
              <a:gd name="T15" fmla="*/ 1992 h 1992"/>
            </a:gdLst>
            <a:ahLst/>
            <a:cxnLst>
              <a:cxn ang="T8">
                <a:pos x="T0" y="T1"/>
              </a:cxn>
              <a:cxn ang="T9">
                <a:pos x="T2" y="T3"/>
              </a:cxn>
              <a:cxn ang="T10">
                <a:pos x="T4" y="T5"/>
              </a:cxn>
              <a:cxn ang="T11">
                <a:pos x="T6" y="T7"/>
              </a:cxn>
            </a:cxnLst>
            <a:rect l="T12" t="T13" r="T14" b="T15"/>
            <a:pathLst>
              <a:path w="2346" h="1992">
                <a:moveTo>
                  <a:pt x="12" y="0"/>
                </a:moveTo>
                <a:lnTo>
                  <a:pt x="0" y="288"/>
                </a:lnTo>
                <a:lnTo>
                  <a:pt x="2112" y="1812"/>
                </a:lnTo>
                <a:lnTo>
                  <a:pt x="2346" y="1992"/>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9589" name="Group 96"/>
          <p:cNvGrpSpPr>
            <a:grpSpLocks/>
          </p:cNvGrpSpPr>
          <p:nvPr/>
        </p:nvGrpSpPr>
        <p:grpSpPr bwMode="auto">
          <a:xfrm>
            <a:off x="7966075" y="4046538"/>
            <a:ext cx="700088" cy="382587"/>
            <a:chOff x="4712" y="2088"/>
            <a:chExt cx="444" cy="244"/>
          </a:xfrm>
        </p:grpSpPr>
        <p:sp>
          <p:nvSpPr>
            <p:cNvPr id="109608" name="Rectangle 97"/>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09" name="Text Box 98"/>
            <p:cNvSpPr txBox="1">
              <a:spLocks noChangeArrowheads="1"/>
            </p:cNvSpPr>
            <p:nvPr/>
          </p:nvSpPr>
          <p:spPr bwMode="auto">
            <a:xfrm>
              <a:off x="4726" y="2098"/>
              <a:ext cx="4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dirty="0">
                  <a:solidFill>
                    <a:srgbClr val="FF0000"/>
                  </a:solidFill>
                </a:rPr>
                <a:t>data</a:t>
              </a:r>
              <a:endParaRPr lang="en-US" altLang="x-none" sz="2400" dirty="0">
                <a:latin typeface="Times New Roman" charset="0"/>
              </a:endParaRPr>
            </a:p>
          </p:txBody>
        </p:sp>
      </p:grpSp>
      <p:grpSp>
        <p:nvGrpSpPr>
          <p:cNvPr id="109590" name="Group 99"/>
          <p:cNvGrpSpPr>
            <a:grpSpLocks/>
          </p:cNvGrpSpPr>
          <p:nvPr/>
        </p:nvGrpSpPr>
        <p:grpSpPr bwMode="auto">
          <a:xfrm>
            <a:off x="3451225" y="1114425"/>
            <a:ext cx="701675" cy="382588"/>
            <a:chOff x="4712" y="2088"/>
            <a:chExt cx="444" cy="244"/>
          </a:xfrm>
        </p:grpSpPr>
        <p:sp>
          <p:nvSpPr>
            <p:cNvPr id="109606" name="Rectangle 100"/>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07" name="Text Box 101"/>
            <p:cNvSpPr txBox="1">
              <a:spLocks noChangeArrowheads="1"/>
            </p:cNvSpPr>
            <p:nvPr/>
          </p:nvSpPr>
          <p:spPr bwMode="auto">
            <a:xfrm>
              <a:off x="4726" y="2098"/>
              <a:ext cx="41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a:solidFill>
                    <a:srgbClr val="FF0000"/>
                  </a:solidFill>
                </a:rPr>
                <a:t>data</a:t>
              </a:r>
              <a:endParaRPr lang="en-US" altLang="x-none" sz="2400">
                <a:latin typeface="Times New Roman" charset="0"/>
              </a:endParaRPr>
            </a:p>
          </p:txBody>
        </p:sp>
      </p:grpSp>
      <p:sp>
        <p:nvSpPr>
          <p:cNvPr id="109591" name="Rectangle 102"/>
          <p:cNvSpPr>
            <a:spLocks noChangeArrowheads="1"/>
          </p:cNvSpPr>
          <p:nvPr/>
        </p:nvSpPr>
        <p:spPr bwMode="auto">
          <a:xfrm>
            <a:off x="254000" y="2235200"/>
            <a:ext cx="281305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400" dirty="0">
                <a:solidFill>
                  <a:srgbClr val="FF0000"/>
                </a:solidFill>
              </a:rPr>
              <a:t>E.g.: transport</a:t>
            </a:r>
            <a:endParaRPr lang="en-US" altLang="x-none" sz="2400" dirty="0"/>
          </a:p>
          <a:p>
            <a:pPr algn="l">
              <a:buFont typeface="Wingdings" pitchFamily="2" charset="2"/>
              <a:buChar char="q"/>
            </a:pPr>
            <a:r>
              <a:rPr lang="en-US" altLang="x-none" sz="2000" dirty="0"/>
              <a:t>Trans. </a:t>
            </a:r>
            <a:r>
              <a:rPr lang="en-US" altLang="zh-CN" sz="2000" dirty="0" err="1">
                <a:ea typeface="宋体" charset="-122"/>
              </a:rPr>
              <a:t>msg</a:t>
            </a:r>
            <a:r>
              <a:rPr lang="en-US" altLang="x-none" sz="2000" dirty="0">
                <a:ea typeface="宋体" charset="-122"/>
              </a:rPr>
              <a:t> for app</a:t>
            </a:r>
          </a:p>
          <a:p>
            <a:pPr algn="l">
              <a:buFont typeface="Wingdings" pitchFamily="2" charset="2"/>
              <a:buChar char="q"/>
            </a:pPr>
            <a:endParaRPr lang="en-US" altLang="x-none" sz="2000" dirty="0">
              <a:ea typeface="宋体" charset="-122"/>
            </a:endParaRPr>
          </a:p>
          <a:p>
            <a:pPr algn="l">
              <a:buFont typeface="Wingdings" pitchFamily="2" charset="2"/>
              <a:buChar char="q"/>
            </a:pPr>
            <a:r>
              <a:rPr lang="en-US" altLang="x-none" sz="2000" dirty="0">
                <a:ea typeface="宋体" charset="-122"/>
              </a:rPr>
              <a:t>Transport protocol</a:t>
            </a:r>
          </a:p>
          <a:p>
            <a:pPr lvl="1" algn="l">
              <a:buFont typeface="Courier New" panose="02070309020205020404" pitchFamily="49" charset="0"/>
              <a:buChar char="o"/>
            </a:pPr>
            <a:r>
              <a:rPr lang="en-US" altLang="x-none" sz="1800" dirty="0"/>
              <a:t>add </a:t>
            </a:r>
            <a:r>
              <a:rPr lang="en-US" altLang="zh-CN" sz="1800" dirty="0">
                <a:ea typeface="宋体" charset="-122"/>
              </a:rPr>
              <a:t>control</a:t>
            </a:r>
            <a:r>
              <a:rPr lang="en-US" altLang="x-none" sz="1800" dirty="0"/>
              <a:t> info to form </a:t>
            </a:r>
            <a:r>
              <a:rPr lang="ja-JP" altLang="en-US" sz="1800"/>
              <a:t>“</a:t>
            </a:r>
            <a:r>
              <a:rPr lang="en-US" altLang="zh-CN" sz="1800" dirty="0"/>
              <a:t>segment</a:t>
            </a:r>
            <a:r>
              <a:rPr lang="ja-JP" altLang="en-US" sz="1800"/>
              <a:t>”</a:t>
            </a:r>
            <a:endParaRPr lang="en-US" altLang="ja-JP" sz="1800" dirty="0"/>
          </a:p>
          <a:p>
            <a:pPr lvl="1" algn="l">
              <a:buFont typeface="Courier New" panose="02070309020205020404" pitchFamily="49" charset="0"/>
              <a:buChar char="o"/>
            </a:pPr>
            <a:r>
              <a:rPr lang="en-US" altLang="x-none" sz="1800" dirty="0"/>
              <a:t>send </a:t>
            </a:r>
            <a:r>
              <a:rPr lang="en-US" altLang="zh-CN" sz="1800" dirty="0"/>
              <a:t>segment</a:t>
            </a:r>
            <a:r>
              <a:rPr lang="en-US" altLang="x-none" sz="1800" dirty="0"/>
              <a:t> to peer</a:t>
            </a:r>
          </a:p>
          <a:p>
            <a:pPr lvl="1" algn="l">
              <a:buFont typeface="Courier New" panose="02070309020205020404" pitchFamily="49" charset="0"/>
              <a:buChar char="o"/>
            </a:pPr>
            <a:r>
              <a:rPr lang="en-US" altLang="x-none" sz="1800" dirty="0"/>
              <a:t>wait for peer to </a:t>
            </a:r>
            <a:r>
              <a:rPr lang="en-US" altLang="x-none" sz="1800" dirty="0" err="1"/>
              <a:t>ack</a:t>
            </a:r>
            <a:r>
              <a:rPr lang="en-US" altLang="x-none" sz="1800" dirty="0"/>
              <a:t> receipt</a:t>
            </a:r>
            <a:r>
              <a:rPr lang="en-US" altLang="zh-CN" sz="1800" dirty="0">
                <a:ea typeface="宋体" charset="-122"/>
              </a:rPr>
              <a:t>; if no </a:t>
            </a:r>
            <a:r>
              <a:rPr lang="en-US" altLang="zh-CN" sz="1800" dirty="0" err="1">
                <a:ea typeface="宋体" charset="-122"/>
              </a:rPr>
              <a:t>ack</a:t>
            </a:r>
            <a:r>
              <a:rPr lang="en-US" altLang="zh-CN" sz="1800" dirty="0">
                <a:ea typeface="宋体" charset="-122"/>
              </a:rPr>
              <a:t>, retransmit</a:t>
            </a:r>
            <a:endParaRPr lang="en-US" altLang="x-none" sz="1800" dirty="0"/>
          </a:p>
        </p:txBody>
      </p:sp>
      <p:grpSp>
        <p:nvGrpSpPr>
          <p:cNvPr id="109592" name="Group 103"/>
          <p:cNvGrpSpPr>
            <a:grpSpLocks/>
          </p:cNvGrpSpPr>
          <p:nvPr/>
        </p:nvGrpSpPr>
        <p:grpSpPr bwMode="auto">
          <a:xfrm>
            <a:off x="5308600" y="3408363"/>
            <a:ext cx="700088" cy="382587"/>
            <a:chOff x="4712" y="2088"/>
            <a:chExt cx="444" cy="244"/>
          </a:xfrm>
        </p:grpSpPr>
        <p:sp>
          <p:nvSpPr>
            <p:cNvPr id="109604" name="Rectangle 104"/>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05" name="Text Box 105"/>
            <p:cNvSpPr txBox="1">
              <a:spLocks noChangeArrowheads="1"/>
            </p:cNvSpPr>
            <p:nvPr/>
          </p:nvSpPr>
          <p:spPr bwMode="auto">
            <a:xfrm>
              <a:off x="4726" y="2098"/>
              <a:ext cx="42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a:solidFill>
                    <a:srgbClr val="FF0000"/>
                  </a:solidFill>
                </a:rPr>
                <a:t>data</a:t>
              </a:r>
              <a:endParaRPr lang="en-US" altLang="x-none" sz="2400">
                <a:latin typeface="Times New Roman" charset="0"/>
              </a:endParaRPr>
            </a:p>
          </p:txBody>
        </p:sp>
      </p:grpSp>
      <p:sp>
        <p:nvSpPr>
          <p:cNvPr id="109593" name="Line 106"/>
          <p:cNvSpPr>
            <a:spLocks noChangeShapeType="1"/>
          </p:cNvSpPr>
          <p:nvPr/>
        </p:nvSpPr>
        <p:spPr bwMode="auto">
          <a:xfrm>
            <a:off x="6019800" y="3752850"/>
            <a:ext cx="285750" cy="21907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94" name="Line 107"/>
          <p:cNvSpPr>
            <a:spLocks noChangeShapeType="1"/>
          </p:cNvSpPr>
          <p:nvPr/>
        </p:nvSpPr>
        <p:spPr bwMode="auto">
          <a:xfrm flipH="1" flipV="1">
            <a:off x="5448300" y="2790825"/>
            <a:ext cx="200025" cy="1619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9595" name="Rectangle 108"/>
          <p:cNvSpPr>
            <a:spLocks noChangeArrowheads="1"/>
          </p:cNvSpPr>
          <p:nvPr/>
        </p:nvSpPr>
        <p:spPr bwMode="auto">
          <a:xfrm>
            <a:off x="7524750" y="4714875"/>
            <a:ext cx="1257300" cy="276225"/>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chemeClr val="bg1"/>
                </a:solidFill>
              </a:rPr>
              <a:t>transport</a:t>
            </a:r>
            <a:endParaRPr lang="en-US" altLang="x-none" sz="2400">
              <a:latin typeface="Times New Roman" charset="0"/>
            </a:endParaRPr>
          </a:p>
        </p:txBody>
      </p:sp>
      <p:sp>
        <p:nvSpPr>
          <p:cNvPr id="109596" name="Rectangle 109"/>
          <p:cNvSpPr>
            <a:spLocks noChangeArrowheads="1"/>
          </p:cNvSpPr>
          <p:nvPr/>
        </p:nvSpPr>
        <p:spPr bwMode="auto">
          <a:xfrm>
            <a:off x="3438525" y="1762125"/>
            <a:ext cx="1257300" cy="276225"/>
          </a:xfrm>
          <a:prstGeom prst="rect">
            <a:avLst/>
          </a:prstGeom>
          <a:solidFill>
            <a:srgbClr val="FF0000"/>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chemeClr val="bg1"/>
                </a:solidFill>
              </a:rPr>
              <a:t>transport</a:t>
            </a:r>
            <a:endParaRPr lang="en-US" altLang="x-none" sz="2400">
              <a:latin typeface="Times New Roman" charset="0"/>
            </a:endParaRPr>
          </a:p>
        </p:txBody>
      </p:sp>
      <p:sp>
        <p:nvSpPr>
          <p:cNvPr id="109597" name="Freeform 110"/>
          <p:cNvSpPr>
            <a:spLocks/>
          </p:cNvSpPr>
          <p:nvPr/>
        </p:nvSpPr>
        <p:spPr bwMode="auto">
          <a:xfrm>
            <a:off x="8439150" y="4419600"/>
            <a:ext cx="9525" cy="361950"/>
          </a:xfrm>
          <a:custGeom>
            <a:avLst/>
            <a:gdLst>
              <a:gd name="T0" fmla="*/ 2147483646 w 6"/>
              <a:gd name="T1" fmla="*/ 2147483646 h 228"/>
              <a:gd name="T2" fmla="*/ 0 w 6"/>
              <a:gd name="T3" fmla="*/ 0 h 228"/>
              <a:gd name="T4" fmla="*/ 0 60000 65536"/>
              <a:gd name="T5" fmla="*/ 0 60000 65536"/>
              <a:gd name="T6" fmla="*/ 0 w 6"/>
              <a:gd name="T7" fmla="*/ 0 h 228"/>
              <a:gd name="T8" fmla="*/ 6 w 6"/>
              <a:gd name="T9" fmla="*/ 228 h 228"/>
            </a:gdLst>
            <a:ahLst/>
            <a:cxnLst>
              <a:cxn ang="T4">
                <a:pos x="T0" y="T1"/>
              </a:cxn>
              <a:cxn ang="T5">
                <a:pos x="T2" y="T3"/>
              </a:cxn>
            </a:cxnLst>
            <a:rect l="T6" t="T7" r="T8" b="T9"/>
            <a:pathLst>
              <a:path w="6" h="228">
                <a:moveTo>
                  <a:pt x="6" y="228"/>
                </a:moveTo>
                <a:lnTo>
                  <a:pt x="0" y="0"/>
                </a:ln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9598" name="Freeform 111"/>
          <p:cNvSpPr>
            <a:spLocks/>
          </p:cNvSpPr>
          <p:nvPr/>
        </p:nvSpPr>
        <p:spPr bwMode="auto">
          <a:xfrm>
            <a:off x="4824413" y="2206625"/>
            <a:ext cx="890587" cy="519113"/>
          </a:xfrm>
          <a:custGeom>
            <a:avLst/>
            <a:gdLst>
              <a:gd name="T0" fmla="*/ 2147483646 w 1122"/>
              <a:gd name="T1" fmla="*/ 2147483646 h 981"/>
              <a:gd name="T2" fmla="*/ 2147483646 w 1122"/>
              <a:gd name="T3" fmla="*/ 2147483646 h 981"/>
              <a:gd name="T4" fmla="*/ 2147483646 w 1122"/>
              <a:gd name="T5" fmla="*/ 0 h 981"/>
              <a:gd name="T6" fmla="*/ 2147483646 w 1122"/>
              <a:gd name="T7" fmla="*/ 2147483646 h 981"/>
              <a:gd name="T8" fmla="*/ 2147483646 w 1122"/>
              <a:gd name="T9" fmla="*/ 2147483646 h 981"/>
              <a:gd name="T10" fmla="*/ 2147483646 w 1122"/>
              <a:gd name="T11" fmla="*/ 2147483646 h 981"/>
              <a:gd name="T12" fmla="*/ 2147483646 w 1122"/>
              <a:gd name="T13" fmla="*/ 2147483646 h 981"/>
              <a:gd name="T14" fmla="*/ 2147483646 w 1122"/>
              <a:gd name="T15" fmla="*/ 2147483646 h 981"/>
              <a:gd name="T16" fmla="*/ 2147483646 w 1122"/>
              <a:gd name="T17" fmla="*/ 2147483646 h 981"/>
              <a:gd name="T18" fmla="*/ 2147483646 w 1122"/>
              <a:gd name="T19" fmla="*/ 2147483646 h 981"/>
              <a:gd name="T20" fmla="*/ 2147483646 w 1122"/>
              <a:gd name="T21" fmla="*/ 2147483646 h 981"/>
              <a:gd name="T22" fmla="*/ 2147483646 w 1122"/>
              <a:gd name="T23" fmla="*/ 2147483646 h 981"/>
              <a:gd name="T24" fmla="*/ 2147483646 w 1122"/>
              <a:gd name="T25" fmla="*/ 2147483646 h 981"/>
              <a:gd name="T26" fmla="*/ 2147483646 w 1122"/>
              <a:gd name="T27" fmla="*/ 2147483646 h 981"/>
              <a:gd name="T28" fmla="*/ 2147483646 w 1122"/>
              <a:gd name="T29" fmla="*/ 2147483646 h 981"/>
              <a:gd name="T30" fmla="*/ 2147483646 w 1122"/>
              <a:gd name="T31" fmla="*/ 2147483646 h 981"/>
              <a:gd name="T32" fmla="*/ 2147483646 w 1122"/>
              <a:gd name="T33" fmla="*/ 2147483646 h 981"/>
              <a:gd name="T34" fmla="*/ 2147483646 w 1122"/>
              <a:gd name="T35" fmla="*/ 2147483646 h 981"/>
              <a:gd name="T36" fmla="*/ 2147483646 w 1122"/>
              <a:gd name="T37" fmla="*/ 2147483646 h 981"/>
              <a:gd name="T38" fmla="*/ 2147483646 w 1122"/>
              <a:gd name="T39" fmla="*/ 2147483646 h 981"/>
              <a:gd name="T40" fmla="*/ 2147483646 w 1122"/>
              <a:gd name="T41" fmla="*/ 2147483646 h 981"/>
              <a:gd name="T42" fmla="*/ 2147483646 w 1122"/>
              <a:gd name="T43" fmla="*/ 2147483646 h 981"/>
              <a:gd name="T44" fmla="*/ 2147483646 w 1122"/>
              <a:gd name="T45" fmla="*/ 2147483646 h 981"/>
              <a:gd name="T46" fmla="*/ 2147483646 w 1122"/>
              <a:gd name="T47" fmla="*/ 2147483646 h 981"/>
              <a:gd name="T48" fmla="*/ 2147483646 w 1122"/>
              <a:gd name="T49" fmla="*/ 2147483646 h 981"/>
              <a:gd name="T50" fmla="*/ 2147483646 w 1122"/>
              <a:gd name="T51" fmla="*/ 2147483646 h 981"/>
              <a:gd name="T52" fmla="*/ 2147483646 w 1122"/>
              <a:gd name="T53" fmla="*/ 2147483646 h 981"/>
              <a:gd name="T54" fmla="*/ 2147483646 w 1122"/>
              <a:gd name="T55" fmla="*/ 2147483646 h 981"/>
              <a:gd name="T56" fmla="*/ 2147483646 w 1122"/>
              <a:gd name="T57" fmla="*/ 2147483646 h 981"/>
              <a:gd name="T58" fmla="*/ 2147483646 w 1122"/>
              <a:gd name="T59" fmla="*/ 2147483646 h 981"/>
              <a:gd name="T60" fmla="*/ 2147483646 w 1122"/>
              <a:gd name="T61" fmla="*/ 2147483646 h 981"/>
              <a:gd name="T62" fmla="*/ 2147483646 w 1122"/>
              <a:gd name="T63" fmla="*/ 2147483646 h 981"/>
              <a:gd name="T64" fmla="*/ 2147483646 w 1122"/>
              <a:gd name="T65" fmla="*/ 2147483646 h 981"/>
              <a:gd name="T66" fmla="*/ 2147483646 w 1122"/>
              <a:gd name="T67" fmla="*/ 2147483646 h 981"/>
              <a:gd name="T68" fmla="*/ 2147483646 w 1122"/>
              <a:gd name="T69" fmla="*/ 2147483646 h 981"/>
              <a:gd name="T70" fmla="*/ 2147483646 w 1122"/>
              <a:gd name="T71" fmla="*/ 2147483646 h 981"/>
              <a:gd name="T72" fmla="*/ 2147483646 w 1122"/>
              <a:gd name="T73" fmla="*/ 2147483646 h 981"/>
              <a:gd name="T74" fmla="*/ 2147483646 w 1122"/>
              <a:gd name="T75" fmla="*/ 2147483646 h 981"/>
              <a:gd name="T76" fmla="*/ 2147483646 w 1122"/>
              <a:gd name="T77" fmla="*/ 2147483646 h 981"/>
              <a:gd name="T78" fmla="*/ 2147483646 w 1122"/>
              <a:gd name="T79" fmla="*/ 2147483646 h 981"/>
              <a:gd name="T80" fmla="*/ 2147483646 w 1122"/>
              <a:gd name="T81" fmla="*/ 2147483646 h 981"/>
              <a:gd name="T82" fmla="*/ 2147483646 w 1122"/>
              <a:gd name="T83" fmla="*/ 2147483646 h 981"/>
              <a:gd name="T84" fmla="*/ 2147483646 w 1122"/>
              <a:gd name="T85" fmla="*/ 2147483646 h 981"/>
              <a:gd name="T86" fmla="*/ 2147483646 w 1122"/>
              <a:gd name="T87" fmla="*/ 2147483646 h 981"/>
              <a:gd name="T88" fmla="*/ 2147483646 w 1122"/>
              <a:gd name="T89" fmla="*/ 2147483646 h 981"/>
              <a:gd name="T90" fmla="*/ 2147483646 w 1122"/>
              <a:gd name="T91" fmla="*/ 2147483646 h 981"/>
              <a:gd name="T92" fmla="*/ 2147483646 w 1122"/>
              <a:gd name="T93" fmla="*/ 2147483646 h 981"/>
              <a:gd name="T94" fmla="*/ 2147483646 w 1122"/>
              <a:gd name="T95" fmla="*/ 2147483646 h 981"/>
              <a:gd name="T96" fmla="*/ 2147483646 w 1122"/>
              <a:gd name="T97" fmla="*/ 2147483646 h 981"/>
              <a:gd name="T98" fmla="*/ 2147483646 w 1122"/>
              <a:gd name="T99" fmla="*/ 2147483646 h 981"/>
              <a:gd name="T100" fmla="*/ 2147483646 w 1122"/>
              <a:gd name="T101" fmla="*/ 2147483646 h 981"/>
              <a:gd name="T102" fmla="*/ 2147483646 w 1122"/>
              <a:gd name="T103" fmla="*/ 2147483646 h 981"/>
              <a:gd name="T104" fmla="*/ 2147483646 w 1122"/>
              <a:gd name="T105" fmla="*/ 2147483646 h 981"/>
              <a:gd name="T106" fmla="*/ 2147483646 w 1122"/>
              <a:gd name="T107" fmla="*/ 2147483646 h 981"/>
              <a:gd name="T108" fmla="*/ 2147483646 w 1122"/>
              <a:gd name="T109" fmla="*/ 2147483646 h 981"/>
              <a:gd name="T110" fmla="*/ 2147483646 w 1122"/>
              <a:gd name="T111" fmla="*/ 2147483646 h 9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2"/>
              <a:gd name="T169" fmla="*/ 0 h 981"/>
              <a:gd name="T170" fmla="*/ 1122 w 1122"/>
              <a:gd name="T171" fmla="*/ 981 h 9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2" h="981">
                <a:moveTo>
                  <a:pt x="986" y="98"/>
                </a:moveTo>
                <a:lnTo>
                  <a:pt x="964" y="84"/>
                </a:lnTo>
                <a:lnTo>
                  <a:pt x="941" y="72"/>
                </a:lnTo>
                <a:lnTo>
                  <a:pt x="918" y="61"/>
                </a:lnTo>
                <a:lnTo>
                  <a:pt x="894" y="52"/>
                </a:lnTo>
                <a:lnTo>
                  <a:pt x="870" y="42"/>
                </a:lnTo>
                <a:lnTo>
                  <a:pt x="847" y="35"/>
                </a:lnTo>
                <a:lnTo>
                  <a:pt x="821" y="28"/>
                </a:lnTo>
                <a:lnTo>
                  <a:pt x="796" y="21"/>
                </a:lnTo>
                <a:lnTo>
                  <a:pt x="770" y="15"/>
                </a:lnTo>
                <a:lnTo>
                  <a:pt x="744" y="11"/>
                </a:lnTo>
                <a:lnTo>
                  <a:pt x="715" y="8"/>
                </a:lnTo>
                <a:lnTo>
                  <a:pt x="687" y="4"/>
                </a:lnTo>
                <a:lnTo>
                  <a:pt x="657" y="3"/>
                </a:lnTo>
                <a:lnTo>
                  <a:pt x="627" y="1"/>
                </a:lnTo>
                <a:lnTo>
                  <a:pt x="594" y="0"/>
                </a:lnTo>
                <a:lnTo>
                  <a:pt x="562" y="0"/>
                </a:lnTo>
                <a:lnTo>
                  <a:pt x="528" y="0"/>
                </a:lnTo>
                <a:lnTo>
                  <a:pt x="496" y="1"/>
                </a:lnTo>
                <a:lnTo>
                  <a:pt x="465" y="3"/>
                </a:lnTo>
                <a:lnTo>
                  <a:pt x="436" y="4"/>
                </a:lnTo>
                <a:lnTo>
                  <a:pt x="407" y="8"/>
                </a:lnTo>
                <a:lnTo>
                  <a:pt x="378" y="11"/>
                </a:lnTo>
                <a:lnTo>
                  <a:pt x="352" y="15"/>
                </a:lnTo>
                <a:lnTo>
                  <a:pt x="326" y="21"/>
                </a:lnTo>
                <a:lnTo>
                  <a:pt x="300" y="28"/>
                </a:lnTo>
                <a:lnTo>
                  <a:pt x="275" y="35"/>
                </a:lnTo>
                <a:lnTo>
                  <a:pt x="252" y="42"/>
                </a:lnTo>
                <a:lnTo>
                  <a:pt x="227" y="52"/>
                </a:lnTo>
                <a:lnTo>
                  <a:pt x="203" y="61"/>
                </a:lnTo>
                <a:lnTo>
                  <a:pt x="181" y="72"/>
                </a:lnTo>
                <a:lnTo>
                  <a:pt x="157" y="84"/>
                </a:lnTo>
                <a:lnTo>
                  <a:pt x="135" y="98"/>
                </a:lnTo>
                <a:lnTo>
                  <a:pt x="94" y="127"/>
                </a:lnTo>
                <a:lnTo>
                  <a:pt x="63" y="160"/>
                </a:lnTo>
                <a:lnTo>
                  <a:pt x="39" y="196"/>
                </a:lnTo>
                <a:lnTo>
                  <a:pt x="22" y="233"/>
                </a:lnTo>
                <a:lnTo>
                  <a:pt x="11" y="269"/>
                </a:lnTo>
                <a:lnTo>
                  <a:pt x="4" y="304"/>
                </a:lnTo>
                <a:lnTo>
                  <a:pt x="1" y="336"/>
                </a:lnTo>
                <a:lnTo>
                  <a:pt x="0" y="364"/>
                </a:lnTo>
                <a:lnTo>
                  <a:pt x="1" y="386"/>
                </a:lnTo>
                <a:lnTo>
                  <a:pt x="6" y="405"/>
                </a:lnTo>
                <a:lnTo>
                  <a:pt x="11" y="421"/>
                </a:lnTo>
                <a:lnTo>
                  <a:pt x="20" y="432"/>
                </a:lnTo>
                <a:lnTo>
                  <a:pt x="30" y="442"/>
                </a:lnTo>
                <a:lnTo>
                  <a:pt x="43" y="447"/>
                </a:lnTo>
                <a:lnTo>
                  <a:pt x="57" y="453"/>
                </a:lnTo>
                <a:lnTo>
                  <a:pt x="73" y="456"/>
                </a:lnTo>
                <a:lnTo>
                  <a:pt x="86" y="457"/>
                </a:lnTo>
                <a:lnTo>
                  <a:pt x="99" y="457"/>
                </a:lnTo>
                <a:lnTo>
                  <a:pt x="113" y="456"/>
                </a:lnTo>
                <a:lnTo>
                  <a:pt x="127" y="453"/>
                </a:lnTo>
                <a:lnTo>
                  <a:pt x="142" y="450"/>
                </a:lnTo>
                <a:lnTo>
                  <a:pt x="155" y="447"/>
                </a:lnTo>
                <a:lnTo>
                  <a:pt x="168" y="442"/>
                </a:lnTo>
                <a:lnTo>
                  <a:pt x="183" y="438"/>
                </a:lnTo>
                <a:lnTo>
                  <a:pt x="195" y="432"/>
                </a:lnTo>
                <a:lnTo>
                  <a:pt x="208" y="426"/>
                </a:lnTo>
                <a:lnTo>
                  <a:pt x="220" y="421"/>
                </a:lnTo>
                <a:lnTo>
                  <a:pt x="231" y="414"/>
                </a:lnTo>
                <a:lnTo>
                  <a:pt x="241" y="408"/>
                </a:lnTo>
                <a:lnTo>
                  <a:pt x="250" y="403"/>
                </a:lnTo>
                <a:lnTo>
                  <a:pt x="258" y="396"/>
                </a:lnTo>
                <a:lnTo>
                  <a:pt x="265" y="390"/>
                </a:lnTo>
                <a:lnTo>
                  <a:pt x="276" y="379"/>
                </a:lnTo>
                <a:lnTo>
                  <a:pt x="286" y="368"/>
                </a:lnTo>
                <a:lnTo>
                  <a:pt x="294" y="357"/>
                </a:lnTo>
                <a:lnTo>
                  <a:pt x="300" y="346"/>
                </a:lnTo>
                <a:lnTo>
                  <a:pt x="304" y="336"/>
                </a:lnTo>
                <a:lnTo>
                  <a:pt x="308" y="325"/>
                </a:lnTo>
                <a:lnTo>
                  <a:pt x="309" y="315"/>
                </a:lnTo>
                <a:lnTo>
                  <a:pt x="308" y="305"/>
                </a:lnTo>
                <a:lnTo>
                  <a:pt x="302" y="283"/>
                </a:lnTo>
                <a:lnTo>
                  <a:pt x="297" y="255"/>
                </a:lnTo>
                <a:lnTo>
                  <a:pt x="294" y="231"/>
                </a:lnTo>
                <a:lnTo>
                  <a:pt x="300" y="216"/>
                </a:lnTo>
                <a:lnTo>
                  <a:pt x="310" y="215"/>
                </a:lnTo>
                <a:lnTo>
                  <a:pt x="318" y="222"/>
                </a:lnTo>
                <a:lnTo>
                  <a:pt x="323" y="237"/>
                </a:lnTo>
                <a:lnTo>
                  <a:pt x="327" y="259"/>
                </a:lnTo>
                <a:lnTo>
                  <a:pt x="328" y="295"/>
                </a:lnTo>
                <a:lnTo>
                  <a:pt x="326" y="332"/>
                </a:lnTo>
                <a:lnTo>
                  <a:pt x="322" y="365"/>
                </a:lnTo>
                <a:lnTo>
                  <a:pt x="317" y="389"/>
                </a:lnTo>
                <a:lnTo>
                  <a:pt x="312" y="401"/>
                </a:lnTo>
                <a:lnTo>
                  <a:pt x="302" y="419"/>
                </a:lnTo>
                <a:lnTo>
                  <a:pt x="290" y="440"/>
                </a:lnTo>
                <a:lnTo>
                  <a:pt x="275" y="464"/>
                </a:lnTo>
                <a:lnTo>
                  <a:pt x="258" y="489"/>
                </a:lnTo>
                <a:lnTo>
                  <a:pt x="243" y="513"/>
                </a:lnTo>
                <a:lnTo>
                  <a:pt x="227" y="535"/>
                </a:lnTo>
                <a:lnTo>
                  <a:pt x="213" y="553"/>
                </a:lnTo>
                <a:lnTo>
                  <a:pt x="200" y="574"/>
                </a:lnTo>
                <a:lnTo>
                  <a:pt x="185" y="606"/>
                </a:lnTo>
                <a:lnTo>
                  <a:pt x="170" y="644"/>
                </a:lnTo>
                <a:lnTo>
                  <a:pt x="154" y="686"/>
                </a:lnTo>
                <a:lnTo>
                  <a:pt x="138" y="730"/>
                </a:lnTo>
                <a:lnTo>
                  <a:pt x="126" y="772"/>
                </a:lnTo>
                <a:lnTo>
                  <a:pt x="116" y="810"/>
                </a:lnTo>
                <a:lnTo>
                  <a:pt x="110" y="840"/>
                </a:lnTo>
                <a:lnTo>
                  <a:pt x="107" y="882"/>
                </a:lnTo>
                <a:lnTo>
                  <a:pt x="108" y="916"/>
                </a:lnTo>
                <a:lnTo>
                  <a:pt x="113" y="941"/>
                </a:lnTo>
                <a:lnTo>
                  <a:pt x="124" y="957"/>
                </a:lnTo>
                <a:lnTo>
                  <a:pt x="139" y="970"/>
                </a:lnTo>
                <a:lnTo>
                  <a:pt x="159" y="977"/>
                </a:lnTo>
                <a:lnTo>
                  <a:pt x="185" y="980"/>
                </a:lnTo>
                <a:lnTo>
                  <a:pt x="217" y="981"/>
                </a:lnTo>
                <a:lnTo>
                  <a:pt x="235" y="981"/>
                </a:lnTo>
                <a:lnTo>
                  <a:pt x="255" y="981"/>
                </a:lnTo>
                <a:lnTo>
                  <a:pt x="277" y="981"/>
                </a:lnTo>
                <a:lnTo>
                  <a:pt x="301" y="981"/>
                </a:lnTo>
                <a:lnTo>
                  <a:pt x="326" y="981"/>
                </a:lnTo>
                <a:lnTo>
                  <a:pt x="352" y="981"/>
                </a:lnTo>
                <a:lnTo>
                  <a:pt x="378" y="981"/>
                </a:lnTo>
                <a:lnTo>
                  <a:pt x="404" y="981"/>
                </a:lnTo>
                <a:lnTo>
                  <a:pt x="430" y="981"/>
                </a:lnTo>
                <a:lnTo>
                  <a:pt x="455" y="981"/>
                </a:lnTo>
                <a:lnTo>
                  <a:pt x="477" y="981"/>
                </a:lnTo>
                <a:lnTo>
                  <a:pt x="499" y="981"/>
                </a:lnTo>
                <a:lnTo>
                  <a:pt x="518" y="981"/>
                </a:lnTo>
                <a:lnTo>
                  <a:pt x="533" y="981"/>
                </a:lnTo>
                <a:lnTo>
                  <a:pt x="546" y="981"/>
                </a:lnTo>
                <a:lnTo>
                  <a:pt x="555" y="981"/>
                </a:lnTo>
                <a:lnTo>
                  <a:pt x="555" y="872"/>
                </a:lnTo>
                <a:lnTo>
                  <a:pt x="535" y="871"/>
                </a:lnTo>
                <a:lnTo>
                  <a:pt x="514" y="867"/>
                </a:lnTo>
                <a:lnTo>
                  <a:pt x="495" y="860"/>
                </a:lnTo>
                <a:lnTo>
                  <a:pt x="477" y="851"/>
                </a:lnTo>
                <a:lnTo>
                  <a:pt x="459" y="842"/>
                </a:lnTo>
                <a:lnTo>
                  <a:pt x="444" y="828"/>
                </a:lnTo>
                <a:lnTo>
                  <a:pt x="428" y="814"/>
                </a:lnTo>
                <a:lnTo>
                  <a:pt x="413" y="797"/>
                </a:lnTo>
                <a:lnTo>
                  <a:pt x="401" y="779"/>
                </a:lnTo>
                <a:lnTo>
                  <a:pt x="389" y="761"/>
                </a:lnTo>
                <a:lnTo>
                  <a:pt x="380" y="740"/>
                </a:lnTo>
                <a:lnTo>
                  <a:pt x="371" y="718"/>
                </a:lnTo>
                <a:lnTo>
                  <a:pt x="364" y="694"/>
                </a:lnTo>
                <a:lnTo>
                  <a:pt x="359" y="670"/>
                </a:lnTo>
                <a:lnTo>
                  <a:pt x="356" y="645"/>
                </a:lnTo>
                <a:lnTo>
                  <a:pt x="355" y="620"/>
                </a:lnTo>
                <a:lnTo>
                  <a:pt x="356" y="595"/>
                </a:lnTo>
                <a:lnTo>
                  <a:pt x="359" y="570"/>
                </a:lnTo>
                <a:lnTo>
                  <a:pt x="364" y="546"/>
                </a:lnTo>
                <a:lnTo>
                  <a:pt x="371" y="523"/>
                </a:lnTo>
                <a:lnTo>
                  <a:pt x="380" y="500"/>
                </a:lnTo>
                <a:lnTo>
                  <a:pt x="389" y="479"/>
                </a:lnTo>
                <a:lnTo>
                  <a:pt x="401" y="461"/>
                </a:lnTo>
                <a:lnTo>
                  <a:pt x="413" y="443"/>
                </a:lnTo>
                <a:lnTo>
                  <a:pt x="428" y="426"/>
                </a:lnTo>
                <a:lnTo>
                  <a:pt x="444" y="412"/>
                </a:lnTo>
                <a:lnTo>
                  <a:pt x="459" y="399"/>
                </a:lnTo>
                <a:lnTo>
                  <a:pt x="477" y="389"/>
                </a:lnTo>
                <a:lnTo>
                  <a:pt x="495" y="380"/>
                </a:lnTo>
                <a:lnTo>
                  <a:pt x="514" y="373"/>
                </a:lnTo>
                <a:lnTo>
                  <a:pt x="535" y="369"/>
                </a:lnTo>
                <a:lnTo>
                  <a:pt x="555" y="368"/>
                </a:lnTo>
                <a:lnTo>
                  <a:pt x="555" y="241"/>
                </a:lnTo>
                <a:lnTo>
                  <a:pt x="546" y="241"/>
                </a:lnTo>
                <a:lnTo>
                  <a:pt x="536" y="241"/>
                </a:lnTo>
                <a:lnTo>
                  <a:pt x="524" y="242"/>
                </a:lnTo>
                <a:lnTo>
                  <a:pt x="513" y="242"/>
                </a:lnTo>
                <a:lnTo>
                  <a:pt x="503" y="242"/>
                </a:lnTo>
                <a:lnTo>
                  <a:pt x="493" y="244"/>
                </a:lnTo>
                <a:lnTo>
                  <a:pt x="484" y="244"/>
                </a:lnTo>
                <a:lnTo>
                  <a:pt x="477" y="244"/>
                </a:lnTo>
                <a:lnTo>
                  <a:pt x="467" y="237"/>
                </a:lnTo>
                <a:lnTo>
                  <a:pt x="462" y="220"/>
                </a:lnTo>
                <a:lnTo>
                  <a:pt x="460" y="203"/>
                </a:lnTo>
                <a:lnTo>
                  <a:pt x="465" y="195"/>
                </a:lnTo>
                <a:lnTo>
                  <a:pt x="471" y="194"/>
                </a:lnTo>
                <a:lnTo>
                  <a:pt x="478" y="194"/>
                </a:lnTo>
                <a:lnTo>
                  <a:pt x="489" y="194"/>
                </a:lnTo>
                <a:lnTo>
                  <a:pt x="501" y="194"/>
                </a:lnTo>
                <a:lnTo>
                  <a:pt x="514" y="194"/>
                </a:lnTo>
                <a:lnTo>
                  <a:pt x="530" y="195"/>
                </a:lnTo>
                <a:lnTo>
                  <a:pt x="546" y="195"/>
                </a:lnTo>
                <a:lnTo>
                  <a:pt x="562" y="195"/>
                </a:lnTo>
                <a:lnTo>
                  <a:pt x="577" y="195"/>
                </a:lnTo>
                <a:lnTo>
                  <a:pt x="593" y="195"/>
                </a:lnTo>
                <a:lnTo>
                  <a:pt x="608" y="194"/>
                </a:lnTo>
                <a:lnTo>
                  <a:pt x="621" y="194"/>
                </a:lnTo>
                <a:lnTo>
                  <a:pt x="633" y="194"/>
                </a:lnTo>
                <a:lnTo>
                  <a:pt x="644" y="194"/>
                </a:lnTo>
                <a:lnTo>
                  <a:pt x="651" y="194"/>
                </a:lnTo>
                <a:lnTo>
                  <a:pt x="657" y="195"/>
                </a:lnTo>
                <a:lnTo>
                  <a:pt x="662" y="203"/>
                </a:lnTo>
                <a:lnTo>
                  <a:pt x="662" y="220"/>
                </a:lnTo>
                <a:lnTo>
                  <a:pt x="655" y="237"/>
                </a:lnTo>
                <a:lnTo>
                  <a:pt x="645" y="244"/>
                </a:lnTo>
                <a:lnTo>
                  <a:pt x="637" y="244"/>
                </a:lnTo>
                <a:lnTo>
                  <a:pt x="628" y="244"/>
                </a:lnTo>
                <a:lnTo>
                  <a:pt x="617" y="242"/>
                </a:lnTo>
                <a:lnTo>
                  <a:pt x="605" y="242"/>
                </a:lnTo>
                <a:lnTo>
                  <a:pt x="593" y="242"/>
                </a:lnTo>
                <a:lnTo>
                  <a:pt x="581" y="241"/>
                </a:lnTo>
                <a:lnTo>
                  <a:pt x="571" y="241"/>
                </a:lnTo>
                <a:lnTo>
                  <a:pt x="562" y="241"/>
                </a:lnTo>
                <a:lnTo>
                  <a:pt x="560" y="241"/>
                </a:lnTo>
                <a:lnTo>
                  <a:pt x="558" y="241"/>
                </a:lnTo>
                <a:lnTo>
                  <a:pt x="557" y="241"/>
                </a:lnTo>
                <a:lnTo>
                  <a:pt x="555" y="241"/>
                </a:lnTo>
                <a:lnTo>
                  <a:pt x="555" y="368"/>
                </a:lnTo>
                <a:lnTo>
                  <a:pt x="556" y="368"/>
                </a:lnTo>
                <a:lnTo>
                  <a:pt x="557" y="368"/>
                </a:lnTo>
                <a:lnTo>
                  <a:pt x="558" y="368"/>
                </a:lnTo>
                <a:lnTo>
                  <a:pt x="580" y="369"/>
                </a:lnTo>
                <a:lnTo>
                  <a:pt x="600" y="373"/>
                </a:lnTo>
                <a:lnTo>
                  <a:pt x="619" y="379"/>
                </a:lnTo>
                <a:lnTo>
                  <a:pt x="638" y="387"/>
                </a:lnTo>
                <a:lnTo>
                  <a:pt x="656" y="399"/>
                </a:lnTo>
                <a:lnTo>
                  <a:pt x="673" y="411"/>
                </a:lnTo>
                <a:lnTo>
                  <a:pt x="688" y="425"/>
                </a:lnTo>
                <a:lnTo>
                  <a:pt x="703" y="442"/>
                </a:lnTo>
                <a:lnTo>
                  <a:pt x="717" y="460"/>
                </a:lnTo>
                <a:lnTo>
                  <a:pt x="728" y="479"/>
                </a:lnTo>
                <a:lnTo>
                  <a:pt x="738" y="500"/>
                </a:lnTo>
                <a:lnTo>
                  <a:pt x="747" y="523"/>
                </a:lnTo>
                <a:lnTo>
                  <a:pt x="754" y="545"/>
                </a:lnTo>
                <a:lnTo>
                  <a:pt x="758" y="570"/>
                </a:lnTo>
                <a:lnTo>
                  <a:pt x="761" y="594"/>
                </a:lnTo>
                <a:lnTo>
                  <a:pt x="763" y="620"/>
                </a:lnTo>
                <a:lnTo>
                  <a:pt x="761" y="647"/>
                </a:lnTo>
                <a:lnTo>
                  <a:pt x="758" y="670"/>
                </a:lnTo>
                <a:lnTo>
                  <a:pt x="754" y="695"/>
                </a:lnTo>
                <a:lnTo>
                  <a:pt x="747" y="718"/>
                </a:lnTo>
                <a:lnTo>
                  <a:pt x="738" y="740"/>
                </a:lnTo>
                <a:lnTo>
                  <a:pt x="728" y="761"/>
                </a:lnTo>
                <a:lnTo>
                  <a:pt x="717" y="780"/>
                </a:lnTo>
                <a:lnTo>
                  <a:pt x="703" y="798"/>
                </a:lnTo>
                <a:lnTo>
                  <a:pt x="688" y="815"/>
                </a:lnTo>
                <a:lnTo>
                  <a:pt x="673" y="829"/>
                </a:lnTo>
                <a:lnTo>
                  <a:pt x="656" y="842"/>
                </a:lnTo>
                <a:lnTo>
                  <a:pt x="638" y="853"/>
                </a:lnTo>
                <a:lnTo>
                  <a:pt x="619" y="861"/>
                </a:lnTo>
                <a:lnTo>
                  <a:pt x="600" y="867"/>
                </a:lnTo>
                <a:lnTo>
                  <a:pt x="580" y="871"/>
                </a:lnTo>
                <a:lnTo>
                  <a:pt x="558" y="872"/>
                </a:lnTo>
                <a:lnTo>
                  <a:pt x="557" y="872"/>
                </a:lnTo>
                <a:lnTo>
                  <a:pt x="556" y="872"/>
                </a:lnTo>
                <a:lnTo>
                  <a:pt x="555" y="872"/>
                </a:lnTo>
                <a:lnTo>
                  <a:pt x="555" y="981"/>
                </a:lnTo>
                <a:lnTo>
                  <a:pt x="558" y="981"/>
                </a:lnTo>
                <a:lnTo>
                  <a:pt x="560" y="981"/>
                </a:lnTo>
                <a:lnTo>
                  <a:pt x="562" y="981"/>
                </a:lnTo>
                <a:lnTo>
                  <a:pt x="564" y="981"/>
                </a:lnTo>
                <a:lnTo>
                  <a:pt x="573" y="981"/>
                </a:lnTo>
                <a:lnTo>
                  <a:pt x="585" y="981"/>
                </a:lnTo>
                <a:lnTo>
                  <a:pt x="602" y="981"/>
                </a:lnTo>
                <a:lnTo>
                  <a:pt x="622" y="981"/>
                </a:lnTo>
                <a:lnTo>
                  <a:pt x="645" y="981"/>
                </a:lnTo>
                <a:lnTo>
                  <a:pt x="671" y="981"/>
                </a:lnTo>
                <a:lnTo>
                  <a:pt x="697" y="981"/>
                </a:lnTo>
                <a:lnTo>
                  <a:pt x="726" y="981"/>
                </a:lnTo>
                <a:lnTo>
                  <a:pt x="754" y="981"/>
                </a:lnTo>
                <a:lnTo>
                  <a:pt x="783" y="981"/>
                </a:lnTo>
                <a:lnTo>
                  <a:pt x="811" y="981"/>
                </a:lnTo>
                <a:lnTo>
                  <a:pt x="838" y="981"/>
                </a:lnTo>
                <a:lnTo>
                  <a:pt x="863" y="981"/>
                </a:lnTo>
                <a:lnTo>
                  <a:pt x="885" y="981"/>
                </a:lnTo>
                <a:lnTo>
                  <a:pt x="905" y="981"/>
                </a:lnTo>
                <a:lnTo>
                  <a:pt x="937" y="980"/>
                </a:lnTo>
                <a:lnTo>
                  <a:pt x="961" y="977"/>
                </a:lnTo>
                <a:lnTo>
                  <a:pt x="983" y="970"/>
                </a:lnTo>
                <a:lnTo>
                  <a:pt x="997" y="957"/>
                </a:lnTo>
                <a:lnTo>
                  <a:pt x="1009" y="941"/>
                </a:lnTo>
                <a:lnTo>
                  <a:pt x="1013" y="916"/>
                </a:lnTo>
                <a:lnTo>
                  <a:pt x="1014" y="882"/>
                </a:lnTo>
                <a:lnTo>
                  <a:pt x="1011" y="840"/>
                </a:lnTo>
                <a:lnTo>
                  <a:pt x="1005" y="810"/>
                </a:lnTo>
                <a:lnTo>
                  <a:pt x="995" y="772"/>
                </a:lnTo>
                <a:lnTo>
                  <a:pt x="983" y="730"/>
                </a:lnTo>
                <a:lnTo>
                  <a:pt x="968" y="686"/>
                </a:lnTo>
                <a:lnTo>
                  <a:pt x="951" y="644"/>
                </a:lnTo>
                <a:lnTo>
                  <a:pt x="936" y="606"/>
                </a:lnTo>
                <a:lnTo>
                  <a:pt x="921" y="574"/>
                </a:lnTo>
                <a:lnTo>
                  <a:pt x="907" y="553"/>
                </a:lnTo>
                <a:lnTo>
                  <a:pt x="894" y="535"/>
                </a:lnTo>
                <a:lnTo>
                  <a:pt x="878" y="513"/>
                </a:lnTo>
                <a:lnTo>
                  <a:pt x="863" y="489"/>
                </a:lnTo>
                <a:lnTo>
                  <a:pt x="846" y="464"/>
                </a:lnTo>
                <a:lnTo>
                  <a:pt x="831" y="440"/>
                </a:lnTo>
                <a:lnTo>
                  <a:pt x="819" y="419"/>
                </a:lnTo>
                <a:lnTo>
                  <a:pt x="809" y="401"/>
                </a:lnTo>
                <a:lnTo>
                  <a:pt x="804" y="389"/>
                </a:lnTo>
                <a:lnTo>
                  <a:pt x="799" y="365"/>
                </a:lnTo>
                <a:lnTo>
                  <a:pt x="795" y="332"/>
                </a:lnTo>
                <a:lnTo>
                  <a:pt x="794" y="295"/>
                </a:lnTo>
                <a:lnTo>
                  <a:pt x="794" y="259"/>
                </a:lnTo>
                <a:lnTo>
                  <a:pt x="797" y="237"/>
                </a:lnTo>
                <a:lnTo>
                  <a:pt x="803" y="222"/>
                </a:lnTo>
                <a:lnTo>
                  <a:pt x="811" y="215"/>
                </a:lnTo>
                <a:lnTo>
                  <a:pt x="821" y="216"/>
                </a:lnTo>
                <a:lnTo>
                  <a:pt x="827" y="231"/>
                </a:lnTo>
                <a:lnTo>
                  <a:pt x="824" y="255"/>
                </a:lnTo>
                <a:lnTo>
                  <a:pt x="819" y="283"/>
                </a:lnTo>
                <a:lnTo>
                  <a:pt x="813" y="305"/>
                </a:lnTo>
                <a:lnTo>
                  <a:pt x="812" y="315"/>
                </a:lnTo>
                <a:lnTo>
                  <a:pt x="813" y="325"/>
                </a:lnTo>
                <a:lnTo>
                  <a:pt x="817" y="336"/>
                </a:lnTo>
                <a:lnTo>
                  <a:pt x="821" y="346"/>
                </a:lnTo>
                <a:lnTo>
                  <a:pt x="827" y="357"/>
                </a:lnTo>
                <a:lnTo>
                  <a:pt x="834" y="368"/>
                </a:lnTo>
                <a:lnTo>
                  <a:pt x="845" y="379"/>
                </a:lnTo>
                <a:lnTo>
                  <a:pt x="856" y="390"/>
                </a:lnTo>
                <a:lnTo>
                  <a:pt x="863" y="396"/>
                </a:lnTo>
                <a:lnTo>
                  <a:pt x="870" y="403"/>
                </a:lnTo>
                <a:lnTo>
                  <a:pt x="879" y="408"/>
                </a:lnTo>
                <a:lnTo>
                  <a:pt x="890" y="414"/>
                </a:lnTo>
                <a:lnTo>
                  <a:pt x="901" y="421"/>
                </a:lnTo>
                <a:lnTo>
                  <a:pt x="913" y="426"/>
                </a:lnTo>
                <a:lnTo>
                  <a:pt x="925" y="432"/>
                </a:lnTo>
                <a:lnTo>
                  <a:pt x="939" y="438"/>
                </a:lnTo>
                <a:lnTo>
                  <a:pt x="952" y="442"/>
                </a:lnTo>
                <a:lnTo>
                  <a:pt x="966" y="447"/>
                </a:lnTo>
                <a:lnTo>
                  <a:pt x="980" y="450"/>
                </a:lnTo>
                <a:lnTo>
                  <a:pt x="994" y="453"/>
                </a:lnTo>
                <a:lnTo>
                  <a:pt x="1009" y="456"/>
                </a:lnTo>
                <a:lnTo>
                  <a:pt x="1022" y="457"/>
                </a:lnTo>
                <a:lnTo>
                  <a:pt x="1036" y="457"/>
                </a:lnTo>
                <a:lnTo>
                  <a:pt x="1048" y="456"/>
                </a:lnTo>
                <a:lnTo>
                  <a:pt x="1064" y="453"/>
                </a:lnTo>
                <a:lnTo>
                  <a:pt x="1078" y="447"/>
                </a:lnTo>
                <a:lnTo>
                  <a:pt x="1091" y="442"/>
                </a:lnTo>
                <a:lnTo>
                  <a:pt x="1102" y="432"/>
                </a:lnTo>
                <a:lnTo>
                  <a:pt x="1110" y="421"/>
                </a:lnTo>
                <a:lnTo>
                  <a:pt x="1116" y="405"/>
                </a:lnTo>
                <a:lnTo>
                  <a:pt x="1121" y="386"/>
                </a:lnTo>
                <a:lnTo>
                  <a:pt x="1122" y="364"/>
                </a:lnTo>
                <a:lnTo>
                  <a:pt x="1121" y="336"/>
                </a:lnTo>
                <a:lnTo>
                  <a:pt x="1118" y="304"/>
                </a:lnTo>
                <a:lnTo>
                  <a:pt x="1111" y="269"/>
                </a:lnTo>
                <a:lnTo>
                  <a:pt x="1100" y="233"/>
                </a:lnTo>
                <a:lnTo>
                  <a:pt x="1082" y="196"/>
                </a:lnTo>
                <a:lnTo>
                  <a:pt x="1058" y="160"/>
                </a:lnTo>
                <a:lnTo>
                  <a:pt x="1027" y="127"/>
                </a:lnTo>
                <a:lnTo>
                  <a:pt x="986" y="9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599" name="Freeform 112"/>
          <p:cNvSpPr>
            <a:spLocks/>
          </p:cNvSpPr>
          <p:nvPr/>
        </p:nvSpPr>
        <p:spPr bwMode="auto">
          <a:xfrm>
            <a:off x="4495800" y="2047875"/>
            <a:ext cx="3822700" cy="2892425"/>
          </a:xfrm>
          <a:custGeom>
            <a:avLst/>
            <a:gdLst>
              <a:gd name="T0" fmla="*/ 0 w 2408"/>
              <a:gd name="T1" fmla="*/ 0 h 1822"/>
              <a:gd name="T2" fmla="*/ 2147483646 w 2408"/>
              <a:gd name="T3" fmla="*/ 2147483646 h 1822"/>
              <a:gd name="T4" fmla="*/ 2147483646 w 2408"/>
              <a:gd name="T5" fmla="*/ 2147483646 h 1822"/>
              <a:gd name="T6" fmla="*/ 0 60000 65536"/>
              <a:gd name="T7" fmla="*/ 0 60000 65536"/>
              <a:gd name="T8" fmla="*/ 0 60000 65536"/>
              <a:gd name="T9" fmla="*/ 0 w 2408"/>
              <a:gd name="T10" fmla="*/ 0 h 1822"/>
              <a:gd name="T11" fmla="*/ 2408 w 2408"/>
              <a:gd name="T12" fmla="*/ 1822 h 1822"/>
            </a:gdLst>
            <a:ahLst/>
            <a:cxnLst>
              <a:cxn ang="T6">
                <a:pos x="T0" y="T1"/>
              </a:cxn>
              <a:cxn ang="T7">
                <a:pos x="T2" y="T3"/>
              </a:cxn>
              <a:cxn ang="T8">
                <a:pos x="T4" y="T5"/>
              </a:cxn>
            </a:cxnLst>
            <a:rect l="T9" t="T10" r="T11" b="T12"/>
            <a:pathLst>
              <a:path w="2408" h="1822">
                <a:moveTo>
                  <a:pt x="0" y="0"/>
                </a:moveTo>
                <a:lnTo>
                  <a:pt x="6" y="126"/>
                </a:lnTo>
                <a:lnTo>
                  <a:pt x="2408" y="1822"/>
                </a:lnTo>
              </a:path>
            </a:pathLst>
          </a:custGeom>
          <a:noFill/>
          <a:ln w="381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9600" name="Group 113"/>
          <p:cNvGrpSpPr>
            <a:grpSpLocks/>
          </p:cNvGrpSpPr>
          <p:nvPr/>
        </p:nvGrpSpPr>
        <p:grpSpPr bwMode="auto">
          <a:xfrm>
            <a:off x="5670550" y="2836863"/>
            <a:ext cx="700088" cy="382587"/>
            <a:chOff x="4712" y="2088"/>
            <a:chExt cx="444" cy="244"/>
          </a:xfrm>
        </p:grpSpPr>
        <p:sp>
          <p:nvSpPr>
            <p:cNvPr id="109602" name="Rectangle 114"/>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9603" name="Text Box 115"/>
            <p:cNvSpPr txBox="1">
              <a:spLocks noChangeArrowheads="1"/>
            </p:cNvSpPr>
            <p:nvPr/>
          </p:nvSpPr>
          <p:spPr bwMode="auto">
            <a:xfrm>
              <a:off x="4726" y="2098"/>
              <a:ext cx="344"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a:solidFill>
                    <a:srgbClr val="FF0000"/>
                  </a:solidFill>
                </a:rPr>
                <a:t>ack</a:t>
              </a:r>
              <a:endParaRPr lang="en-US" altLang="x-none" sz="2400">
                <a:latin typeface="Times New Roman" charset="0"/>
              </a:endParaRPr>
            </a:p>
          </p:txBody>
        </p:sp>
      </p:grpSp>
      <p:sp>
        <p:nvSpPr>
          <p:cNvPr id="109601" name="Freeform 116"/>
          <p:cNvSpPr>
            <a:spLocks/>
          </p:cNvSpPr>
          <p:nvPr/>
        </p:nvSpPr>
        <p:spPr bwMode="auto">
          <a:xfrm>
            <a:off x="4843463" y="3911600"/>
            <a:ext cx="890587" cy="519113"/>
          </a:xfrm>
          <a:custGeom>
            <a:avLst/>
            <a:gdLst>
              <a:gd name="T0" fmla="*/ 2147483646 w 1122"/>
              <a:gd name="T1" fmla="*/ 2147483646 h 981"/>
              <a:gd name="T2" fmla="*/ 2147483646 w 1122"/>
              <a:gd name="T3" fmla="*/ 2147483646 h 981"/>
              <a:gd name="T4" fmla="*/ 2147483646 w 1122"/>
              <a:gd name="T5" fmla="*/ 0 h 981"/>
              <a:gd name="T6" fmla="*/ 2147483646 w 1122"/>
              <a:gd name="T7" fmla="*/ 2147483646 h 981"/>
              <a:gd name="T8" fmla="*/ 2147483646 w 1122"/>
              <a:gd name="T9" fmla="*/ 2147483646 h 981"/>
              <a:gd name="T10" fmla="*/ 2147483646 w 1122"/>
              <a:gd name="T11" fmla="*/ 2147483646 h 981"/>
              <a:gd name="T12" fmla="*/ 2147483646 w 1122"/>
              <a:gd name="T13" fmla="*/ 2147483646 h 981"/>
              <a:gd name="T14" fmla="*/ 2147483646 w 1122"/>
              <a:gd name="T15" fmla="*/ 2147483646 h 981"/>
              <a:gd name="T16" fmla="*/ 2147483646 w 1122"/>
              <a:gd name="T17" fmla="*/ 2147483646 h 981"/>
              <a:gd name="T18" fmla="*/ 2147483646 w 1122"/>
              <a:gd name="T19" fmla="*/ 2147483646 h 981"/>
              <a:gd name="T20" fmla="*/ 2147483646 w 1122"/>
              <a:gd name="T21" fmla="*/ 2147483646 h 981"/>
              <a:gd name="T22" fmla="*/ 2147483646 w 1122"/>
              <a:gd name="T23" fmla="*/ 2147483646 h 981"/>
              <a:gd name="T24" fmla="*/ 2147483646 w 1122"/>
              <a:gd name="T25" fmla="*/ 2147483646 h 981"/>
              <a:gd name="T26" fmla="*/ 2147483646 w 1122"/>
              <a:gd name="T27" fmla="*/ 2147483646 h 981"/>
              <a:gd name="T28" fmla="*/ 2147483646 w 1122"/>
              <a:gd name="T29" fmla="*/ 2147483646 h 981"/>
              <a:gd name="T30" fmla="*/ 2147483646 w 1122"/>
              <a:gd name="T31" fmla="*/ 2147483646 h 981"/>
              <a:gd name="T32" fmla="*/ 2147483646 w 1122"/>
              <a:gd name="T33" fmla="*/ 2147483646 h 981"/>
              <a:gd name="T34" fmla="*/ 2147483646 w 1122"/>
              <a:gd name="T35" fmla="*/ 2147483646 h 981"/>
              <a:gd name="T36" fmla="*/ 2147483646 w 1122"/>
              <a:gd name="T37" fmla="*/ 2147483646 h 981"/>
              <a:gd name="T38" fmla="*/ 2147483646 w 1122"/>
              <a:gd name="T39" fmla="*/ 2147483646 h 981"/>
              <a:gd name="T40" fmla="*/ 2147483646 w 1122"/>
              <a:gd name="T41" fmla="*/ 2147483646 h 981"/>
              <a:gd name="T42" fmla="*/ 2147483646 w 1122"/>
              <a:gd name="T43" fmla="*/ 2147483646 h 981"/>
              <a:gd name="T44" fmla="*/ 2147483646 w 1122"/>
              <a:gd name="T45" fmla="*/ 2147483646 h 981"/>
              <a:gd name="T46" fmla="*/ 2147483646 w 1122"/>
              <a:gd name="T47" fmla="*/ 2147483646 h 981"/>
              <a:gd name="T48" fmla="*/ 2147483646 w 1122"/>
              <a:gd name="T49" fmla="*/ 2147483646 h 981"/>
              <a:gd name="T50" fmla="*/ 2147483646 w 1122"/>
              <a:gd name="T51" fmla="*/ 2147483646 h 981"/>
              <a:gd name="T52" fmla="*/ 2147483646 w 1122"/>
              <a:gd name="T53" fmla="*/ 2147483646 h 981"/>
              <a:gd name="T54" fmla="*/ 2147483646 w 1122"/>
              <a:gd name="T55" fmla="*/ 2147483646 h 981"/>
              <a:gd name="T56" fmla="*/ 2147483646 w 1122"/>
              <a:gd name="T57" fmla="*/ 2147483646 h 981"/>
              <a:gd name="T58" fmla="*/ 2147483646 w 1122"/>
              <a:gd name="T59" fmla="*/ 2147483646 h 981"/>
              <a:gd name="T60" fmla="*/ 2147483646 w 1122"/>
              <a:gd name="T61" fmla="*/ 2147483646 h 981"/>
              <a:gd name="T62" fmla="*/ 2147483646 w 1122"/>
              <a:gd name="T63" fmla="*/ 2147483646 h 981"/>
              <a:gd name="T64" fmla="*/ 2147483646 w 1122"/>
              <a:gd name="T65" fmla="*/ 2147483646 h 981"/>
              <a:gd name="T66" fmla="*/ 2147483646 w 1122"/>
              <a:gd name="T67" fmla="*/ 2147483646 h 981"/>
              <a:gd name="T68" fmla="*/ 2147483646 w 1122"/>
              <a:gd name="T69" fmla="*/ 2147483646 h 981"/>
              <a:gd name="T70" fmla="*/ 2147483646 w 1122"/>
              <a:gd name="T71" fmla="*/ 2147483646 h 981"/>
              <a:gd name="T72" fmla="*/ 2147483646 w 1122"/>
              <a:gd name="T73" fmla="*/ 2147483646 h 981"/>
              <a:gd name="T74" fmla="*/ 2147483646 w 1122"/>
              <a:gd name="T75" fmla="*/ 2147483646 h 981"/>
              <a:gd name="T76" fmla="*/ 2147483646 w 1122"/>
              <a:gd name="T77" fmla="*/ 2147483646 h 981"/>
              <a:gd name="T78" fmla="*/ 2147483646 w 1122"/>
              <a:gd name="T79" fmla="*/ 2147483646 h 981"/>
              <a:gd name="T80" fmla="*/ 2147483646 w 1122"/>
              <a:gd name="T81" fmla="*/ 2147483646 h 981"/>
              <a:gd name="T82" fmla="*/ 2147483646 w 1122"/>
              <a:gd name="T83" fmla="*/ 2147483646 h 981"/>
              <a:gd name="T84" fmla="*/ 2147483646 w 1122"/>
              <a:gd name="T85" fmla="*/ 2147483646 h 981"/>
              <a:gd name="T86" fmla="*/ 2147483646 w 1122"/>
              <a:gd name="T87" fmla="*/ 2147483646 h 981"/>
              <a:gd name="T88" fmla="*/ 2147483646 w 1122"/>
              <a:gd name="T89" fmla="*/ 2147483646 h 981"/>
              <a:gd name="T90" fmla="*/ 2147483646 w 1122"/>
              <a:gd name="T91" fmla="*/ 2147483646 h 981"/>
              <a:gd name="T92" fmla="*/ 2147483646 w 1122"/>
              <a:gd name="T93" fmla="*/ 2147483646 h 981"/>
              <a:gd name="T94" fmla="*/ 2147483646 w 1122"/>
              <a:gd name="T95" fmla="*/ 2147483646 h 981"/>
              <a:gd name="T96" fmla="*/ 2147483646 w 1122"/>
              <a:gd name="T97" fmla="*/ 2147483646 h 981"/>
              <a:gd name="T98" fmla="*/ 2147483646 w 1122"/>
              <a:gd name="T99" fmla="*/ 2147483646 h 981"/>
              <a:gd name="T100" fmla="*/ 2147483646 w 1122"/>
              <a:gd name="T101" fmla="*/ 2147483646 h 981"/>
              <a:gd name="T102" fmla="*/ 2147483646 w 1122"/>
              <a:gd name="T103" fmla="*/ 2147483646 h 981"/>
              <a:gd name="T104" fmla="*/ 2147483646 w 1122"/>
              <a:gd name="T105" fmla="*/ 2147483646 h 981"/>
              <a:gd name="T106" fmla="*/ 2147483646 w 1122"/>
              <a:gd name="T107" fmla="*/ 2147483646 h 981"/>
              <a:gd name="T108" fmla="*/ 2147483646 w 1122"/>
              <a:gd name="T109" fmla="*/ 2147483646 h 981"/>
              <a:gd name="T110" fmla="*/ 2147483646 w 1122"/>
              <a:gd name="T111" fmla="*/ 2147483646 h 9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22"/>
              <a:gd name="T169" fmla="*/ 0 h 981"/>
              <a:gd name="T170" fmla="*/ 1122 w 1122"/>
              <a:gd name="T171" fmla="*/ 981 h 9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22" h="981">
                <a:moveTo>
                  <a:pt x="986" y="98"/>
                </a:moveTo>
                <a:lnTo>
                  <a:pt x="964" y="84"/>
                </a:lnTo>
                <a:lnTo>
                  <a:pt x="941" y="72"/>
                </a:lnTo>
                <a:lnTo>
                  <a:pt x="918" y="61"/>
                </a:lnTo>
                <a:lnTo>
                  <a:pt x="894" y="52"/>
                </a:lnTo>
                <a:lnTo>
                  <a:pt x="870" y="42"/>
                </a:lnTo>
                <a:lnTo>
                  <a:pt x="847" y="35"/>
                </a:lnTo>
                <a:lnTo>
                  <a:pt x="821" y="28"/>
                </a:lnTo>
                <a:lnTo>
                  <a:pt x="796" y="21"/>
                </a:lnTo>
                <a:lnTo>
                  <a:pt x="770" y="15"/>
                </a:lnTo>
                <a:lnTo>
                  <a:pt x="744" y="11"/>
                </a:lnTo>
                <a:lnTo>
                  <a:pt x="715" y="8"/>
                </a:lnTo>
                <a:lnTo>
                  <a:pt x="687" y="4"/>
                </a:lnTo>
                <a:lnTo>
                  <a:pt x="657" y="3"/>
                </a:lnTo>
                <a:lnTo>
                  <a:pt x="627" y="1"/>
                </a:lnTo>
                <a:lnTo>
                  <a:pt x="594" y="0"/>
                </a:lnTo>
                <a:lnTo>
                  <a:pt x="562" y="0"/>
                </a:lnTo>
                <a:lnTo>
                  <a:pt x="528" y="0"/>
                </a:lnTo>
                <a:lnTo>
                  <a:pt x="496" y="1"/>
                </a:lnTo>
                <a:lnTo>
                  <a:pt x="465" y="3"/>
                </a:lnTo>
                <a:lnTo>
                  <a:pt x="436" y="4"/>
                </a:lnTo>
                <a:lnTo>
                  <a:pt x="407" y="8"/>
                </a:lnTo>
                <a:lnTo>
                  <a:pt x="378" y="11"/>
                </a:lnTo>
                <a:lnTo>
                  <a:pt x="352" y="15"/>
                </a:lnTo>
                <a:lnTo>
                  <a:pt x="326" y="21"/>
                </a:lnTo>
                <a:lnTo>
                  <a:pt x="300" y="28"/>
                </a:lnTo>
                <a:lnTo>
                  <a:pt x="275" y="35"/>
                </a:lnTo>
                <a:lnTo>
                  <a:pt x="252" y="42"/>
                </a:lnTo>
                <a:lnTo>
                  <a:pt x="227" y="52"/>
                </a:lnTo>
                <a:lnTo>
                  <a:pt x="203" y="61"/>
                </a:lnTo>
                <a:lnTo>
                  <a:pt x="181" y="72"/>
                </a:lnTo>
                <a:lnTo>
                  <a:pt x="157" y="84"/>
                </a:lnTo>
                <a:lnTo>
                  <a:pt x="135" y="98"/>
                </a:lnTo>
                <a:lnTo>
                  <a:pt x="94" y="127"/>
                </a:lnTo>
                <a:lnTo>
                  <a:pt x="63" y="160"/>
                </a:lnTo>
                <a:lnTo>
                  <a:pt x="39" y="196"/>
                </a:lnTo>
                <a:lnTo>
                  <a:pt x="22" y="233"/>
                </a:lnTo>
                <a:lnTo>
                  <a:pt x="11" y="269"/>
                </a:lnTo>
                <a:lnTo>
                  <a:pt x="4" y="304"/>
                </a:lnTo>
                <a:lnTo>
                  <a:pt x="1" y="336"/>
                </a:lnTo>
                <a:lnTo>
                  <a:pt x="0" y="364"/>
                </a:lnTo>
                <a:lnTo>
                  <a:pt x="1" y="386"/>
                </a:lnTo>
                <a:lnTo>
                  <a:pt x="6" y="405"/>
                </a:lnTo>
                <a:lnTo>
                  <a:pt x="11" y="421"/>
                </a:lnTo>
                <a:lnTo>
                  <a:pt x="20" y="432"/>
                </a:lnTo>
                <a:lnTo>
                  <a:pt x="30" y="442"/>
                </a:lnTo>
                <a:lnTo>
                  <a:pt x="43" y="447"/>
                </a:lnTo>
                <a:lnTo>
                  <a:pt x="57" y="453"/>
                </a:lnTo>
                <a:lnTo>
                  <a:pt x="73" y="456"/>
                </a:lnTo>
                <a:lnTo>
                  <a:pt x="86" y="457"/>
                </a:lnTo>
                <a:lnTo>
                  <a:pt x="99" y="457"/>
                </a:lnTo>
                <a:lnTo>
                  <a:pt x="113" y="456"/>
                </a:lnTo>
                <a:lnTo>
                  <a:pt x="127" y="453"/>
                </a:lnTo>
                <a:lnTo>
                  <a:pt x="142" y="450"/>
                </a:lnTo>
                <a:lnTo>
                  <a:pt x="155" y="447"/>
                </a:lnTo>
                <a:lnTo>
                  <a:pt x="168" y="442"/>
                </a:lnTo>
                <a:lnTo>
                  <a:pt x="183" y="438"/>
                </a:lnTo>
                <a:lnTo>
                  <a:pt x="195" y="432"/>
                </a:lnTo>
                <a:lnTo>
                  <a:pt x="208" y="426"/>
                </a:lnTo>
                <a:lnTo>
                  <a:pt x="220" y="421"/>
                </a:lnTo>
                <a:lnTo>
                  <a:pt x="231" y="414"/>
                </a:lnTo>
                <a:lnTo>
                  <a:pt x="241" y="408"/>
                </a:lnTo>
                <a:lnTo>
                  <a:pt x="250" y="403"/>
                </a:lnTo>
                <a:lnTo>
                  <a:pt x="258" y="396"/>
                </a:lnTo>
                <a:lnTo>
                  <a:pt x="265" y="390"/>
                </a:lnTo>
                <a:lnTo>
                  <a:pt x="276" y="379"/>
                </a:lnTo>
                <a:lnTo>
                  <a:pt x="286" y="368"/>
                </a:lnTo>
                <a:lnTo>
                  <a:pt x="294" y="357"/>
                </a:lnTo>
                <a:lnTo>
                  <a:pt x="300" y="346"/>
                </a:lnTo>
                <a:lnTo>
                  <a:pt x="304" y="336"/>
                </a:lnTo>
                <a:lnTo>
                  <a:pt x="308" y="325"/>
                </a:lnTo>
                <a:lnTo>
                  <a:pt x="309" y="315"/>
                </a:lnTo>
                <a:lnTo>
                  <a:pt x="308" y="305"/>
                </a:lnTo>
                <a:lnTo>
                  <a:pt x="302" y="283"/>
                </a:lnTo>
                <a:lnTo>
                  <a:pt x="297" y="255"/>
                </a:lnTo>
                <a:lnTo>
                  <a:pt x="294" y="231"/>
                </a:lnTo>
                <a:lnTo>
                  <a:pt x="300" y="216"/>
                </a:lnTo>
                <a:lnTo>
                  <a:pt x="310" y="215"/>
                </a:lnTo>
                <a:lnTo>
                  <a:pt x="318" y="222"/>
                </a:lnTo>
                <a:lnTo>
                  <a:pt x="323" y="237"/>
                </a:lnTo>
                <a:lnTo>
                  <a:pt x="327" y="259"/>
                </a:lnTo>
                <a:lnTo>
                  <a:pt x="328" y="295"/>
                </a:lnTo>
                <a:lnTo>
                  <a:pt x="326" y="332"/>
                </a:lnTo>
                <a:lnTo>
                  <a:pt x="322" y="365"/>
                </a:lnTo>
                <a:lnTo>
                  <a:pt x="317" y="389"/>
                </a:lnTo>
                <a:lnTo>
                  <a:pt x="312" y="401"/>
                </a:lnTo>
                <a:lnTo>
                  <a:pt x="302" y="419"/>
                </a:lnTo>
                <a:lnTo>
                  <a:pt x="290" y="440"/>
                </a:lnTo>
                <a:lnTo>
                  <a:pt x="275" y="464"/>
                </a:lnTo>
                <a:lnTo>
                  <a:pt x="258" y="489"/>
                </a:lnTo>
                <a:lnTo>
                  <a:pt x="243" y="513"/>
                </a:lnTo>
                <a:lnTo>
                  <a:pt x="227" y="535"/>
                </a:lnTo>
                <a:lnTo>
                  <a:pt x="213" y="553"/>
                </a:lnTo>
                <a:lnTo>
                  <a:pt x="200" y="574"/>
                </a:lnTo>
                <a:lnTo>
                  <a:pt x="185" y="606"/>
                </a:lnTo>
                <a:lnTo>
                  <a:pt x="170" y="644"/>
                </a:lnTo>
                <a:lnTo>
                  <a:pt x="154" y="686"/>
                </a:lnTo>
                <a:lnTo>
                  <a:pt x="138" y="730"/>
                </a:lnTo>
                <a:lnTo>
                  <a:pt x="126" y="772"/>
                </a:lnTo>
                <a:lnTo>
                  <a:pt x="116" y="810"/>
                </a:lnTo>
                <a:lnTo>
                  <a:pt x="110" y="840"/>
                </a:lnTo>
                <a:lnTo>
                  <a:pt x="107" y="882"/>
                </a:lnTo>
                <a:lnTo>
                  <a:pt x="108" y="916"/>
                </a:lnTo>
                <a:lnTo>
                  <a:pt x="113" y="941"/>
                </a:lnTo>
                <a:lnTo>
                  <a:pt x="124" y="957"/>
                </a:lnTo>
                <a:lnTo>
                  <a:pt x="139" y="970"/>
                </a:lnTo>
                <a:lnTo>
                  <a:pt x="159" y="977"/>
                </a:lnTo>
                <a:lnTo>
                  <a:pt x="185" y="980"/>
                </a:lnTo>
                <a:lnTo>
                  <a:pt x="217" y="981"/>
                </a:lnTo>
                <a:lnTo>
                  <a:pt x="235" y="981"/>
                </a:lnTo>
                <a:lnTo>
                  <a:pt x="255" y="981"/>
                </a:lnTo>
                <a:lnTo>
                  <a:pt x="277" y="981"/>
                </a:lnTo>
                <a:lnTo>
                  <a:pt x="301" y="981"/>
                </a:lnTo>
                <a:lnTo>
                  <a:pt x="326" y="981"/>
                </a:lnTo>
                <a:lnTo>
                  <a:pt x="352" y="981"/>
                </a:lnTo>
                <a:lnTo>
                  <a:pt x="378" y="981"/>
                </a:lnTo>
                <a:lnTo>
                  <a:pt x="404" y="981"/>
                </a:lnTo>
                <a:lnTo>
                  <a:pt x="430" y="981"/>
                </a:lnTo>
                <a:lnTo>
                  <a:pt x="455" y="981"/>
                </a:lnTo>
                <a:lnTo>
                  <a:pt x="477" y="981"/>
                </a:lnTo>
                <a:lnTo>
                  <a:pt x="499" y="981"/>
                </a:lnTo>
                <a:lnTo>
                  <a:pt x="518" y="981"/>
                </a:lnTo>
                <a:lnTo>
                  <a:pt x="533" y="981"/>
                </a:lnTo>
                <a:lnTo>
                  <a:pt x="546" y="981"/>
                </a:lnTo>
                <a:lnTo>
                  <a:pt x="555" y="981"/>
                </a:lnTo>
                <a:lnTo>
                  <a:pt x="555" y="872"/>
                </a:lnTo>
                <a:lnTo>
                  <a:pt x="535" y="871"/>
                </a:lnTo>
                <a:lnTo>
                  <a:pt x="514" y="867"/>
                </a:lnTo>
                <a:lnTo>
                  <a:pt x="495" y="860"/>
                </a:lnTo>
                <a:lnTo>
                  <a:pt x="477" y="851"/>
                </a:lnTo>
                <a:lnTo>
                  <a:pt x="459" y="842"/>
                </a:lnTo>
                <a:lnTo>
                  <a:pt x="444" y="828"/>
                </a:lnTo>
                <a:lnTo>
                  <a:pt x="428" y="814"/>
                </a:lnTo>
                <a:lnTo>
                  <a:pt x="413" y="797"/>
                </a:lnTo>
                <a:lnTo>
                  <a:pt x="401" y="779"/>
                </a:lnTo>
                <a:lnTo>
                  <a:pt x="389" y="761"/>
                </a:lnTo>
                <a:lnTo>
                  <a:pt x="380" y="740"/>
                </a:lnTo>
                <a:lnTo>
                  <a:pt x="371" y="718"/>
                </a:lnTo>
                <a:lnTo>
                  <a:pt x="364" y="694"/>
                </a:lnTo>
                <a:lnTo>
                  <a:pt x="359" y="670"/>
                </a:lnTo>
                <a:lnTo>
                  <a:pt x="356" y="645"/>
                </a:lnTo>
                <a:lnTo>
                  <a:pt x="355" y="620"/>
                </a:lnTo>
                <a:lnTo>
                  <a:pt x="356" y="595"/>
                </a:lnTo>
                <a:lnTo>
                  <a:pt x="359" y="570"/>
                </a:lnTo>
                <a:lnTo>
                  <a:pt x="364" y="546"/>
                </a:lnTo>
                <a:lnTo>
                  <a:pt x="371" y="523"/>
                </a:lnTo>
                <a:lnTo>
                  <a:pt x="380" y="500"/>
                </a:lnTo>
                <a:lnTo>
                  <a:pt x="389" y="479"/>
                </a:lnTo>
                <a:lnTo>
                  <a:pt x="401" y="461"/>
                </a:lnTo>
                <a:lnTo>
                  <a:pt x="413" y="443"/>
                </a:lnTo>
                <a:lnTo>
                  <a:pt x="428" y="426"/>
                </a:lnTo>
                <a:lnTo>
                  <a:pt x="444" y="412"/>
                </a:lnTo>
                <a:lnTo>
                  <a:pt x="459" y="399"/>
                </a:lnTo>
                <a:lnTo>
                  <a:pt x="477" y="389"/>
                </a:lnTo>
                <a:lnTo>
                  <a:pt x="495" y="380"/>
                </a:lnTo>
                <a:lnTo>
                  <a:pt x="514" y="373"/>
                </a:lnTo>
                <a:lnTo>
                  <a:pt x="535" y="369"/>
                </a:lnTo>
                <a:lnTo>
                  <a:pt x="555" y="368"/>
                </a:lnTo>
                <a:lnTo>
                  <a:pt x="555" y="241"/>
                </a:lnTo>
                <a:lnTo>
                  <a:pt x="546" y="241"/>
                </a:lnTo>
                <a:lnTo>
                  <a:pt x="536" y="241"/>
                </a:lnTo>
                <a:lnTo>
                  <a:pt x="524" y="242"/>
                </a:lnTo>
                <a:lnTo>
                  <a:pt x="513" y="242"/>
                </a:lnTo>
                <a:lnTo>
                  <a:pt x="503" y="242"/>
                </a:lnTo>
                <a:lnTo>
                  <a:pt x="493" y="244"/>
                </a:lnTo>
                <a:lnTo>
                  <a:pt x="484" y="244"/>
                </a:lnTo>
                <a:lnTo>
                  <a:pt x="477" y="244"/>
                </a:lnTo>
                <a:lnTo>
                  <a:pt x="467" y="237"/>
                </a:lnTo>
                <a:lnTo>
                  <a:pt x="462" y="220"/>
                </a:lnTo>
                <a:lnTo>
                  <a:pt x="460" y="203"/>
                </a:lnTo>
                <a:lnTo>
                  <a:pt x="465" y="195"/>
                </a:lnTo>
                <a:lnTo>
                  <a:pt x="471" y="194"/>
                </a:lnTo>
                <a:lnTo>
                  <a:pt x="478" y="194"/>
                </a:lnTo>
                <a:lnTo>
                  <a:pt x="489" y="194"/>
                </a:lnTo>
                <a:lnTo>
                  <a:pt x="501" y="194"/>
                </a:lnTo>
                <a:lnTo>
                  <a:pt x="514" y="194"/>
                </a:lnTo>
                <a:lnTo>
                  <a:pt x="530" y="195"/>
                </a:lnTo>
                <a:lnTo>
                  <a:pt x="546" y="195"/>
                </a:lnTo>
                <a:lnTo>
                  <a:pt x="562" y="195"/>
                </a:lnTo>
                <a:lnTo>
                  <a:pt x="577" y="195"/>
                </a:lnTo>
                <a:lnTo>
                  <a:pt x="593" y="195"/>
                </a:lnTo>
                <a:lnTo>
                  <a:pt x="608" y="194"/>
                </a:lnTo>
                <a:lnTo>
                  <a:pt x="621" y="194"/>
                </a:lnTo>
                <a:lnTo>
                  <a:pt x="633" y="194"/>
                </a:lnTo>
                <a:lnTo>
                  <a:pt x="644" y="194"/>
                </a:lnTo>
                <a:lnTo>
                  <a:pt x="651" y="194"/>
                </a:lnTo>
                <a:lnTo>
                  <a:pt x="657" y="195"/>
                </a:lnTo>
                <a:lnTo>
                  <a:pt x="662" y="203"/>
                </a:lnTo>
                <a:lnTo>
                  <a:pt x="662" y="220"/>
                </a:lnTo>
                <a:lnTo>
                  <a:pt x="655" y="237"/>
                </a:lnTo>
                <a:lnTo>
                  <a:pt x="645" y="244"/>
                </a:lnTo>
                <a:lnTo>
                  <a:pt x="637" y="244"/>
                </a:lnTo>
                <a:lnTo>
                  <a:pt x="628" y="244"/>
                </a:lnTo>
                <a:lnTo>
                  <a:pt x="617" y="242"/>
                </a:lnTo>
                <a:lnTo>
                  <a:pt x="605" y="242"/>
                </a:lnTo>
                <a:lnTo>
                  <a:pt x="593" y="242"/>
                </a:lnTo>
                <a:lnTo>
                  <a:pt x="581" y="241"/>
                </a:lnTo>
                <a:lnTo>
                  <a:pt x="571" y="241"/>
                </a:lnTo>
                <a:lnTo>
                  <a:pt x="562" y="241"/>
                </a:lnTo>
                <a:lnTo>
                  <a:pt x="560" y="241"/>
                </a:lnTo>
                <a:lnTo>
                  <a:pt x="558" y="241"/>
                </a:lnTo>
                <a:lnTo>
                  <a:pt x="557" y="241"/>
                </a:lnTo>
                <a:lnTo>
                  <a:pt x="555" y="241"/>
                </a:lnTo>
                <a:lnTo>
                  <a:pt x="555" y="368"/>
                </a:lnTo>
                <a:lnTo>
                  <a:pt x="556" y="368"/>
                </a:lnTo>
                <a:lnTo>
                  <a:pt x="557" y="368"/>
                </a:lnTo>
                <a:lnTo>
                  <a:pt x="558" y="368"/>
                </a:lnTo>
                <a:lnTo>
                  <a:pt x="580" y="369"/>
                </a:lnTo>
                <a:lnTo>
                  <a:pt x="600" y="373"/>
                </a:lnTo>
                <a:lnTo>
                  <a:pt x="619" y="379"/>
                </a:lnTo>
                <a:lnTo>
                  <a:pt x="638" y="387"/>
                </a:lnTo>
                <a:lnTo>
                  <a:pt x="656" y="399"/>
                </a:lnTo>
                <a:lnTo>
                  <a:pt x="673" y="411"/>
                </a:lnTo>
                <a:lnTo>
                  <a:pt x="688" y="425"/>
                </a:lnTo>
                <a:lnTo>
                  <a:pt x="703" y="442"/>
                </a:lnTo>
                <a:lnTo>
                  <a:pt x="717" y="460"/>
                </a:lnTo>
                <a:lnTo>
                  <a:pt x="728" y="479"/>
                </a:lnTo>
                <a:lnTo>
                  <a:pt x="738" y="500"/>
                </a:lnTo>
                <a:lnTo>
                  <a:pt x="747" y="523"/>
                </a:lnTo>
                <a:lnTo>
                  <a:pt x="754" y="545"/>
                </a:lnTo>
                <a:lnTo>
                  <a:pt x="758" y="570"/>
                </a:lnTo>
                <a:lnTo>
                  <a:pt x="761" y="594"/>
                </a:lnTo>
                <a:lnTo>
                  <a:pt x="763" y="620"/>
                </a:lnTo>
                <a:lnTo>
                  <a:pt x="761" y="647"/>
                </a:lnTo>
                <a:lnTo>
                  <a:pt x="758" y="670"/>
                </a:lnTo>
                <a:lnTo>
                  <a:pt x="754" y="695"/>
                </a:lnTo>
                <a:lnTo>
                  <a:pt x="747" y="718"/>
                </a:lnTo>
                <a:lnTo>
                  <a:pt x="738" y="740"/>
                </a:lnTo>
                <a:lnTo>
                  <a:pt x="728" y="761"/>
                </a:lnTo>
                <a:lnTo>
                  <a:pt x="717" y="780"/>
                </a:lnTo>
                <a:lnTo>
                  <a:pt x="703" y="798"/>
                </a:lnTo>
                <a:lnTo>
                  <a:pt x="688" y="815"/>
                </a:lnTo>
                <a:lnTo>
                  <a:pt x="673" y="829"/>
                </a:lnTo>
                <a:lnTo>
                  <a:pt x="656" y="842"/>
                </a:lnTo>
                <a:lnTo>
                  <a:pt x="638" y="853"/>
                </a:lnTo>
                <a:lnTo>
                  <a:pt x="619" y="861"/>
                </a:lnTo>
                <a:lnTo>
                  <a:pt x="600" y="867"/>
                </a:lnTo>
                <a:lnTo>
                  <a:pt x="580" y="871"/>
                </a:lnTo>
                <a:lnTo>
                  <a:pt x="558" y="872"/>
                </a:lnTo>
                <a:lnTo>
                  <a:pt x="557" y="872"/>
                </a:lnTo>
                <a:lnTo>
                  <a:pt x="556" y="872"/>
                </a:lnTo>
                <a:lnTo>
                  <a:pt x="555" y="872"/>
                </a:lnTo>
                <a:lnTo>
                  <a:pt x="555" y="981"/>
                </a:lnTo>
                <a:lnTo>
                  <a:pt x="558" y="981"/>
                </a:lnTo>
                <a:lnTo>
                  <a:pt x="560" y="981"/>
                </a:lnTo>
                <a:lnTo>
                  <a:pt x="562" y="981"/>
                </a:lnTo>
                <a:lnTo>
                  <a:pt x="564" y="981"/>
                </a:lnTo>
                <a:lnTo>
                  <a:pt x="573" y="981"/>
                </a:lnTo>
                <a:lnTo>
                  <a:pt x="585" y="981"/>
                </a:lnTo>
                <a:lnTo>
                  <a:pt x="602" y="981"/>
                </a:lnTo>
                <a:lnTo>
                  <a:pt x="622" y="981"/>
                </a:lnTo>
                <a:lnTo>
                  <a:pt x="645" y="981"/>
                </a:lnTo>
                <a:lnTo>
                  <a:pt x="671" y="981"/>
                </a:lnTo>
                <a:lnTo>
                  <a:pt x="697" y="981"/>
                </a:lnTo>
                <a:lnTo>
                  <a:pt x="726" y="981"/>
                </a:lnTo>
                <a:lnTo>
                  <a:pt x="754" y="981"/>
                </a:lnTo>
                <a:lnTo>
                  <a:pt x="783" y="981"/>
                </a:lnTo>
                <a:lnTo>
                  <a:pt x="811" y="981"/>
                </a:lnTo>
                <a:lnTo>
                  <a:pt x="838" y="981"/>
                </a:lnTo>
                <a:lnTo>
                  <a:pt x="863" y="981"/>
                </a:lnTo>
                <a:lnTo>
                  <a:pt x="885" y="981"/>
                </a:lnTo>
                <a:lnTo>
                  <a:pt x="905" y="981"/>
                </a:lnTo>
                <a:lnTo>
                  <a:pt x="937" y="980"/>
                </a:lnTo>
                <a:lnTo>
                  <a:pt x="961" y="977"/>
                </a:lnTo>
                <a:lnTo>
                  <a:pt x="983" y="970"/>
                </a:lnTo>
                <a:lnTo>
                  <a:pt x="997" y="957"/>
                </a:lnTo>
                <a:lnTo>
                  <a:pt x="1009" y="941"/>
                </a:lnTo>
                <a:lnTo>
                  <a:pt x="1013" y="916"/>
                </a:lnTo>
                <a:lnTo>
                  <a:pt x="1014" y="882"/>
                </a:lnTo>
                <a:lnTo>
                  <a:pt x="1011" y="840"/>
                </a:lnTo>
                <a:lnTo>
                  <a:pt x="1005" y="810"/>
                </a:lnTo>
                <a:lnTo>
                  <a:pt x="995" y="772"/>
                </a:lnTo>
                <a:lnTo>
                  <a:pt x="983" y="730"/>
                </a:lnTo>
                <a:lnTo>
                  <a:pt x="968" y="686"/>
                </a:lnTo>
                <a:lnTo>
                  <a:pt x="951" y="644"/>
                </a:lnTo>
                <a:lnTo>
                  <a:pt x="936" y="606"/>
                </a:lnTo>
                <a:lnTo>
                  <a:pt x="921" y="574"/>
                </a:lnTo>
                <a:lnTo>
                  <a:pt x="907" y="553"/>
                </a:lnTo>
                <a:lnTo>
                  <a:pt x="894" y="535"/>
                </a:lnTo>
                <a:lnTo>
                  <a:pt x="878" y="513"/>
                </a:lnTo>
                <a:lnTo>
                  <a:pt x="863" y="489"/>
                </a:lnTo>
                <a:lnTo>
                  <a:pt x="846" y="464"/>
                </a:lnTo>
                <a:lnTo>
                  <a:pt x="831" y="440"/>
                </a:lnTo>
                <a:lnTo>
                  <a:pt x="819" y="419"/>
                </a:lnTo>
                <a:lnTo>
                  <a:pt x="809" y="401"/>
                </a:lnTo>
                <a:lnTo>
                  <a:pt x="804" y="389"/>
                </a:lnTo>
                <a:lnTo>
                  <a:pt x="799" y="365"/>
                </a:lnTo>
                <a:lnTo>
                  <a:pt x="795" y="332"/>
                </a:lnTo>
                <a:lnTo>
                  <a:pt x="794" y="295"/>
                </a:lnTo>
                <a:lnTo>
                  <a:pt x="794" y="259"/>
                </a:lnTo>
                <a:lnTo>
                  <a:pt x="797" y="237"/>
                </a:lnTo>
                <a:lnTo>
                  <a:pt x="803" y="222"/>
                </a:lnTo>
                <a:lnTo>
                  <a:pt x="811" y="215"/>
                </a:lnTo>
                <a:lnTo>
                  <a:pt x="821" y="216"/>
                </a:lnTo>
                <a:lnTo>
                  <a:pt x="827" y="231"/>
                </a:lnTo>
                <a:lnTo>
                  <a:pt x="824" y="255"/>
                </a:lnTo>
                <a:lnTo>
                  <a:pt x="819" y="283"/>
                </a:lnTo>
                <a:lnTo>
                  <a:pt x="813" y="305"/>
                </a:lnTo>
                <a:lnTo>
                  <a:pt x="812" y="315"/>
                </a:lnTo>
                <a:lnTo>
                  <a:pt x="813" y="325"/>
                </a:lnTo>
                <a:lnTo>
                  <a:pt x="817" y="336"/>
                </a:lnTo>
                <a:lnTo>
                  <a:pt x="821" y="346"/>
                </a:lnTo>
                <a:lnTo>
                  <a:pt x="827" y="357"/>
                </a:lnTo>
                <a:lnTo>
                  <a:pt x="834" y="368"/>
                </a:lnTo>
                <a:lnTo>
                  <a:pt x="845" y="379"/>
                </a:lnTo>
                <a:lnTo>
                  <a:pt x="856" y="390"/>
                </a:lnTo>
                <a:lnTo>
                  <a:pt x="863" y="396"/>
                </a:lnTo>
                <a:lnTo>
                  <a:pt x="870" y="403"/>
                </a:lnTo>
                <a:lnTo>
                  <a:pt x="879" y="408"/>
                </a:lnTo>
                <a:lnTo>
                  <a:pt x="890" y="414"/>
                </a:lnTo>
                <a:lnTo>
                  <a:pt x="901" y="421"/>
                </a:lnTo>
                <a:lnTo>
                  <a:pt x="913" y="426"/>
                </a:lnTo>
                <a:lnTo>
                  <a:pt x="925" y="432"/>
                </a:lnTo>
                <a:lnTo>
                  <a:pt x="939" y="438"/>
                </a:lnTo>
                <a:lnTo>
                  <a:pt x="952" y="442"/>
                </a:lnTo>
                <a:lnTo>
                  <a:pt x="966" y="447"/>
                </a:lnTo>
                <a:lnTo>
                  <a:pt x="980" y="450"/>
                </a:lnTo>
                <a:lnTo>
                  <a:pt x="994" y="453"/>
                </a:lnTo>
                <a:lnTo>
                  <a:pt x="1009" y="456"/>
                </a:lnTo>
                <a:lnTo>
                  <a:pt x="1022" y="457"/>
                </a:lnTo>
                <a:lnTo>
                  <a:pt x="1036" y="457"/>
                </a:lnTo>
                <a:lnTo>
                  <a:pt x="1048" y="456"/>
                </a:lnTo>
                <a:lnTo>
                  <a:pt x="1064" y="453"/>
                </a:lnTo>
                <a:lnTo>
                  <a:pt x="1078" y="447"/>
                </a:lnTo>
                <a:lnTo>
                  <a:pt x="1091" y="442"/>
                </a:lnTo>
                <a:lnTo>
                  <a:pt x="1102" y="432"/>
                </a:lnTo>
                <a:lnTo>
                  <a:pt x="1110" y="421"/>
                </a:lnTo>
                <a:lnTo>
                  <a:pt x="1116" y="405"/>
                </a:lnTo>
                <a:lnTo>
                  <a:pt x="1121" y="386"/>
                </a:lnTo>
                <a:lnTo>
                  <a:pt x="1122" y="364"/>
                </a:lnTo>
                <a:lnTo>
                  <a:pt x="1121" y="336"/>
                </a:lnTo>
                <a:lnTo>
                  <a:pt x="1118" y="304"/>
                </a:lnTo>
                <a:lnTo>
                  <a:pt x="1111" y="269"/>
                </a:lnTo>
                <a:lnTo>
                  <a:pt x="1100" y="233"/>
                </a:lnTo>
                <a:lnTo>
                  <a:pt x="1082" y="196"/>
                </a:lnTo>
                <a:lnTo>
                  <a:pt x="1058" y="160"/>
                </a:lnTo>
                <a:lnTo>
                  <a:pt x="1027" y="127"/>
                </a:lnTo>
                <a:lnTo>
                  <a:pt x="986" y="98"/>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5822976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B623A7FE-334D-3341-B8B3-2D501A69B9D5}" type="slidenum">
              <a:rPr lang="en-US" altLang="x-none" sz="1200">
                <a:latin typeface="Tahoma" charset="0"/>
              </a:rPr>
              <a:pPr>
                <a:spcBef>
                  <a:spcPct val="0"/>
                </a:spcBef>
                <a:buClrTx/>
                <a:buSzTx/>
                <a:buFontTx/>
                <a:buNone/>
              </a:pPr>
              <a:t>44</a:t>
            </a:fld>
            <a:endParaRPr lang="en-US" altLang="x-none" sz="1200">
              <a:latin typeface="Tahoma" charset="0"/>
            </a:endParaRPr>
          </a:p>
        </p:txBody>
      </p:sp>
      <p:sp>
        <p:nvSpPr>
          <p:cNvPr id="111618" name="Rectangle 4"/>
          <p:cNvSpPr>
            <a:spLocks noChangeArrowheads="1"/>
          </p:cNvSpPr>
          <p:nvPr/>
        </p:nvSpPr>
        <p:spPr bwMode="auto">
          <a:xfrm>
            <a:off x="304800" y="2286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3200" u="sng" dirty="0">
                <a:solidFill>
                  <a:schemeClr val="accent2"/>
                </a:solidFill>
              </a:rPr>
              <a:t>Layering: </a:t>
            </a:r>
            <a:r>
              <a:rPr lang="en-US" altLang="x-none" sz="3200" b="1" i="1" u="sng" dirty="0">
                <a:solidFill>
                  <a:schemeClr val="accent2"/>
                </a:solidFill>
              </a:rPr>
              <a:t>Physical</a:t>
            </a:r>
            <a:r>
              <a:rPr lang="en-US" altLang="x-none" sz="3200" u="sng" dirty="0">
                <a:solidFill>
                  <a:schemeClr val="accent2"/>
                </a:solidFill>
              </a:rPr>
              <a:t> Communication </a:t>
            </a:r>
            <a:endParaRPr lang="en-US" altLang="x-none" sz="4000" u="sng" dirty="0">
              <a:solidFill>
                <a:schemeClr val="accent2"/>
              </a:solidFill>
            </a:endParaRPr>
          </a:p>
        </p:txBody>
      </p:sp>
      <p:grpSp>
        <p:nvGrpSpPr>
          <p:cNvPr id="111619" name="Group 5"/>
          <p:cNvGrpSpPr>
            <a:grpSpLocks/>
          </p:cNvGrpSpPr>
          <p:nvPr/>
        </p:nvGrpSpPr>
        <p:grpSpPr bwMode="auto">
          <a:xfrm>
            <a:off x="1731963" y="1670050"/>
            <a:ext cx="5981700" cy="4497388"/>
            <a:chOff x="1091" y="1052"/>
            <a:chExt cx="3768" cy="2833"/>
          </a:xfrm>
        </p:grpSpPr>
        <p:sp>
          <p:nvSpPr>
            <p:cNvPr id="111672" name="Freeform 6"/>
            <p:cNvSpPr>
              <a:spLocks/>
            </p:cNvSpPr>
            <p:nvPr/>
          </p:nvSpPr>
          <p:spPr bwMode="auto">
            <a:xfrm>
              <a:off x="1091" y="1052"/>
              <a:ext cx="3768" cy="2833"/>
            </a:xfrm>
            <a:custGeom>
              <a:avLst/>
              <a:gdLst>
                <a:gd name="T0" fmla="*/ 2147483646 w 1340"/>
                <a:gd name="T1" fmla="*/ 2147483646 h 1191"/>
                <a:gd name="T2" fmla="*/ 2147483646 w 1340"/>
                <a:gd name="T3" fmla="*/ 2147483646 h 1191"/>
                <a:gd name="T4" fmla="*/ 2147483646 w 1340"/>
                <a:gd name="T5" fmla="*/ 2147483646 h 1191"/>
                <a:gd name="T6" fmla="*/ 2147483646 w 1340"/>
                <a:gd name="T7" fmla="*/ 2147483646 h 1191"/>
                <a:gd name="T8" fmla="*/ 2147483646 w 1340"/>
                <a:gd name="T9" fmla="*/ 2147483646 h 1191"/>
                <a:gd name="T10" fmla="*/ 2147483646 w 1340"/>
                <a:gd name="T11" fmla="*/ 2147483646 h 1191"/>
                <a:gd name="T12" fmla="*/ 2147483646 w 1340"/>
                <a:gd name="T13" fmla="*/ 2147483646 h 1191"/>
                <a:gd name="T14" fmla="*/ 2147483646 w 1340"/>
                <a:gd name="T15" fmla="*/ 2147483646 h 1191"/>
                <a:gd name="T16" fmla="*/ 2147483646 w 1340"/>
                <a:gd name="T17" fmla="*/ 2147483646 h 1191"/>
                <a:gd name="T18" fmla="*/ 2147483646 w 1340"/>
                <a:gd name="T19" fmla="*/ 2147483646 h 1191"/>
                <a:gd name="T20" fmla="*/ 2147483646 w 1340"/>
                <a:gd name="T21" fmla="*/ 2147483646 h 1191"/>
                <a:gd name="T22" fmla="*/ 2147483646 w 1340"/>
                <a:gd name="T23" fmla="*/ 2147483646 h 11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40"/>
                <a:gd name="T37" fmla="*/ 0 h 1191"/>
                <a:gd name="T38" fmla="*/ 1340 w 1340"/>
                <a:gd name="T39" fmla="*/ 1191 h 11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40" h="1191">
                  <a:moveTo>
                    <a:pt x="550" y="42"/>
                  </a:moveTo>
                  <a:cubicBezTo>
                    <a:pt x="437" y="4"/>
                    <a:pt x="164" y="0"/>
                    <a:pt x="82" y="60"/>
                  </a:cubicBezTo>
                  <a:cubicBezTo>
                    <a:pt x="0" y="120"/>
                    <a:pt x="67" y="292"/>
                    <a:pt x="58" y="402"/>
                  </a:cubicBezTo>
                  <a:cubicBezTo>
                    <a:pt x="49" y="512"/>
                    <a:pt x="19" y="642"/>
                    <a:pt x="28" y="720"/>
                  </a:cubicBezTo>
                  <a:cubicBezTo>
                    <a:pt x="37" y="798"/>
                    <a:pt x="27" y="844"/>
                    <a:pt x="112" y="870"/>
                  </a:cubicBezTo>
                  <a:cubicBezTo>
                    <a:pt x="197" y="896"/>
                    <a:pt x="450" y="833"/>
                    <a:pt x="538" y="876"/>
                  </a:cubicBezTo>
                  <a:cubicBezTo>
                    <a:pt x="626" y="919"/>
                    <a:pt x="524" y="1091"/>
                    <a:pt x="640" y="1128"/>
                  </a:cubicBezTo>
                  <a:cubicBezTo>
                    <a:pt x="756" y="1165"/>
                    <a:pt x="1128" y="1191"/>
                    <a:pt x="1234" y="1098"/>
                  </a:cubicBezTo>
                  <a:cubicBezTo>
                    <a:pt x="1340" y="1005"/>
                    <a:pt x="1281" y="696"/>
                    <a:pt x="1276" y="570"/>
                  </a:cubicBezTo>
                  <a:cubicBezTo>
                    <a:pt x="1271" y="444"/>
                    <a:pt x="1290" y="389"/>
                    <a:pt x="1204" y="342"/>
                  </a:cubicBezTo>
                  <a:cubicBezTo>
                    <a:pt x="1118" y="295"/>
                    <a:pt x="868" y="338"/>
                    <a:pt x="760" y="288"/>
                  </a:cubicBezTo>
                  <a:cubicBezTo>
                    <a:pt x="652" y="238"/>
                    <a:pt x="663" y="80"/>
                    <a:pt x="550" y="42"/>
                  </a:cubicBezTo>
                  <a:close/>
                </a:path>
              </a:pathLst>
            </a:custGeom>
            <a:solidFill>
              <a:srgbClr val="66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111673" name="Group 7"/>
            <p:cNvGrpSpPr>
              <a:grpSpLocks/>
            </p:cNvGrpSpPr>
            <p:nvPr/>
          </p:nvGrpSpPr>
          <p:grpSpPr bwMode="auto">
            <a:xfrm>
              <a:off x="1319" y="1275"/>
              <a:ext cx="1480" cy="568"/>
              <a:chOff x="3552" y="246"/>
              <a:chExt cx="527" cy="248"/>
            </a:xfrm>
          </p:grpSpPr>
          <p:graphicFrame>
            <p:nvGraphicFramePr>
              <p:cNvPr id="111724" name="Object 8"/>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362149" name="ClipArt" r:id="rId4" imgW="1307079" imgH="1083682" progId="MS_ClipArt_Gallery.2">
                      <p:embed/>
                    </p:oleObj>
                  </mc:Choice>
                  <mc:Fallback>
                    <p:oleObj name="ClipArt" r:id="rId4" imgW="1307079" imgH="1083682" progId="MS_ClipArt_Gallery.2">
                      <p:embed/>
                      <p:pic>
                        <p:nvPicPr>
                          <p:cNvPr id="11172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1725" name="Object 9"/>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362150" name="ClipArt" r:id="rId6" imgW="682368" imgH="480541" progId="MS_ClipArt_Gallery.2">
                      <p:embed/>
                    </p:oleObj>
                  </mc:Choice>
                  <mc:Fallback>
                    <p:oleObj name="ClipArt" r:id="rId6" imgW="682368" imgH="480541" progId="MS_ClipArt_Gallery.2">
                      <p:embed/>
                      <p:pic>
                        <p:nvPicPr>
                          <p:cNvPr id="111725"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1726" name="Line 10"/>
              <p:cNvSpPr>
                <a:spLocks noChangeShapeType="1"/>
              </p:cNvSpPr>
              <p:nvPr/>
            </p:nvSpPr>
            <p:spPr bwMode="auto">
              <a:xfrm flipV="1">
                <a:off x="3844" y="434"/>
                <a:ext cx="8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674" name="Group 11"/>
            <p:cNvGrpSpPr>
              <a:grpSpLocks/>
            </p:cNvGrpSpPr>
            <p:nvPr/>
          </p:nvGrpSpPr>
          <p:grpSpPr bwMode="auto">
            <a:xfrm>
              <a:off x="1319" y="2336"/>
              <a:ext cx="1480" cy="569"/>
              <a:chOff x="3552" y="246"/>
              <a:chExt cx="527" cy="248"/>
            </a:xfrm>
          </p:grpSpPr>
          <p:graphicFrame>
            <p:nvGraphicFramePr>
              <p:cNvPr id="111721" name="Object 12"/>
              <p:cNvGraphicFramePr>
                <a:graphicFrameLocks noChangeAspect="1"/>
              </p:cNvGraphicFramePr>
              <p:nvPr/>
            </p:nvGraphicFramePr>
            <p:xfrm>
              <a:off x="3552" y="246"/>
              <a:ext cx="299" cy="248"/>
            </p:xfrm>
            <a:graphic>
              <a:graphicData uri="http://schemas.openxmlformats.org/presentationml/2006/ole">
                <mc:AlternateContent xmlns:mc="http://schemas.openxmlformats.org/markup-compatibility/2006">
                  <mc:Choice xmlns:v="urn:schemas-microsoft-com:vml" Requires="v">
                    <p:oleObj spid="_x0000_s362151" name="ClipArt" r:id="rId8" imgW="1307079" imgH="1083682" progId="MS_ClipArt_Gallery.2">
                      <p:embed/>
                    </p:oleObj>
                  </mc:Choice>
                  <mc:Fallback>
                    <p:oleObj name="ClipArt" r:id="rId8" imgW="1307079" imgH="1083682" progId="MS_ClipArt_Gallery.2">
                      <p:embed/>
                      <p:pic>
                        <p:nvPicPr>
                          <p:cNvPr id="111721"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 y="246"/>
                            <a:ext cx="299" cy="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1722" name="Object 13"/>
              <p:cNvGraphicFramePr>
                <a:graphicFrameLocks noChangeAspect="1"/>
              </p:cNvGraphicFramePr>
              <p:nvPr/>
            </p:nvGraphicFramePr>
            <p:xfrm>
              <a:off x="3878" y="338"/>
              <a:ext cx="201" cy="144"/>
            </p:xfrm>
            <a:graphic>
              <a:graphicData uri="http://schemas.openxmlformats.org/presentationml/2006/ole">
                <mc:AlternateContent xmlns:mc="http://schemas.openxmlformats.org/markup-compatibility/2006">
                  <mc:Choice xmlns:v="urn:schemas-microsoft-com:vml" Requires="v">
                    <p:oleObj spid="_x0000_s362152" name="ClipArt" r:id="rId9" imgW="682368" imgH="480541" progId="MS_ClipArt_Gallery.2">
                      <p:embed/>
                    </p:oleObj>
                  </mc:Choice>
                  <mc:Fallback>
                    <p:oleObj name="ClipArt" r:id="rId9" imgW="682368" imgH="480541" progId="MS_ClipArt_Gallery.2">
                      <p:embed/>
                      <p:pic>
                        <p:nvPicPr>
                          <p:cNvPr id="111722"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8" y="338"/>
                            <a:ext cx="201" cy="1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11723" name="Line 14"/>
              <p:cNvSpPr>
                <a:spLocks noChangeShapeType="1"/>
              </p:cNvSpPr>
              <p:nvPr/>
            </p:nvSpPr>
            <p:spPr bwMode="auto">
              <a:xfrm flipV="1">
                <a:off x="3844" y="434"/>
                <a:ext cx="82" cy="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675" name="Group 15"/>
            <p:cNvGrpSpPr>
              <a:grpSpLocks/>
            </p:cNvGrpSpPr>
            <p:nvPr/>
          </p:nvGrpSpPr>
          <p:grpSpPr bwMode="auto">
            <a:xfrm>
              <a:off x="2397" y="1939"/>
              <a:ext cx="105" cy="382"/>
              <a:chOff x="3842" y="406"/>
              <a:chExt cx="51" cy="167"/>
            </a:xfrm>
          </p:grpSpPr>
          <p:sp>
            <p:nvSpPr>
              <p:cNvPr id="111718" name="Oval 16"/>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19" name="Oval 17"/>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20" name="Oval 18"/>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grpSp>
          <p:nvGrpSpPr>
            <p:cNvPr id="111676" name="Group 19"/>
            <p:cNvGrpSpPr>
              <a:grpSpLocks/>
            </p:cNvGrpSpPr>
            <p:nvPr/>
          </p:nvGrpSpPr>
          <p:grpSpPr bwMode="auto">
            <a:xfrm>
              <a:off x="3027" y="2854"/>
              <a:ext cx="423" cy="705"/>
              <a:chOff x="4180" y="783"/>
              <a:chExt cx="150" cy="307"/>
            </a:xfrm>
          </p:grpSpPr>
          <p:sp>
            <p:nvSpPr>
              <p:cNvPr id="111710" name="AutoShape 20"/>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11" name="Rectangle 21"/>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12" name="Rectangle 22"/>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13" name="AutoShape 23"/>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14" name="Line 24"/>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15" name="Line 25"/>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16" name="Rectangle 26"/>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17" name="Rectangle 27"/>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grpSp>
          <p:nvGrpSpPr>
            <p:cNvPr id="111677" name="Group 28"/>
            <p:cNvGrpSpPr>
              <a:grpSpLocks/>
            </p:cNvGrpSpPr>
            <p:nvPr/>
          </p:nvGrpSpPr>
          <p:grpSpPr bwMode="auto">
            <a:xfrm rot="-5400000">
              <a:off x="3667" y="2965"/>
              <a:ext cx="145" cy="471"/>
              <a:chOff x="3842" y="406"/>
              <a:chExt cx="51" cy="167"/>
            </a:xfrm>
          </p:grpSpPr>
          <p:sp>
            <p:nvSpPr>
              <p:cNvPr id="111707" name="Oval 29"/>
              <p:cNvSpPr>
                <a:spLocks noChangeArrowheads="1"/>
              </p:cNvSpPr>
              <p:nvPr/>
            </p:nvSpPr>
            <p:spPr bwMode="auto">
              <a:xfrm>
                <a:off x="3842" y="40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08" name="Oval 30"/>
              <p:cNvSpPr>
                <a:spLocks noChangeArrowheads="1"/>
              </p:cNvSpPr>
              <p:nvPr/>
            </p:nvSpPr>
            <p:spPr bwMode="auto">
              <a:xfrm>
                <a:off x="3844" y="46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09" name="Oval 31"/>
              <p:cNvSpPr>
                <a:spLocks noChangeArrowheads="1"/>
              </p:cNvSpPr>
              <p:nvPr/>
            </p:nvSpPr>
            <p:spPr bwMode="auto">
              <a:xfrm>
                <a:off x="3846" y="526"/>
                <a:ext cx="47" cy="4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sp>
          <p:nvSpPr>
            <p:cNvPr id="111678" name="Line 32"/>
            <p:cNvSpPr>
              <a:spLocks noChangeShapeType="1"/>
            </p:cNvSpPr>
            <p:nvPr/>
          </p:nvSpPr>
          <p:spPr bwMode="auto">
            <a:xfrm>
              <a:off x="3302" y="2690"/>
              <a:ext cx="1000" cy="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79" name="Line 33"/>
            <p:cNvSpPr>
              <a:spLocks noChangeShapeType="1"/>
            </p:cNvSpPr>
            <p:nvPr/>
          </p:nvSpPr>
          <p:spPr bwMode="auto">
            <a:xfrm>
              <a:off x="3309" y="2684"/>
              <a:ext cx="3" cy="17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80" name="Line 34"/>
            <p:cNvSpPr>
              <a:spLocks noChangeShapeType="1"/>
            </p:cNvSpPr>
            <p:nvPr/>
          </p:nvSpPr>
          <p:spPr bwMode="auto">
            <a:xfrm>
              <a:off x="4309" y="2681"/>
              <a:ext cx="3" cy="1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81" name="Line 35"/>
            <p:cNvSpPr>
              <a:spLocks noChangeShapeType="1"/>
            </p:cNvSpPr>
            <p:nvPr/>
          </p:nvSpPr>
          <p:spPr bwMode="auto">
            <a:xfrm>
              <a:off x="2697" y="1727"/>
              <a:ext cx="583" cy="4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82" name="Line 36"/>
            <p:cNvSpPr>
              <a:spLocks noChangeShapeType="1"/>
            </p:cNvSpPr>
            <p:nvPr/>
          </p:nvSpPr>
          <p:spPr bwMode="auto">
            <a:xfrm flipV="1">
              <a:off x="2722" y="2237"/>
              <a:ext cx="558" cy="5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83" name="Line 37"/>
            <p:cNvSpPr>
              <a:spLocks noChangeShapeType="1"/>
            </p:cNvSpPr>
            <p:nvPr/>
          </p:nvSpPr>
          <p:spPr bwMode="auto">
            <a:xfrm flipV="1">
              <a:off x="3786" y="2390"/>
              <a:ext cx="3" cy="2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11684" name="Group 38"/>
            <p:cNvGrpSpPr>
              <a:grpSpLocks/>
            </p:cNvGrpSpPr>
            <p:nvPr/>
          </p:nvGrpSpPr>
          <p:grpSpPr bwMode="auto">
            <a:xfrm>
              <a:off x="4046" y="2831"/>
              <a:ext cx="423" cy="705"/>
              <a:chOff x="4180" y="783"/>
              <a:chExt cx="150" cy="307"/>
            </a:xfrm>
          </p:grpSpPr>
          <p:sp>
            <p:nvSpPr>
              <p:cNvPr id="111699" name="AutoShape 39"/>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00" name="Rectangle 40"/>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01" name="Rectangle 41"/>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02" name="AutoShape 42"/>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03" name="Line 43"/>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04" name="Line 44"/>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705" name="Rectangle 45"/>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706" name="Rectangle 46"/>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grpSp>
          <p:nvGrpSpPr>
            <p:cNvPr id="111685" name="Group 47"/>
            <p:cNvGrpSpPr>
              <a:grpSpLocks/>
            </p:cNvGrpSpPr>
            <p:nvPr/>
          </p:nvGrpSpPr>
          <p:grpSpPr bwMode="auto">
            <a:xfrm>
              <a:off x="3251" y="1991"/>
              <a:ext cx="1013" cy="416"/>
              <a:chOff x="3600" y="219"/>
              <a:chExt cx="360" cy="175"/>
            </a:xfrm>
          </p:grpSpPr>
          <p:sp>
            <p:nvSpPr>
              <p:cNvPr id="111686" name="Oval 4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87" name="Line 4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88" name="Line 5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89" name="Rectangle 51"/>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New Roman" charset="0"/>
                </a:endParaRPr>
              </a:p>
            </p:txBody>
          </p:sp>
          <p:sp>
            <p:nvSpPr>
              <p:cNvPr id="111690" name="Oval 5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grpSp>
            <p:nvGrpSpPr>
              <p:cNvPr id="111691" name="Group 53"/>
              <p:cNvGrpSpPr>
                <a:grpSpLocks/>
              </p:cNvGrpSpPr>
              <p:nvPr/>
            </p:nvGrpSpPr>
            <p:grpSpPr bwMode="auto">
              <a:xfrm>
                <a:off x="3686" y="244"/>
                <a:ext cx="177" cy="66"/>
                <a:chOff x="2848" y="848"/>
                <a:chExt cx="140" cy="98"/>
              </a:xfrm>
            </p:grpSpPr>
            <p:sp>
              <p:nvSpPr>
                <p:cNvPr id="111696" name="Line 5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97" name="Line 5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98" name="Line 5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692" name="Group 57"/>
              <p:cNvGrpSpPr>
                <a:grpSpLocks/>
              </p:cNvGrpSpPr>
              <p:nvPr/>
            </p:nvGrpSpPr>
            <p:grpSpPr bwMode="auto">
              <a:xfrm flipV="1">
                <a:off x="3686" y="243"/>
                <a:ext cx="177" cy="66"/>
                <a:chOff x="2848" y="848"/>
                <a:chExt cx="140" cy="98"/>
              </a:xfrm>
            </p:grpSpPr>
            <p:sp>
              <p:nvSpPr>
                <p:cNvPr id="111693" name="Line 5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94" name="Line 5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95" name="Line 6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grpSp>
        <p:nvGrpSpPr>
          <p:cNvPr id="111620" name="Group 61"/>
          <p:cNvGrpSpPr>
            <a:grpSpLocks/>
          </p:cNvGrpSpPr>
          <p:nvPr/>
        </p:nvGrpSpPr>
        <p:grpSpPr bwMode="auto">
          <a:xfrm>
            <a:off x="2116138" y="1427163"/>
            <a:ext cx="1344612" cy="1512887"/>
            <a:chOff x="188" y="1425"/>
            <a:chExt cx="847" cy="953"/>
          </a:xfrm>
        </p:grpSpPr>
        <p:sp>
          <p:nvSpPr>
            <p:cNvPr id="111665" name="Rectangle 62"/>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66" name="Rectangle 63"/>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67" name="Text Box 64"/>
            <p:cNvSpPr txBox="1">
              <a:spLocks noChangeArrowheads="1"/>
            </p:cNvSpPr>
            <p:nvPr/>
          </p:nvSpPr>
          <p:spPr bwMode="auto">
            <a:xfrm>
              <a:off x="188" y="1455"/>
              <a:ext cx="830"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application</a:t>
              </a:r>
            </a:p>
            <a:p>
              <a:pPr algn="ctr">
                <a:spcBef>
                  <a:spcPct val="0"/>
                </a:spcBef>
                <a:buClrTx/>
                <a:buSzTx/>
                <a:buFontTx/>
                <a:buNone/>
              </a:pPr>
              <a:r>
                <a:rPr lang="en-US" altLang="x-none" sz="1800"/>
                <a:t>transport</a:t>
              </a:r>
            </a:p>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11668" name="Line 65"/>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69" name="Line 66"/>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70" name="Line 67"/>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71" name="Line 68"/>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621" name="Group 69"/>
          <p:cNvGrpSpPr>
            <a:grpSpLocks/>
          </p:cNvGrpSpPr>
          <p:nvPr/>
        </p:nvGrpSpPr>
        <p:grpSpPr bwMode="auto">
          <a:xfrm>
            <a:off x="2038350" y="3154363"/>
            <a:ext cx="1344613" cy="1512887"/>
            <a:chOff x="188" y="1425"/>
            <a:chExt cx="847" cy="953"/>
          </a:xfrm>
        </p:grpSpPr>
        <p:sp>
          <p:nvSpPr>
            <p:cNvPr id="111658" name="Rectangle 70"/>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59" name="Rectangle 71"/>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60" name="Text Box 72"/>
            <p:cNvSpPr txBox="1">
              <a:spLocks noChangeArrowheads="1"/>
            </p:cNvSpPr>
            <p:nvPr/>
          </p:nvSpPr>
          <p:spPr bwMode="auto">
            <a:xfrm>
              <a:off x="188" y="1455"/>
              <a:ext cx="830"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application</a:t>
              </a:r>
            </a:p>
            <a:p>
              <a:pPr algn="ctr">
                <a:spcBef>
                  <a:spcPct val="0"/>
                </a:spcBef>
                <a:buClrTx/>
                <a:buSzTx/>
                <a:buFontTx/>
                <a:buNone/>
              </a:pPr>
              <a:r>
                <a:rPr lang="en-US" altLang="x-none" sz="1800"/>
                <a:t>transport</a:t>
              </a:r>
            </a:p>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11661" name="Line 73"/>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62" name="Line 74"/>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63" name="Line 75"/>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64" name="Line 76"/>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622" name="Group 77"/>
          <p:cNvGrpSpPr>
            <a:grpSpLocks/>
          </p:cNvGrpSpPr>
          <p:nvPr/>
        </p:nvGrpSpPr>
        <p:grpSpPr bwMode="auto">
          <a:xfrm>
            <a:off x="4456113" y="4418013"/>
            <a:ext cx="1344612" cy="1512887"/>
            <a:chOff x="188" y="1425"/>
            <a:chExt cx="847" cy="953"/>
          </a:xfrm>
        </p:grpSpPr>
        <p:sp>
          <p:nvSpPr>
            <p:cNvPr id="111651" name="Rectangle 78"/>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52" name="Rectangle 79"/>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53" name="Text Box 80"/>
            <p:cNvSpPr txBox="1">
              <a:spLocks noChangeArrowheads="1"/>
            </p:cNvSpPr>
            <p:nvPr/>
          </p:nvSpPr>
          <p:spPr bwMode="auto">
            <a:xfrm>
              <a:off x="188" y="1455"/>
              <a:ext cx="830"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application</a:t>
              </a:r>
            </a:p>
            <a:p>
              <a:pPr algn="ctr">
                <a:spcBef>
                  <a:spcPct val="0"/>
                </a:spcBef>
                <a:buClrTx/>
                <a:buSzTx/>
                <a:buFontTx/>
                <a:buNone/>
              </a:pPr>
              <a:r>
                <a:rPr lang="en-US" altLang="x-none" sz="1800"/>
                <a:t>transport</a:t>
              </a:r>
            </a:p>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11654" name="Line 81"/>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5" name="Line 82"/>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6" name="Line 83"/>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7" name="Line 84"/>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623" name="Group 85"/>
          <p:cNvGrpSpPr>
            <a:grpSpLocks/>
          </p:cNvGrpSpPr>
          <p:nvPr/>
        </p:nvGrpSpPr>
        <p:grpSpPr bwMode="auto">
          <a:xfrm>
            <a:off x="6238875" y="4411663"/>
            <a:ext cx="1344613" cy="1512887"/>
            <a:chOff x="188" y="1425"/>
            <a:chExt cx="847" cy="953"/>
          </a:xfrm>
        </p:grpSpPr>
        <p:sp>
          <p:nvSpPr>
            <p:cNvPr id="111644" name="Rectangle 86"/>
            <p:cNvSpPr>
              <a:spLocks noChangeArrowheads="1"/>
            </p:cNvSpPr>
            <p:nvPr/>
          </p:nvSpPr>
          <p:spPr bwMode="auto">
            <a:xfrm>
              <a:off x="237" y="1425"/>
              <a:ext cx="798" cy="9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45" name="Rectangle 87"/>
            <p:cNvSpPr>
              <a:spLocks noChangeArrowheads="1"/>
            </p:cNvSpPr>
            <p:nvPr/>
          </p:nvSpPr>
          <p:spPr bwMode="auto">
            <a:xfrm>
              <a:off x="207" y="1464"/>
              <a:ext cx="798" cy="90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46" name="Text Box 88"/>
            <p:cNvSpPr txBox="1">
              <a:spLocks noChangeArrowheads="1"/>
            </p:cNvSpPr>
            <p:nvPr/>
          </p:nvSpPr>
          <p:spPr bwMode="auto">
            <a:xfrm>
              <a:off x="188" y="1455"/>
              <a:ext cx="830" cy="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application</a:t>
              </a:r>
            </a:p>
            <a:p>
              <a:pPr algn="ctr">
                <a:spcBef>
                  <a:spcPct val="0"/>
                </a:spcBef>
                <a:buClrTx/>
                <a:buSzTx/>
                <a:buFontTx/>
                <a:buNone/>
              </a:pPr>
              <a:r>
                <a:rPr lang="en-US" altLang="x-none" sz="1800"/>
                <a:t>transport</a:t>
              </a:r>
            </a:p>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11647" name="Line 89"/>
            <p:cNvSpPr>
              <a:spLocks noChangeShapeType="1"/>
            </p:cNvSpPr>
            <p:nvPr/>
          </p:nvSpPr>
          <p:spPr bwMode="auto">
            <a:xfrm flipV="1">
              <a:off x="204" y="166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48" name="Line 90"/>
            <p:cNvSpPr>
              <a:spLocks noChangeShapeType="1"/>
            </p:cNvSpPr>
            <p:nvPr/>
          </p:nvSpPr>
          <p:spPr bwMode="auto">
            <a:xfrm flipV="1">
              <a:off x="216" y="1845"/>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49" name="Line 91"/>
            <p:cNvSpPr>
              <a:spLocks noChangeShapeType="1"/>
            </p:cNvSpPr>
            <p:nvPr/>
          </p:nvSpPr>
          <p:spPr bwMode="auto">
            <a:xfrm flipV="1">
              <a:off x="216" y="2007"/>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50" name="Line 92"/>
            <p:cNvSpPr>
              <a:spLocks noChangeShapeType="1"/>
            </p:cNvSpPr>
            <p:nvPr/>
          </p:nvSpPr>
          <p:spPr bwMode="auto">
            <a:xfrm flipV="1">
              <a:off x="201" y="2184"/>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11624" name="Group 93"/>
          <p:cNvGrpSpPr>
            <a:grpSpLocks/>
          </p:cNvGrpSpPr>
          <p:nvPr/>
        </p:nvGrpSpPr>
        <p:grpSpPr bwMode="auto">
          <a:xfrm>
            <a:off x="5287963" y="2884488"/>
            <a:ext cx="1320800" cy="963612"/>
            <a:chOff x="4369" y="791"/>
            <a:chExt cx="832" cy="607"/>
          </a:xfrm>
        </p:grpSpPr>
        <p:sp>
          <p:nvSpPr>
            <p:cNvPr id="111639" name="Rectangle 94"/>
            <p:cNvSpPr>
              <a:spLocks noChangeArrowheads="1"/>
            </p:cNvSpPr>
            <p:nvPr/>
          </p:nvSpPr>
          <p:spPr bwMode="auto">
            <a:xfrm>
              <a:off x="4403" y="791"/>
              <a:ext cx="798" cy="58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40" name="Rectangle 95"/>
            <p:cNvSpPr>
              <a:spLocks noChangeArrowheads="1"/>
            </p:cNvSpPr>
            <p:nvPr/>
          </p:nvSpPr>
          <p:spPr bwMode="auto">
            <a:xfrm>
              <a:off x="4369" y="830"/>
              <a:ext cx="798" cy="563"/>
            </a:xfrm>
            <a:prstGeom prst="rect">
              <a:avLst/>
            </a:prstGeom>
            <a:solidFill>
              <a:schemeClr val="bg1"/>
            </a:solidFill>
            <a:ln w="28575">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41" name="Text Box 96"/>
            <p:cNvSpPr txBox="1">
              <a:spLocks noChangeArrowheads="1"/>
            </p:cNvSpPr>
            <p:nvPr/>
          </p:nvSpPr>
          <p:spPr bwMode="auto">
            <a:xfrm>
              <a:off x="4439" y="821"/>
              <a:ext cx="66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1800"/>
                <a:t>network</a:t>
              </a:r>
            </a:p>
            <a:p>
              <a:pPr algn="ctr">
                <a:spcBef>
                  <a:spcPct val="0"/>
                </a:spcBef>
                <a:buClrTx/>
                <a:buSzTx/>
                <a:buFontTx/>
                <a:buNone/>
              </a:pPr>
              <a:r>
                <a:rPr lang="en-US" altLang="x-none" sz="1800"/>
                <a:t>link</a:t>
              </a:r>
            </a:p>
            <a:p>
              <a:pPr algn="ctr">
                <a:spcBef>
                  <a:spcPct val="0"/>
                </a:spcBef>
                <a:buClrTx/>
                <a:buSzTx/>
                <a:buFontTx/>
                <a:buNone/>
              </a:pPr>
              <a:r>
                <a:rPr lang="en-US" altLang="x-none" sz="1800"/>
                <a:t>physical</a:t>
              </a:r>
            </a:p>
          </p:txBody>
        </p:sp>
        <p:sp>
          <p:nvSpPr>
            <p:cNvPr id="111642" name="Line 97"/>
            <p:cNvSpPr>
              <a:spLocks noChangeShapeType="1"/>
            </p:cNvSpPr>
            <p:nvPr/>
          </p:nvSpPr>
          <p:spPr bwMode="auto">
            <a:xfrm flipV="1">
              <a:off x="4370" y="1031"/>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1643" name="Line 98"/>
            <p:cNvSpPr>
              <a:spLocks noChangeShapeType="1"/>
            </p:cNvSpPr>
            <p:nvPr/>
          </p:nvSpPr>
          <p:spPr bwMode="auto">
            <a:xfrm flipV="1">
              <a:off x="4382" y="1211"/>
              <a:ext cx="789" cy="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511075" name="Line 99"/>
          <p:cNvSpPr>
            <a:spLocks noChangeShapeType="1"/>
          </p:cNvSpPr>
          <p:nvPr/>
        </p:nvSpPr>
        <p:spPr bwMode="auto">
          <a:xfrm>
            <a:off x="2940050" y="1638300"/>
            <a:ext cx="6350" cy="10287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1076" name="Line 100"/>
          <p:cNvSpPr>
            <a:spLocks noChangeShapeType="1"/>
          </p:cNvSpPr>
          <p:nvPr/>
        </p:nvSpPr>
        <p:spPr bwMode="auto">
          <a:xfrm>
            <a:off x="6165850" y="3048000"/>
            <a:ext cx="6350" cy="27305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1077" name="Line 101"/>
          <p:cNvSpPr>
            <a:spLocks noChangeShapeType="1"/>
          </p:cNvSpPr>
          <p:nvPr/>
        </p:nvSpPr>
        <p:spPr bwMode="auto">
          <a:xfrm flipV="1">
            <a:off x="5549900" y="3016250"/>
            <a:ext cx="0" cy="6159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1078" name="Line 102"/>
          <p:cNvSpPr>
            <a:spLocks noChangeShapeType="1"/>
          </p:cNvSpPr>
          <p:nvPr/>
        </p:nvSpPr>
        <p:spPr bwMode="auto">
          <a:xfrm>
            <a:off x="5543550" y="3035300"/>
            <a:ext cx="625475" cy="31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1079" name="Line 103"/>
          <p:cNvSpPr>
            <a:spLocks noChangeShapeType="1"/>
          </p:cNvSpPr>
          <p:nvPr/>
        </p:nvSpPr>
        <p:spPr bwMode="auto">
          <a:xfrm>
            <a:off x="6165850" y="5765800"/>
            <a:ext cx="787400" cy="9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1080" name="Line 104"/>
          <p:cNvSpPr>
            <a:spLocks noChangeShapeType="1"/>
          </p:cNvSpPr>
          <p:nvPr/>
        </p:nvSpPr>
        <p:spPr bwMode="auto">
          <a:xfrm flipV="1">
            <a:off x="6953250" y="4606925"/>
            <a:ext cx="12700" cy="1168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1081" name="Line 105"/>
          <p:cNvSpPr>
            <a:spLocks noChangeShapeType="1"/>
          </p:cNvSpPr>
          <p:nvPr/>
        </p:nvSpPr>
        <p:spPr bwMode="auto">
          <a:xfrm flipV="1">
            <a:off x="2971800" y="2682875"/>
            <a:ext cx="1403350" cy="2857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1082" name="Line 106"/>
          <p:cNvSpPr>
            <a:spLocks noChangeShapeType="1"/>
          </p:cNvSpPr>
          <p:nvPr/>
        </p:nvSpPr>
        <p:spPr bwMode="auto">
          <a:xfrm>
            <a:off x="4346575" y="2698750"/>
            <a:ext cx="1212850" cy="9652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17" name="Group 107"/>
          <p:cNvGrpSpPr>
            <a:grpSpLocks/>
          </p:cNvGrpSpPr>
          <p:nvPr/>
        </p:nvGrpSpPr>
        <p:grpSpPr bwMode="auto">
          <a:xfrm>
            <a:off x="6661150" y="4178300"/>
            <a:ext cx="704850" cy="382588"/>
            <a:chOff x="4712" y="2088"/>
            <a:chExt cx="444" cy="241"/>
          </a:xfrm>
        </p:grpSpPr>
        <p:sp>
          <p:nvSpPr>
            <p:cNvPr id="111637" name="Rectangle 108"/>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38" name="Text Box 109"/>
            <p:cNvSpPr txBox="1">
              <a:spLocks noChangeArrowheads="1"/>
            </p:cNvSpPr>
            <p:nvPr/>
          </p:nvSpPr>
          <p:spPr bwMode="auto">
            <a:xfrm>
              <a:off x="4726" y="2098"/>
              <a:ext cx="4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a:solidFill>
                    <a:srgbClr val="FF0000"/>
                  </a:solidFill>
                </a:rPr>
                <a:t>data</a:t>
              </a:r>
              <a:endParaRPr lang="en-US" altLang="x-none" sz="2400">
                <a:latin typeface="Times New Roman" charset="0"/>
              </a:endParaRPr>
            </a:p>
          </p:txBody>
        </p:sp>
      </p:grpSp>
      <p:grpSp>
        <p:nvGrpSpPr>
          <p:cNvPr id="18" name="Group 110"/>
          <p:cNvGrpSpPr>
            <a:grpSpLocks/>
          </p:cNvGrpSpPr>
          <p:nvPr/>
        </p:nvGrpSpPr>
        <p:grpSpPr bwMode="auto">
          <a:xfrm>
            <a:off x="2609850" y="1257300"/>
            <a:ext cx="704850" cy="382588"/>
            <a:chOff x="4712" y="2088"/>
            <a:chExt cx="444" cy="241"/>
          </a:xfrm>
        </p:grpSpPr>
        <p:sp>
          <p:nvSpPr>
            <p:cNvPr id="111635" name="Rectangle 111"/>
            <p:cNvSpPr>
              <a:spLocks noChangeArrowheads="1"/>
            </p:cNvSpPr>
            <p:nvPr/>
          </p:nvSpPr>
          <p:spPr bwMode="auto">
            <a:xfrm>
              <a:off x="4712" y="2088"/>
              <a:ext cx="444" cy="240"/>
            </a:xfrm>
            <a:prstGeom prst="rect">
              <a:avLst/>
            </a:prstGeom>
            <a:solidFill>
              <a:schemeClr val="bg1"/>
            </a:solidFill>
            <a:ln w="28575">
              <a:solidFill>
                <a:srgbClr val="FF0000"/>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11636" name="Text Box 112"/>
            <p:cNvSpPr txBox="1">
              <a:spLocks noChangeArrowheads="1"/>
            </p:cNvSpPr>
            <p:nvPr/>
          </p:nvSpPr>
          <p:spPr bwMode="auto">
            <a:xfrm>
              <a:off x="4726" y="2098"/>
              <a:ext cx="41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1800">
                  <a:solidFill>
                    <a:srgbClr val="FF0000"/>
                  </a:solidFill>
                </a:rPr>
                <a:t>data</a:t>
              </a:r>
              <a:endParaRPr lang="en-US" altLang="x-none" sz="2400">
                <a:latin typeface="Times New Roman" charset="0"/>
              </a:endParaRPr>
            </a:p>
          </p:txBody>
        </p:sp>
      </p:grpSp>
    </p:spTree>
    <p:extLst>
      <p:ext uri="{BB962C8B-B14F-4D97-AF65-F5344CB8AC3E}">
        <p14:creationId xmlns:p14="http://schemas.microsoft.com/office/powerpoint/2010/main" val="252293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nodeType="afterGroup">
                            <p:stCondLst>
                              <p:cond delay="500"/>
                            </p:stCondLst>
                            <p:childTnLst>
                              <p:par>
                                <p:cTn id="9" presetID="17" presetClass="entr" presetSubtype="1" fill="hold" grpId="0" nodeType="afterEffect">
                                  <p:stCondLst>
                                    <p:cond delay="0"/>
                                  </p:stCondLst>
                                  <p:childTnLst>
                                    <p:set>
                                      <p:cBhvr>
                                        <p:cTn id="10" dur="1" fill="hold">
                                          <p:stCondLst>
                                            <p:cond delay="0"/>
                                          </p:stCondLst>
                                        </p:cTn>
                                        <p:tgtEl>
                                          <p:spTgt spid="511075"/>
                                        </p:tgtEl>
                                        <p:attrNameLst>
                                          <p:attrName>style.visibility</p:attrName>
                                        </p:attrNameLst>
                                      </p:cBhvr>
                                      <p:to>
                                        <p:strVal val="visible"/>
                                      </p:to>
                                    </p:set>
                                    <p:anim calcmode="lin" valueType="num">
                                      <p:cBhvr>
                                        <p:cTn id="11" dur="2000" fill="hold"/>
                                        <p:tgtEl>
                                          <p:spTgt spid="511075"/>
                                        </p:tgtEl>
                                        <p:attrNameLst>
                                          <p:attrName>ppt_x</p:attrName>
                                        </p:attrNameLst>
                                      </p:cBhvr>
                                      <p:tavLst>
                                        <p:tav tm="0">
                                          <p:val>
                                            <p:strVal val="#ppt_x"/>
                                          </p:val>
                                        </p:tav>
                                        <p:tav tm="100000">
                                          <p:val>
                                            <p:strVal val="#ppt_x"/>
                                          </p:val>
                                        </p:tav>
                                      </p:tavLst>
                                    </p:anim>
                                    <p:anim calcmode="lin" valueType="num">
                                      <p:cBhvr>
                                        <p:cTn id="12" dur="2000" fill="hold"/>
                                        <p:tgtEl>
                                          <p:spTgt spid="511075"/>
                                        </p:tgtEl>
                                        <p:attrNameLst>
                                          <p:attrName>ppt_y</p:attrName>
                                        </p:attrNameLst>
                                      </p:cBhvr>
                                      <p:tavLst>
                                        <p:tav tm="0">
                                          <p:val>
                                            <p:strVal val="#ppt_y-#ppt_h/2"/>
                                          </p:val>
                                        </p:tav>
                                        <p:tav tm="100000">
                                          <p:val>
                                            <p:strVal val="#ppt_y"/>
                                          </p:val>
                                        </p:tav>
                                      </p:tavLst>
                                    </p:anim>
                                    <p:anim calcmode="lin" valueType="num">
                                      <p:cBhvr>
                                        <p:cTn id="13" dur="2000" fill="hold"/>
                                        <p:tgtEl>
                                          <p:spTgt spid="511075"/>
                                        </p:tgtEl>
                                        <p:attrNameLst>
                                          <p:attrName>ppt_w</p:attrName>
                                        </p:attrNameLst>
                                      </p:cBhvr>
                                      <p:tavLst>
                                        <p:tav tm="0">
                                          <p:val>
                                            <p:strVal val="#ppt_w"/>
                                          </p:val>
                                        </p:tav>
                                        <p:tav tm="100000">
                                          <p:val>
                                            <p:strVal val="#ppt_w"/>
                                          </p:val>
                                        </p:tav>
                                      </p:tavLst>
                                    </p:anim>
                                    <p:anim calcmode="lin" valueType="num">
                                      <p:cBhvr>
                                        <p:cTn id="14" dur="2000" fill="hold"/>
                                        <p:tgtEl>
                                          <p:spTgt spid="51107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2500"/>
                            </p:stCondLst>
                            <p:childTnLst>
                              <p:par>
                                <p:cTn id="16" presetID="17" presetClass="entr" presetSubtype="8" fill="hold" grpId="0" nodeType="afterEffect">
                                  <p:stCondLst>
                                    <p:cond delay="0"/>
                                  </p:stCondLst>
                                  <p:childTnLst>
                                    <p:set>
                                      <p:cBhvr>
                                        <p:cTn id="17" dur="1" fill="hold">
                                          <p:stCondLst>
                                            <p:cond delay="0"/>
                                          </p:stCondLst>
                                        </p:cTn>
                                        <p:tgtEl>
                                          <p:spTgt spid="511081"/>
                                        </p:tgtEl>
                                        <p:attrNameLst>
                                          <p:attrName>style.visibility</p:attrName>
                                        </p:attrNameLst>
                                      </p:cBhvr>
                                      <p:to>
                                        <p:strVal val="visible"/>
                                      </p:to>
                                    </p:set>
                                    <p:anim calcmode="lin" valueType="num">
                                      <p:cBhvr>
                                        <p:cTn id="18" dur="2000" fill="hold"/>
                                        <p:tgtEl>
                                          <p:spTgt spid="511081"/>
                                        </p:tgtEl>
                                        <p:attrNameLst>
                                          <p:attrName>ppt_x</p:attrName>
                                        </p:attrNameLst>
                                      </p:cBhvr>
                                      <p:tavLst>
                                        <p:tav tm="0">
                                          <p:val>
                                            <p:strVal val="#ppt_x-#ppt_w/2"/>
                                          </p:val>
                                        </p:tav>
                                        <p:tav tm="100000">
                                          <p:val>
                                            <p:strVal val="#ppt_x"/>
                                          </p:val>
                                        </p:tav>
                                      </p:tavLst>
                                    </p:anim>
                                    <p:anim calcmode="lin" valueType="num">
                                      <p:cBhvr>
                                        <p:cTn id="19" dur="2000" fill="hold"/>
                                        <p:tgtEl>
                                          <p:spTgt spid="511081"/>
                                        </p:tgtEl>
                                        <p:attrNameLst>
                                          <p:attrName>ppt_y</p:attrName>
                                        </p:attrNameLst>
                                      </p:cBhvr>
                                      <p:tavLst>
                                        <p:tav tm="0">
                                          <p:val>
                                            <p:strVal val="#ppt_y"/>
                                          </p:val>
                                        </p:tav>
                                        <p:tav tm="100000">
                                          <p:val>
                                            <p:strVal val="#ppt_y"/>
                                          </p:val>
                                        </p:tav>
                                      </p:tavLst>
                                    </p:anim>
                                    <p:anim calcmode="lin" valueType="num">
                                      <p:cBhvr>
                                        <p:cTn id="20" dur="2000" fill="hold"/>
                                        <p:tgtEl>
                                          <p:spTgt spid="511081"/>
                                        </p:tgtEl>
                                        <p:attrNameLst>
                                          <p:attrName>ppt_w</p:attrName>
                                        </p:attrNameLst>
                                      </p:cBhvr>
                                      <p:tavLst>
                                        <p:tav tm="0">
                                          <p:val>
                                            <p:fltVal val="0"/>
                                          </p:val>
                                        </p:tav>
                                        <p:tav tm="100000">
                                          <p:val>
                                            <p:strVal val="#ppt_w"/>
                                          </p:val>
                                        </p:tav>
                                      </p:tavLst>
                                    </p:anim>
                                    <p:anim calcmode="lin" valueType="num">
                                      <p:cBhvr>
                                        <p:cTn id="21" dur="2000" fill="hold"/>
                                        <p:tgtEl>
                                          <p:spTgt spid="511081"/>
                                        </p:tgtEl>
                                        <p:attrNameLst>
                                          <p:attrName>ppt_h</p:attrName>
                                        </p:attrNameLst>
                                      </p:cBhvr>
                                      <p:tavLst>
                                        <p:tav tm="0">
                                          <p:val>
                                            <p:strVal val="#ppt_h"/>
                                          </p:val>
                                        </p:tav>
                                        <p:tav tm="100000">
                                          <p:val>
                                            <p:strVal val="#ppt_h"/>
                                          </p:val>
                                        </p:tav>
                                      </p:tavLst>
                                    </p:anim>
                                  </p:childTnLst>
                                </p:cTn>
                              </p:par>
                            </p:childTnLst>
                          </p:cTn>
                        </p:par>
                        <p:par>
                          <p:cTn id="22" fill="hold" nodeType="afterGroup">
                            <p:stCondLst>
                              <p:cond delay="4500"/>
                            </p:stCondLst>
                            <p:childTnLst>
                              <p:par>
                                <p:cTn id="23" presetID="18" presetClass="entr" presetSubtype="6" fill="hold" grpId="0" nodeType="afterEffect">
                                  <p:stCondLst>
                                    <p:cond delay="0"/>
                                  </p:stCondLst>
                                  <p:childTnLst>
                                    <p:set>
                                      <p:cBhvr>
                                        <p:cTn id="24" dur="1" fill="hold">
                                          <p:stCondLst>
                                            <p:cond delay="0"/>
                                          </p:stCondLst>
                                        </p:cTn>
                                        <p:tgtEl>
                                          <p:spTgt spid="511082"/>
                                        </p:tgtEl>
                                        <p:attrNameLst>
                                          <p:attrName>style.visibility</p:attrName>
                                        </p:attrNameLst>
                                      </p:cBhvr>
                                      <p:to>
                                        <p:strVal val="visible"/>
                                      </p:to>
                                    </p:set>
                                    <p:animEffect transition="in" filter="strips(downRight)">
                                      <p:cBhvr>
                                        <p:cTn id="25" dur="2000"/>
                                        <p:tgtEl>
                                          <p:spTgt spid="511082"/>
                                        </p:tgtEl>
                                      </p:cBhvr>
                                    </p:animEffect>
                                  </p:childTnLst>
                                </p:cTn>
                              </p:par>
                            </p:childTnLst>
                          </p:cTn>
                        </p:par>
                        <p:par>
                          <p:cTn id="26" fill="hold" nodeType="afterGroup">
                            <p:stCondLst>
                              <p:cond delay="6500"/>
                            </p:stCondLst>
                            <p:childTnLst>
                              <p:par>
                                <p:cTn id="27" presetID="17" presetClass="entr" presetSubtype="4" fill="hold" grpId="0" nodeType="afterEffect">
                                  <p:stCondLst>
                                    <p:cond delay="0"/>
                                  </p:stCondLst>
                                  <p:childTnLst>
                                    <p:set>
                                      <p:cBhvr>
                                        <p:cTn id="28" dur="1" fill="hold">
                                          <p:stCondLst>
                                            <p:cond delay="0"/>
                                          </p:stCondLst>
                                        </p:cTn>
                                        <p:tgtEl>
                                          <p:spTgt spid="511077"/>
                                        </p:tgtEl>
                                        <p:attrNameLst>
                                          <p:attrName>style.visibility</p:attrName>
                                        </p:attrNameLst>
                                      </p:cBhvr>
                                      <p:to>
                                        <p:strVal val="visible"/>
                                      </p:to>
                                    </p:set>
                                    <p:anim calcmode="lin" valueType="num">
                                      <p:cBhvr>
                                        <p:cTn id="29" dur="2000" fill="hold"/>
                                        <p:tgtEl>
                                          <p:spTgt spid="511077"/>
                                        </p:tgtEl>
                                        <p:attrNameLst>
                                          <p:attrName>ppt_x</p:attrName>
                                        </p:attrNameLst>
                                      </p:cBhvr>
                                      <p:tavLst>
                                        <p:tav tm="0">
                                          <p:val>
                                            <p:strVal val="#ppt_x"/>
                                          </p:val>
                                        </p:tav>
                                        <p:tav tm="100000">
                                          <p:val>
                                            <p:strVal val="#ppt_x"/>
                                          </p:val>
                                        </p:tav>
                                      </p:tavLst>
                                    </p:anim>
                                    <p:anim calcmode="lin" valueType="num">
                                      <p:cBhvr>
                                        <p:cTn id="30" dur="2000" fill="hold"/>
                                        <p:tgtEl>
                                          <p:spTgt spid="511077"/>
                                        </p:tgtEl>
                                        <p:attrNameLst>
                                          <p:attrName>ppt_y</p:attrName>
                                        </p:attrNameLst>
                                      </p:cBhvr>
                                      <p:tavLst>
                                        <p:tav tm="0">
                                          <p:val>
                                            <p:strVal val="#ppt_y+#ppt_h/2"/>
                                          </p:val>
                                        </p:tav>
                                        <p:tav tm="100000">
                                          <p:val>
                                            <p:strVal val="#ppt_y"/>
                                          </p:val>
                                        </p:tav>
                                      </p:tavLst>
                                    </p:anim>
                                    <p:anim calcmode="lin" valueType="num">
                                      <p:cBhvr>
                                        <p:cTn id="31" dur="2000" fill="hold"/>
                                        <p:tgtEl>
                                          <p:spTgt spid="511077"/>
                                        </p:tgtEl>
                                        <p:attrNameLst>
                                          <p:attrName>ppt_w</p:attrName>
                                        </p:attrNameLst>
                                      </p:cBhvr>
                                      <p:tavLst>
                                        <p:tav tm="0">
                                          <p:val>
                                            <p:strVal val="#ppt_w"/>
                                          </p:val>
                                        </p:tav>
                                        <p:tav tm="100000">
                                          <p:val>
                                            <p:strVal val="#ppt_w"/>
                                          </p:val>
                                        </p:tav>
                                      </p:tavLst>
                                    </p:anim>
                                    <p:anim calcmode="lin" valueType="num">
                                      <p:cBhvr>
                                        <p:cTn id="32" dur="2000" fill="hold"/>
                                        <p:tgtEl>
                                          <p:spTgt spid="511077"/>
                                        </p:tgtEl>
                                        <p:attrNameLst>
                                          <p:attrName>ppt_h</p:attrName>
                                        </p:attrNameLst>
                                      </p:cBhvr>
                                      <p:tavLst>
                                        <p:tav tm="0">
                                          <p:val>
                                            <p:fltVal val="0"/>
                                          </p:val>
                                        </p:tav>
                                        <p:tav tm="100000">
                                          <p:val>
                                            <p:strVal val="#ppt_h"/>
                                          </p:val>
                                        </p:tav>
                                      </p:tavLst>
                                    </p:anim>
                                  </p:childTnLst>
                                </p:cTn>
                              </p:par>
                            </p:childTnLst>
                          </p:cTn>
                        </p:par>
                        <p:par>
                          <p:cTn id="33" fill="hold" nodeType="afterGroup">
                            <p:stCondLst>
                              <p:cond delay="8500"/>
                            </p:stCondLst>
                            <p:childTnLst>
                              <p:par>
                                <p:cTn id="34" presetID="17" presetClass="entr" presetSubtype="8" fill="hold" grpId="0" nodeType="afterEffect">
                                  <p:stCondLst>
                                    <p:cond delay="0"/>
                                  </p:stCondLst>
                                  <p:childTnLst>
                                    <p:set>
                                      <p:cBhvr>
                                        <p:cTn id="35" dur="1" fill="hold">
                                          <p:stCondLst>
                                            <p:cond delay="0"/>
                                          </p:stCondLst>
                                        </p:cTn>
                                        <p:tgtEl>
                                          <p:spTgt spid="511078"/>
                                        </p:tgtEl>
                                        <p:attrNameLst>
                                          <p:attrName>style.visibility</p:attrName>
                                        </p:attrNameLst>
                                      </p:cBhvr>
                                      <p:to>
                                        <p:strVal val="visible"/>
                                      </p:to>
                                    </p:set>
                                    <p:anim calcmode="lin" valueType="num">
                                      <p:cBhvr>
                                        <p:cTn id="36" dur="2000" fill="hold"/>
                                        <p:tgtEl>
                                          <p:spTgt spid="511078"/>
                                        </p:tgtEl>
                                        <p:attrNameLst>
                                          <p:attrName>ppt_x</p:attrName>
                                        </p:attrNameLst>
                                      </p:cBhvr>
                                      <p:tavLst>
                                        <p:tav tm="0">
                                          <p:val>
                                            <p:strVal val="#ppt_x-#ppt_w/2"/>
                                          </p:val>
                                        </p:tav>
                                        <p:tav tm="100000">
                                          <p:val>
                                            <p:strVal val="#ppt_x"/>
                                          </p:val>
                                        </p:tav>
                                      </p:tavLst>
                                    </p:anim>
                                    <p:anim calcmode="lin" valueType="num">
                                      <p:cBhvr>
                                        <p:cTn id="37" dur="2000" fill="hold"/>
                                        <p:tgtEl>
                                          <p:spTgt spid="511078"/>
                                        </p:tgtEl>
                                        <p:attrNameLst>
                                          <p:attrName>ppt_y</p:attrName>
                                        </p:attrNameLst>
                                      </p:cBhvr>
                                      <p:tavLst>
                                        <p:tav tm="0">
                                          <p:val>
                                            <p:strVal val="#ppt_y"/>
                                          </p:val>
                                        </p:tav>
                                        <p:tav tm="100000">
                                          <p:val>
                                            <p:strVal val="#ppt_y"/>
                                          </p:val>
                                        </p:tav>
                                      </p:tavLst>
                                    </p:anim>
                                    <p:anim calcmode="lin" valueType="num">
                                      <p:cBhvr>
                                        <p:cTn id="38" dur="2000" fill="hold"/>
                                        <p:tgtEl>
                                          <p:spTgt spid="511078"/>
                                        </p:tgtEl>
                                        <p:attrNameLst>
                                          <p:attrName>ppt_w</p:attrName>
                                        </p:attrNameLst>
                                      </p:cBhvr>
                                      <p:tavLst>
                                        <p:tav tm="0">
                                          <p:val>
                                            <p:fltVal val="0"/>
                                          </p:val>
                                        </p:tav>
                                        <p:tav tm="100000">
                                          <p:val>
                                            <p:strVal val="#ppt_w"/>
                                          </p:val>
                                        </p:tav>
                                      </p:tavLst>
                                    </p:anim>
                                    <p:anim calcmode="lin" valueType="num">
                                      <p:cBhvr>
                                        <p:cTn id="39" dur="2000" fill="hold"/>
                                        <p:tgtEl>
                                          <p:spTgt spid="511078"/>
                                        </p:tgtEl>
                                        <p:attrNameLst>
                                          <p:attrName>ppt_h</p:attrName>
                                        </p:attrNameLst>
                                      </p:cBhvr>
                                      <p:tavLst>
                                        <p:tav tm="0">
                                          <p:val>
                                            <p:strVal val="#ppt_h"/>
                                          </p:val>
                                        </p:tav>
                                        <p:tav tm="100000">
                                          <p:val>
                                            <p:strVal val="#ppt_h"/>
                                          </p:val>
                                        </p:tav>
                                      </p:tavLst>
                                    </p:anim>
                                  </p:childTnLst>
                                </p:cTn>
                              </p:par>
                            </p:childTnLst>
                          </p:cTn>
                        </p:par>
                        <p:par>
                          <p:cTn id="40" fill="hold" nodeType="afterGroup">
                            <p:stCondLst>
                              <p:cond delay="10500"/>
                            </p:stCondLst>
                            <p:childTnLst>
                              <p:par>
                                <p:cTn id="41" presetID="17" presetClass="entr" presetSubtype="1" fill="hold" grpId="0" nodeType="afterEffect">
                                  <p:stCondLst>
                                    <p:cond delay="0"/>
                                  </p:stCondLst>
                                  <p:childTnLst>
                                    <p:set>
                                      <p:cBhvr>
                                        <p:cTn id="42" dur="1" fill="hold">
                                          <p:stCondLst>
                                            <p:cond delay="0"/>
                                          </p:stCondLst>
                                        </p:cTn>
                                        <p:tgtEl>
                                          <p:spTgt spid="511076"/>
                                        </p:tgtEl>
                                        <p:attrNameLst>
                                          <p:attrName>style.visibility</p:attrName>
                                        </p:attrNameLst>
                                      </p:cBhvr>
                                      <p:to>
                                        <p:strVal val="visible"/>
                                      </p:to>
                                    </p:set>
                                    <p:anim calcmode="lin" valueType="num">
                                      <p:cBhvr>
                                        <p:cTn id="43" dur="2000" fill="hold"/>
                                        <p:tgtEl>
                                          <p:spTgt spid="511076"/>
                                        </p:tgtEl>
                                        <p:attrNameLst>
                                          <p:attrName>ppt_x</p:attrName>
                                        </p:attrNameLst>
                                      </p:cBhvr>
                                      <p:tavLst>
                                        <p:tav tm="0">
                                          <p:val>
                                            <p:strVal val="#ppt_x"/>
                                          </p:val>
                                        </p:tav>
                                        <p:tav tm="100000">
                                          <p:val>
                                            <p:strVal val="#ppt_x"/>
                                          </p:val>
                                        </p:tav>
                                      </p:tavLst>
                                    </p:anim>
                                    <p:anim calcmode="lin" valueType="num">
                                      <p:cBhvr>
                                        <p:cTn id="44" dur="2000" fill="hold"/>
                                        <p:tgtEl>
                                          <p:spTgt spid="511076"/>
                                        </p:tgtEl>
                                        <p:attrNameLst>
                                          <p:attrName>ppt_y</p:attrName>
                                        </p:attrNameLst>
                                      </p:cBhvr>
                                      <p:tavLst>
                                        <p:tav tm="0">
                                          <p:val>
                                            <p:strVal val="#ppt_y-#ppt_h/2"/>
                                          </p:val>
                                        </p:tav>
                                        <p:tav tm="100000">
                                          <p:val>
                                            <p:strVal val="#ppt_y"/>
                                          </p:val>
                                        </p:tav>
                                      </p:tavLst>
                                    </p:anim>
                                    <p:anim calcmode="lin" valueType="num">
                                      <p:cBhvr>
                                        <p:cTn id="45" dur="2000" fill="hold"/>
                                        <p:tgtEl>
                                          <p:spTgt spid="511076"/>
                                        </p:tgtEl>
                                        <p:attrNameLst>
                                          <p:attrName>ppt_w</p:attrName>
                                        </p:attrNameLst>
                                      </p:cBhvr>
                                      <p:tavLst>
                                        <p:tav tm="0">
                                          <p:val>
                                            <p:strVal val="#ppt_w"/>
                                          </p:val>
                                        </p:tav>
                                        <p:tav tm="100000">
                                          <p:val>
                                            <p:strVal val="#ppt_w"/>
                                          </p:val>
                                        </p:tav>
                                      </p:tavLst>
                                    </p:anim>
                                    <p:anim calcmode="lin" valueType="num">
                                      <p:cBhvr>
                                        <p:cTn id="46" dur="2000" fill="hold"/>
                                        <p:tgtEl>
                                          <p:spTgt spid="511076"/>
                                        </p:tgtEl>
                                        <p:attrNameLst>
                                          <p:attrName>ppt_h</p:attrName>
                                        </p:attrNameLst>
                                      </p:cBhvr>
                                      <p:tavLst>
                                        <p:tav tm="0">
                                          <p:val>
                                            <p:fltVal val="0"/>
                                          </p:val>
                                        </p:tav>
                                        <p:tav tm="100000">
                                          <p:val>
                                            <p:strVal val="#ppt_h"/>
                                          </p:val>
                                        </p:tav>
                                      </p:tavLst>
                                    </p:anim>
                                  </p:childTnLst>
                                </p:cTn>
                              </p:par>
                            </p:childTnLst>
                          </p:cTn>
                        </p:par>
                        <p:par>
                          <p:cTn id="47" fill="hold" nodeType="afterGroup">
                            <p:stCondLst>
                              <p:cond delay="12500"/>
                            </p:stCondLst>
                            <p:childTnLst>
                              <p:par>
                                <p:cTn id="48" presetID="17" presetClass="entr" presetSubtype="8" fill="hold" grpId="0" nodeType="afterEffect">
                                  <p:stCondLst>
                                    <p:cond delay="0"/>
                                  </p:stCondLst>
                                  <p:childTnLst>
                                    <p:set>
                                      <p:cBhvr>
                                        <p:cTn id="49" dur="1" fill="hold">
                                          <p:stCondLst>
                                            <p:cond delay="0"/>
                                          </p:stCondLst>
                                        </p:cTn>
                                        <p:tgtEl>
                                          <p:spTgt spid="511079"/>
                                        </p:tgtEl>
                                        <p:attrNameLst>
                                          <p:attrName>style.visibility</p:attrName>
                                        </p:attrNameLst>
                                      </p:cBhvr>
                                      <p:to>
                                        <p:strVal val="visible"/>
                                      </p:to>
                                    </p:set>
                                    <p:anim calcmode="lin" valueType="num">
                                      <p:cBhvr>
                                        <p:cTn id="50" dur="2000" fill="hold"/>
                                        <p:tgtEl>
                                          <p:spTgt spid="511079"/>
                                        </p:tgtEl>
                                        <p:attrNameLst>
                                          <p:attrName>ppt_x</p:attrName>
                                        </p:attrNameLst>
                                      </p:cBhvr>
                                      <p:tavLst>
                                        <p:tav tm="0">
                                          <p:val>
                                            <p:strVal val="#ppt_x-#ppt_w/2"/>
                                          </p:val>
                                        </p:tav>
                                        <p:tav tm="100000">
                                          <p:val>
                                            <p:strVal val="#ppt_x"/>
                                          </p:val>
                                        </p:tav>
                                      </p:tavLst>
                                    </p:anim>
                                    <p:anim calcmode="lin" valueType="num">
                                      <p:cBhvr>
                                        <p:cTn id="51" dur="2000" fill="hold"/>
                                        <p:tgtEl>
                                          <p:spTgt spid="511079"/>
                                        </p:tgtEl>
                                        <p:attrNameLst>
                                          <p:attrName>ppt_y</p:attrName>
                                        </p:attrNameLst>
                                      </p:cBhvr>
                                      <p:tavLst>
                                        <p:tav tm="0">
                                          <p:val>
                                            <p:strVal val="#ppt_y"/>
                                          </p:val>
                                        </p:tav>
                                        <p:tav tm="100000">
                                          <p:val>
                                            <p:strVal val="#ppt_y"/>
                                          </p:val>
                                        </p:tav>
                                      </p:tavLst>
                                    </p:anim>
                                    <p:anim calcmode="lin" valueType="num">
                                      <p:cBhvr>
                                        <p:cTn id="52" dur="2000" fill="hold"/>
                                        <p:tgtEl>
                                          <p:spTgt spid="511079"/>
                                        </p:tgtEl>
                                        <p:attrNameLst>
                                          <p:attrName>ppt_w</p:attrName>
                                        </p:attrNameLst>
                                      </p:cBhvr>
                                      <p:tavLst>
                                        <p:tav tm="0">
                                          <p:val>
                                            <p:fltVal val="0"/>
                                          </p:val>
                                        </p:tav>
                                        <p:tav tm="100000">
                                          <p:val>
                                            <p:strVal val="#ppt_w"/>
                                          </p:val>
                                        </p:tav>
                                      </p:tavLst>
                                    </p:anim>
                                    <p:anim calcmode="lin" valueType="num">
                                      <p:cBhvr>
                                        <p:cTn id="53" dur="2000" fill="hold"/>
                                        <p:tgtEl>
                                          <p:spTgt spid="511079"/>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14500"/>
                            </p:stCondLst>
                            <p:childTnLst>
                              <p:par>
                                <p:cTn id="55" presetID="17" presetClass="entr" presetSubtype="4" fill="hold" grpId="0" nodeType="afterEffect">
                                  <p:stCondLst>
                                    <p:cond delay="0"/>
                                  </p:stCondLst>
                                  <p:childTnLst>
                                    <p:set>
                                      <p:cBhvr>
                                        <p:cTn id="56" dur="1" fill="hold">
                                          <p:stCondLst>
                                            <p:cond delay="0"/>
                                          </p:stCondLst>
                                        </p:cTn>
                                        <p:tgtEl>
                                          <p:spTgt spid="511080"/>
                                        </p:tgtEl>
                                        <p:attrNameLst>
                                          <p:attrName>style.visibility</p:attrName>
                                        </p:attrNameLst>
                                      </p:cBhvr>
                                      <p:to>
                                        <p:strVal val="visible"/>
                                      </p:to>
                                    </p:set>
                                    <p:anim calcmode="lin" valueType="num">
                                      <p:cBhvr>
                                        <p:cTn id="57" dur="2000" fill="hold"/>
                                        <p:tgtEl>
                                          <p:spTgt spid="511080"/>
                                        </p:tgtEl>
                                        <p:attrNameLst>
                                          <p:attrName>ppt_x</p:attrName>
                                        </p:attrNameLst>
                                      </p:cBhvr>
                                      <p:tavLst>
                                        <p:tav tm="0">
                                          <p:val>
                                            <p:strVal val="#ppt_x"/>
                                          </p:val>
                                        </p:tav>
                                        <p:tav tm="100000">
                                          <p:val>
                                            <p:strVal val="#ppt_x"/>
                                          </p:val>
                                        </p:tav>
                                      </p:tavLst>
                                    </p:anim>
                                    <p:anim calcmode="lin" valueType="num">
                                      <p:cBhvr>
                                        <p:cTn id="58" dur="2000" fill="hold"/>
                                        <p:tgtEl>
                                          <p:spTgt spid="511080"/>
                                        </p:tgtEl>
                                        <p:attrNameLst>
                                          <p:attrName>ppt_y</p:attrName>
                                        </p:attrNameLst>
                                      </p:cBhvr>
                                      <p:tavLst>
                                        <p:tav tm="0">
                                          <p:val>
                                            <p:strVal val="#ppt_y+#ppt_h/2"/>
                                          </p:val>
                                        </p:tav>
                                        <p:tav tm="100000">
                                          <p:val>
                                            <p:strVal val="#ppt_y"/>
                                          </p:val>
                                        </p:tav>
                                      </p:tavLst>
                                    </p:anim>
                                    <p:anim calcmode="lin" valueType="num">
                                      <p:cBhvr>
                                        <p:cTn id="59" dur="2000" fill="hold"/>
                                        <p:tgtEl>
                                          <p:spTgt spid="511080"/>
                                        </p:tgtEl>
                                        <p:attrNameLst>
                                          <p:attrName>ppt_w</p:attrName>
                                        </p:attrNameLst>
                                      </p:cBhvr>
                                      <p:tavLst>
                                        <p:tav tm="0">
                                          <p:val>
                                            <p:strVal val="#ppt_w"/>
                                          </p:val>
                                        </p:tav>
                                        <p:tav tm="100000">
                                          <p:val>
                                            <p:strVal val="#ppt_w"/>
                                          </p:val>
                                        </p:tav>
                                      </p:tavLst>
                                    </p:anim>
                                    <p:anim calcmode="lin" valueType="num">
                                      <p:cBhvr>
                                        <p:cTn id="60" dur="2000" fill="hold"/>
                                        <p:tgtEl>
                                          <p:spTgt spid="511080"/>
                                        </p:tgtEl>
                                        <p:attrNameLst>
                                          <p:attrName>ppt_h</p:attrName>
                                        </p:attrNameLst>
                                      </p:cBhvr>
                                      <p:tavLst>
                                        <p:tav tm="0">
                                          <p:val>
                                            <p:fltVal val="0"/>
                                          </p:val>
                                        </p:tav>
                                        <p:tav tm="100000">
                                          <p:val>
                                            <p:strVal val="#ppt_h"/>
                                          </p:val>
                                        </p:tav>
                                      </p:tavLst>
                                    </p:anim>
                                  </p:childTnLst>
                                </p:cTn>
                              </p:par>
                            </p:childTnLst>
                          </p:cTn>
                        </p:par>
                        <p:par>
                          <p:cTn id="61" fill="hold" nodeType="afterGroup">
                            <p:stCondLst>
                              <p:cond delay="16500"/>
                            </p:stCondLst>
                            <p:childTnLst>
                              <p:par>
                                <p:cTn id="62" presetID="9" presetClass="entr" presetSubtype="0" fill="hold"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dissolve">
                                      <p:cBhvr>
                                        <p:cTn id="6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1075" grpId="0" animBg="1"/>
      <p:bldP spid="511076" grpId="0" animBg="1"/>
      <p:bldP spid="511077" grpId="0" animBg="1"/>
      <p:bldP spid="511078" grpId="0" animBg="1"/>
      <p:bldP spid="511079" grpId="0" animBg="1"/>
      <p:bldP spid="511080" grpId="0" animBg="1"/>
      <p:bldP spid="511081" grpId="0" animBg="1"/>
      <p:bldP spid="51108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A751AEAF-EE3D-2042-A9B4-4359B29F9A20}" type="slidenum">
              <a:rPr lang="en-US" altLang="x-none" sz="1200">
                <a:latin typeface="Tahoma" charset="0"/>
              </a:rPr>
              <a:pPr>
                <a:spcBef>
                  <a:spcPct val="0"/>
                </a:spcBef>
                <a:buClrTx/>
                <a:buSzTx/>
                <a:buFontTx/>
                <a:buNone/>
              </a:pPr>
              <a:t>45</a:t>
            </a:fld>
            <a:endParaRPr lang="en-US" altLang="x-none" sz="1200">
              <a:latin typeface="Tahoma" charset="0"/>
            </a:endParaRPr>
          </a:p>
        </p:txBody>
      </p:sp>
      <p:sp>
        <p:nvSpPr>
          <p:cNvPr id="113666" name="Rectangle 4"/>
          <p:cNvSpPr>
            <a:spLocks noChangeArrowheads="1"/>
          </p:cNvSpPr>
          <p:nvPr/>
        </p:nvSpPr>
        <p:spPr bwMode="auto">
          <a:xfrm>
            <a:off x="546100" y="279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3600" u="sng" dirty="0">
                <a:solidFill>
                  <a:schemeClr val="accent2"/>
                </a:solidFill>
              </a:rPr>
              <a:t>Protocol Layering and Meta Data</a:t>
            </a:r>
            <a:endParaRPr lang="en-US" altLang="x-none" sz="4000" u="sng" dirty="0">
              <a:solidFill>
                <a:schemeClr val="accent2"/>
              </a:solidFill>
            </a:endParaRPr>
          </a:p>
        </p:txBody>
      </p:sp>
      <p:sp>
        <p:nvSpPr>
          <p:cNvPr id="113667" name="Rectangle 5"/>
          <p:cNvSpPr>
            <a:spLocks noChangeArrowheads="1"/>
          </p:cNvSpPr>
          <p:nvPr/>
        </p:nvSpPr>
        <p:spPr bwMode="auto">
          <a:xfrm>
            <a:off x="533400" y="1371600"/>
            <a:ext cx="84582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sz="2400" dirty="0"/>
              <a:t>Each layer takes data from above</a:t>
            </a:r>
          </a:p>
          <a:p>
            <a:pPr algn="l">
              <a:buFont typeface="Wingdings" pitchFamily="2" charset="2"/>
              <a:buChar char="q"/>
            </a:pPr>
            <a:r>
              <a:rPr lang="en-US" altLang="x-none" sz="2400" dirty="0"/>
              <a:t>adds header (meta) information to its peer to</a:t>
            </a:r>
            <a:br>
              <a:rPr lang="en-US" altLang="x-none" sz="2400" dirty="0"/>
            </a:br>
            <a:r>
              <a:rPr lang="en-US" altLang="x-none" sz="2400" dirty="0"/>
              <a:t>create new data unit</a:t>
            </a:r>
          </a:p>
          <a:p>
            <a:pPr algn="l">
              <a:buFont typeface="Wingdings" pitchFamily="2" charset="2"/>
              <a:buChar char="q"/>
            </a:pPr>
            <a:r>
              <a:rPr lang="en-US" altLang="x-none" sz="2400" dirty="0"/>
              <a:t>passes new data unit to layer below</a:t>
            </a:r>
          </a:p>
        </p:txBody>
      </p:sp>
      <p:pic>
        <p:nvPicPr>
          <p:cNvPr id="3" name="Picture 2">
            <a:extLst>
              <a:ext uri="{FF2B5EF4-FFF2-40B4-BE49-F238E27FC236}">
                <a16:creationId xmlns:a16="http://schemas.microsoft.com/office/drawing/2014/main" id="{294BDD81-2A33-7D4D-B8FE-7CE76E673A00}"/>
              </a:ext>
            </a:extLst>
          </p:cNvPr>
          <p:cNvPicPr>
            <a:picLocks noChangeAspect="1"/>
          </p:cNvPicPr>
          <p:nvPr/>
        </p:nvPicPr>
        <p:blipFill>
          <a:blip r:embed="rId3"/>
          <a:stretch>
            <a:fillRect/>
          </a:stretch>
        </p:blipFill>
        <p:spPr>
          <a:xfrm>
            <a:off x="1828800" y="3133830"/>
            <a:ext cx="5791200" cy="3463859"/>
          </a:xfrm>
          <a:prstGeom prst="rect">
            <a:avLst/>
          </a:prstGeom>
        </p:spPr>
      </p:pic>
    </p:spTree>
    <p:extLst>
      <p:ext uri="{BB962C8B-B14F-4D97-AF65-F5344CB8AC3E}">
        <p14:creationId xmlns:p14="http://schemas.microsoft.com/office/powerpoint/2010/main" val="1490110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Packet as a Stack in a Layered Architecture</a:t>
            </a:r>
          </a:p>
        </p:txBody>
      </p:sp>
      <p:sp>
        <p:nvSpPr>
          <p:cNvPr id="2" name="Slide Number Placeholder 1"/>
          <p:cNvSpPr>
            <a:spLocks noGrp="1"/>
          </p:cNvSpPr>
          <p:nvPr>
            <p:ph type="sldNum" sz="quarter" idx="4294967295"/>
          </p:nvPr>
        </p:nvSpPr>
        <p:spPr/>
        <p:txBody>
          <a:bodyPr/>
          <a:lstStyle/>
          <a:p>
            <a:pPr>
              <a:defRPr/>
            </a:pPr>
            <a:fld id="{3AE42049-0041-694B-AAE7-BBF2FB23E03E}" type="slidenum">
              <a:rPr lang="en-US" altLang="x-none" smtClean="0"/>
              <a:pPr>
                <a:defRPr/>
              </a:pPr>
              <a:t>46</a:t>
            </a:fld>
            <a:endParaRPr lang="en-US" altLang="x-none"/>
          </a:p>
        </p:txBody>
      </p:sp>
      <p:sp>
        <p:nvSpPr>
          <p:cNvPr id="5" name="Rectangle 4"/>
          <p:cNvSpPr>
            <a:spLocks noChangeArrowheads="1"/>
          </p:cNvSpPr>
          <p:nvPr/>
        </p:nvSpPr>
        <p:spPr bwMode="auto">
          <a:xfrm>
            <a:off x="990600" y="4419600"/>
            <a:ext cx="1703388" cy="381000"/>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6" name="Text Box 5"/>
          <p:cNvSpPr txBox="1">
            <a:spLocks noChangeArrowheads="1"/>
          </p:cNvSpPr>
          <p:nvPr/>
        </p:nvSpPr>
        <p:spPr bwMode="auto">
          <a:xfrm>
            <a:off x="1023938" y="4403725"/>
            <a:ext cx="156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Application</a:t>
            </a:r>
          </a:p>
        </p:txBody>
      </p:sp>
      <p:sp>
        <p:nvSpPr>
          <p:cNvPr id="7" name="Rectangle 6"/>
          <p:cNvSpPr>
            <a:spLocks noChangeArrowheads="1"/>
          </p:cNvSpPr>
          <p:nvPr/>
        </p:nvSpPr>
        <p:spPr bwMode="auto">
          <a:xfrm>
            <a:off x="990600" y="4800600"/>
            <a:ext cx="1703388" cy="381000"/>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8" name="Text Box 7"/>
          <p:cNvSpPr txBox="1">
            <a:spLocks noChangeArrowheads="1"/>
          </p:cNvSpPr>
          <p:nvPr/>
        </p:nvSpPr>
        <p:spPr bwMode="auto">
          <a:xfrm>
            <a:off x="1171575" y="4784725"/>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dirty="0">
                <a:latin typeface="Arial" charset="0"/>
              </a:rPr>
              <a:t>Transport</a:t>
            </a:r>
          </a:p>
        </p:txBody>
      </p:sp>
      <p:sp>
        <p:nvSpPr>
          <p:cNvPr id="9" name="Rectangle 8"/>
          <p:cNvSpPr>
            <a:spLocks noChangeArrowheads="1"/>
          </p:cNvSpPr>
          <p:nvPr/>
        </p:nvSpPr>
        <p:spPr bwMode="auto">
          <a:xfrm>
            <a:off x="990600" y="5181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0" name="Text Box 9"/>
          <p:cNvSpPr txBox="1">
            <a:spLocks noChangeArrowheads="1"/>
          </p:cNvSpPr>
          <p:nvPr/>
        </p:nvSpPr>
        <p:spPr bwMode="auto">
          <a:xfrm>
            <a:off x="1171575" y="5165725"/>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Network</a:t>
            </a:r>
          </a:p>
        </p:txBody>
      </p:sp>
      <p:sp>
        <p:nvSpPr>
          <p:cNvPr id="11" name="Rectangle 10"/>
          <p:cNvSpPr>
            <a:spLocks noChangeArrowheads="1"/>
          </p:cNvSpPr>
          <p:nvPr/>
        </p:nvSpPr>
        <p:spPr bwMode="auto">
          <a:xfrm>
            <a:off x="990600" y="5562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 name="Text Box 11"/>
          <p:cNvSpPr txBox="1">
            <a:spLocks noChangeArrowheads="1"/>
          </p:cNvSpPr>
          <p:nvPr/>
        </p:nvSpPr>
        <p:spPr bwMode="auto">
          <a:xfrm>
            <a:off x="1171575" y="5546725"/>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Datalink</a:t>
            </a:r>
          </a:p>
        </p:txBody>
      </p:sp>
      <p:sp>
        <p:nvSpPr>
          <p:cNvPr id="13" name="Rectangle 12"/>
          <p:cNvSpPr>
            <a:spLocks noChangeArrowheads="1"/>
          </p:cNvSpPr>
          <p:nvPr/>
        </p:nvSpPr>
        <p:spPr bwMode="auto">
          <a:xfrm>
            <a:off x="990600" y="5943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4" name="Text Box 13"/>
          <p:cNvSpPr txBox="1">
            <a:spLocks noChangeArrowheads="1"/>
          </p:cNvSpPr>
          <p:nvPr/>
        </p:nvSpPr>
        <p:spPr bwMode="auto">
          <a:xfrm>
            <a:off x="1144588" y="59277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Physical</a:t>
            </a:r>
          </a:p>
        </p:txBody>
      </p:sp>
      <p:sp>
        <p:nvSpPr>
          <p:cNvPr id="15" name="Rectangle 14"/>
          <p:cNvSpPr>
            <a:spLocks noChangeArrowheads="1"/>
          </p:cNvSpPr>
          <p:nvPr/>
        </p:nvSpPr>
        <p:spPr bwMode="auto">
          <a:xfrm>
            <a:off x="6400800" y="4419600"/>
            <a:ext cx="1703388" cy="381000"/>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6" name="Text Box 15"/>
          <p:cNvSpPr txBox="1">
            <a:spLocks noChangeArrowheads="1"/>
          </p:cNvSpPr>
          <p:nvPr/>
        </p:nvSpPr>
        <p:spPr bwMode="auto">
          <a:xfrm>
            <a:off x="6434138" y="4403725"/>
            <a:ext cx="1566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Application</a:t>
            </a:r>
          </a:p>
        </p:txBody>
      </p:sp>
      <p:sp>
        <p:nvSpPr>
          <p:cNvPr id="17" name="Rectangle 16"/>
          <p:cNvSpPr>
            <a:spLocks noChangeArrowheads="1"/>
          </p:cNvSpPr>
          <p:nvPr/>
        </p:nvSpPr>
        <p:spPr bwMode="auto">
          <a:xfrm>
            <a:off x="6400800" y="4800600"/>
            <a:ext cx="1703388" cy="381000"/>
          </a:xfrm>
          <a:prstGeom prst="rect">
            <a:avLst/>
          </a:prstGeom>
          <a:solidFill>
            <a:srgbClr val="FFFFCC"/>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8" name="Text Box 17"/>
          <p:cNvSpPr txBox="1">
            <a:spLocks noChangeArrowheads="1"/>
          </p:cNvSpPr>
          <p:nvPr/>
        </p:nvSpPr>
        <p:spPr bwMode="auto">
          <a:xfrm>
            <a:off x="6581775" y="4784725"/>
            <a:ext cx="1370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Transport</a:t>
            </a:r>
          </a:p>
        </p:txBody>
      </p:sp>
      <p:sp>
        <p:nvSpPr>
          <p:cNvPr id="19" name="Rectangle 18"/>
          <p:cNvSpPr>
            <a:spLocks noChangeArrowheads="1"/>
          </p:cNvSpPr>
          <p:nvPr/>
        </p:nvSpPr>
        <p:spPr bwMode="auto">
          <a:xfrm>
            <a:off x="6400800" y="5181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20" name="Text Box 19"/>
          <p:cNvSpPr txBox="1">
            <a:spLocks noChangeArrowheads="1"/>
          </p:cNvSpPr>
          <p:nvPr/>
        </p:nvSpPr>
        <p:spPr bwMode="auto">
          <a:xfrm>
            <a:off x="6581775" y="5165725"/>
            <a:ext cx="1185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Network</a:t>
            </a:r>
          </a:p>
        </p:txBody>
      </p:sp>
      <p:sp>
        <p:nvSpPr>
          <p:cNvPr id="21" name="Rectangle 20"/>
          <p:cNvSpPr>
            <a:spLocks noChangeArrowheads="1"/>
          </p:cNvSpPr>
          <p:nvPr/>
        </p:nvSpPr>
        <p:spPr bwMode="auto">
          <a:xfrm>
            <a:off x="6400800" y="5562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22" name="Text Box 21"/>
          <p:cNvSpPr txBox="1">
            <a:spLocks noChangeArrowheads="1"/>
          </p:cNvSpPr>
          <p:nvPr/>
        </p:nvSpPr>
        <p:spPr bwMode="auto">
          <a:xfrm>
            <a:off x="6581775" y="5546725"/>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Datalink</a:t>
            </a:r>
          </a:p>
        </p:txBody>
      </p:sp>
      <p:sp>
        <p:nvSpPr>
          <p:cNvPr id="23" name="Rectangle 22"/>
          <p:cNvSpPr>
            <a:spLocks noChangeArrowheads="1"/>
          </p:cNvSpPr>
          <p:nvPr/>
        </p:nvSpPr>
        <p:spPr bwMode="auto">
          <a:xfrm>
            <a:off x="6400800" y="5943600"/>
            <a:ext cx="1703388"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24" name="Text Box 23"/>
          <p:cNvSpPr txBox="1">
            <a:spLocks noChangeArrowheads="1"/>
          </p:cNvSpPr>
          <p:nvPr/>
        </p:nvSpPr>
        <p:spPr bwMode="auto">
          <a:xfrm>
            <a:off x="6554788" y="5927725"/>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Physical</a:t>
            </a:r>
          </a:p>
        </p:txBody>
      </p:sp>
      <p:sp>
        <p:nvSpPr>
          <p:cNvPr id="25" name="Rectangle 24"/>
          <p:cNvSpPr>
            <a:spLocks noChangeArrowheads="1"/>
          </p:cNvSpPr>
          <p:nvPr/>
        </p:nvSpPr>
        <p:spPr bwMode="auto">
          <a:xfrm>
            <a:off x="3630613" y="5181600"/>
            <a:ext cx="1703387"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26" name="Text Box 25"/>
          <p:cNvSpPr txBox="1">
            <a:spLocks noChangeArrowheads="1"/>
          </p:cNvSpPr>
          <p:nvPr/>
        </p:nvSpPr>
        <p:spPr bwMode="auto">
          <a:xfrm>
            <a:off x="3811588" y="5165725"/>
            <a:ext cx="1185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Network</a:t>
            </a:r>
          </a:p>
        </p:txBody>
      </p:sp>
      <p:sp>
        <p:nvSpPr>
          <p:cNvPr id="27" name="Rectangle 26"/>
          <p:cNvSpPr>
            <a:spLocks noChangeArrowheads="1"/>
          </p:cNvSpPr>
          <p:nvPr/>
        </p:nvSpPr>
        <p:spPr bwMode="auto">
          <a:xfrm>
            <a:off x="3630613" y="5562600"/>
            <a:ext cx="1703387"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28" name="Text Box 27"/>
          <p:cNvSpPr txBox="1">
            <a:spLocks noChangeArrowheads="1"/>
          </p:cNvSpPr>
          <p:nvPr/>
        </p:nvSpPr>
        <p:spPr bwMode="auto">
          <a:xfrm>
            <a:off x="3811588" y="5546725"/>
            <a:ext cx="1171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Datalink</a:t>
            </a:r>
          </a:p>
        </p:txBody>
      </p:sp>
      <p:sp>
        <p:nvSpPr>
          <p:cNvPr id="29" name="Rectangle 28"/>
          <p:cNvSpPr>
            <a:spLocks noChangeArrowheads="1"/>
          </p:cNvSpPr>
          <p:nvPr/>
        </p:nvSpPr>
        <p:spPr bwMode="auto">
          <a:xfrm>
            <a:off x="3630613" y="5943600"/>
            <a:ext cx="1703387" cy="381000"/>
          </a:xfrm>
          <a:prstGeom prst="rect">
            <a:avLst/>
          </a:prstGeom>
          <a:solidFill>
            <a:srgbClr val="99CCFF"/>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30" name="Text Box 29"/>
          <p:cNvSpPr txBox="1">
            <a:spLocks noChangeArrowheads="1"/>
          </p:cNvSpPr>
          <p:nvPr/>
        </p:nvSpPr>
        <p:spPr bwMode="auto">
          <a:xfrm>
            <a:off x="3784600" y="5927725"/>
            <a:ext cx="121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Physical</a:t>
            </a:r>
          </a:p>
        </p:txBody>
      </p:sp>
      <p:sp>
        <p:nvSpPr>
          <p:cNvPr id="31" name="Rectangle 30"/>
          <p:cNvSpPr>
            <a:spLocks noChangeArrowheads="1"/>
          </p:cNvSpPr>
          <p:nvPr/>
        </p:nvSpPr>
        <p:spPr bwMode="auto">
          <a:xfrm>
            <a:off x="762000" y="6324600"/>
            <a:ext cx="7543800" cy="381000"/>
          </a:xfrm>
          <a:prstGeom prst="rect">
            <a:avLst/>
          </a:prstGeom>
          <a:solidFill>
            <a:srgbClr val="EAEAEA"/>
          </a:solidFill>
          <a:ln w="25400">
            <a:solidFill>
              <a:schemeClr val="tx1"/>
            </a:solidFill>
            <a:miter lim="800000"/>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32" name="Text Box 31"/>
          <p:cNvSpPr txBox="1">
            <a:spLocks noChangeArrowheads="1"/>
          </p:cNvSpPr>
          <p:nvPr/>
        </p:nvSpPr>
        <p:spPr bwMode="auto">
          <a:xfrm>
            <a:off x="3429000" y="6308725"/>
            <a:ext cx="225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Physical medium</a:t>
            </a:r>
          </a:p>
        </p:txBody>
      </p:sp>
      <p:cxnSp>
        <p:nvCxnSpPr>
          <p:cNvPr id="33" name="AutoShape 32"/>
          <p:cNvCxnSpPr>
            <a:cxnSpLocks noChangeShapeType="1"/>
          </p:cNvCxnSpPr>
          <p:nvPr/>
        </p:nvCxnSpPr>
        <p:spPr bwMode="auto">
          <a:xfrm>
            <a:off x="2706688" y="6134100"/>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4" name="AutoShape 33"/>
          <p:cNvCxnSpPr>
            <a:cxnSpLocks noChangeShapeType="1"/>
          </p:cNvCxnSpPr>
          <p:nvPr/>
        </p:nvCxnSpPr>
        <p:spPr bwMode="auto">
          <a:xfrm>
            <a:off x="2706688" y="5753100"/>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5" name="AutoShape 34"/>
          <p:cNvCxnSpPr>
            <a:cxnSpLocks noChangeShapeType="1"/>
          </p:cNvCxnSpPr>
          <p:nvPr/>
        </p:nvCxnSpPr>
        <p:spPr bwMode="auto">
          <a:xfrm>
            <a:off x="2706688" y="5372100"/>
            <a:ext cx="911225"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6" name="AutoShape 35"/>
          <p:cNvCxnSpPr>
            <a:cxnSpLocks noChangeShapeType="1"/>
          </p:cNvCxnSpPr>
          <p:nvPr/>
        </p:nvCxnSpPr>
        <p:spPr bwMode="auto">
          <a:xfrm>
            <a:off x="5346700" y="6134100"/>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7" name="AutoShape 36"/>
          <p:cNvCxnSpPr>
            <a:cxnSpLocks noChangeShapeType="1"/>
          </p:cNvCxnSpPr>
          <p:nvPr/>
        </p:nvCxnSpPr>
        <p:spPr bwMode="auto">
          <a:xfrm>
            <a:off x="5346700" y="5753100"/>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8" name="AutoShape 37"/>
          <p:cNvCxnSpPr>
            <a:cxnSpLocks noChangeShapeType="1"/>
          </p:cNvCxnSpPr>
          <p:nvPr/>
        </p:nvCxnSpPr>
        <p:spPr bwMode="auto">
          <a:xfrm>
            <a:off x="5346700" y="5372100"/>
            <a:ext cx="1041400"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39" name="AutoShape 38"/>
          <p:cNvCxnSpPr>
            <a:cxnSpLocks noChangeShapeType="1"/>
          </p:cNvCxnSpPr>
          <p:nvPr/>
        </p:nvCxnSpPr>
        <p:spPr bwMode="auto">
          <a:xfrm>
            <a:off x="2706688" y="4991100"/>
            <a:ext cx="3681412"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cxnSp>
        <p:nvCxnSpPr>
          <p:cNvPr id="40" name="AutoShape 39"/>
          <p:cNvCxnSpPr>
            <a:cxnSpLocks noChangeShapeType="1"/>
          </p:cNvCxnSpPr>
          <p:nvPr/>
        </p:nvCxnSpPr>
        <p:spPr bwMode="auto">
          <a:xfrm>
            <a:off x="2706688" y="4610100"/>
            <a:ext cx="3681412" cy="0"/>
          </a:xfrm>
          <a:prstGeom prst="straightConnector1">
            <a:avLst/>
          </a:prstGeom>
          <a:noFill/>
          <a:ln w="19050">
            <a:solidFill>
              <a:schemeClr val="tx1"/>
            </a:solidFill>
            <a:prstDash val="sysDot"/>
            <a:round/>
            <a:headEnd type="triangle" w="med" len="me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594060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Implications of Layered Architecture</a:t>
            </a:r>
          </a:p>
        </p:txBody>
      </p:sp>
      <p:sp>
        <p:nvSpPr>
          <p:cNvPr id="3" name="Content Placeholder 2"/>
          <p:cNvSpPr>
            <a:spLocks noGrp="1"/>
          </p:cNvSpPr>
          <p:nvPr>
            <p:ph idx="1"/>
          </p:nvPr>
        </p:nvSpPr>
        <p:spPr/>
        <p:txBody>
          <a:bodyPr/>
          <a:lstStyle/>
          <a:p>
            <a:pPr>
              <a:buFont typeface="Wingdings" pitchFamily="2" charset="2"/>
              <a:buChar char="q"/>
            </a:pPr>
            <a:r>
              <a:rPr lang="en-US" dirty="0"/>
              <a:t>A packet as a stack container</a:t>
            </a:r>
          </a:p>
          <a:p>
            <a:endParaRPr lang="en-US" dirty="0"/>
          </a:p>
          <a:p>
            <a:endParaRPr lang="en-US" dirty="0"/>
          </a:p>
          <a:p>
            <a:endParaRPr lang="en-US" dirty="0"/>
          </a:p>
          <a:p>
            <a:endParaRPr lang="en-US" dirty="0"/>
          </a:p>
          <a:p>
            <a:pPr>
              <a:buFont typeface="Wingdings" pitchFamily="2" charset="2"/>
              <a:buChar char="q"/>
            </a:pPr>
            <a:r>
              <a:rPr lang="en-US" dirty="0"/>
              <a:t>Each layer needs </a:t>
            </a:r>
            <a:r>
              <a:rPr lang="en-US" dirty="0">
                <a:solidFill>
                  <a:srgbClr val="FF0000"/>
                </a:solidFill>
              </a:rPr>
              <a:t>multiplexing </a:t>
            </a:r>
            <a:r>
              <a:rPr lang="en-US" dirty="0"/>
              <a:t>and</a:t>
            </a:r>
            <a:r>
              <a:rPr lang="en-US" dirty="0">
                <a:solidFill>
                  <a:srgbClr val="FF0000"/>
                </a:solidFill>
              </a:rPr>
              <a:t> </a:t>
            </a:r>
            <a:r>
              <a:rPr lang="en-US" dirty="0" err="1">
                <a:solidFill>
                  <a:srgbClr val="FF0000"/>
                </a:solidFill>
              </a:rPr>
              <a:t>demultiplexing</a:t>
            </a:r>
            <a:r>
              <a:rPr lang="en-US" dirty="0"/>
              <a:t> to serve layer above </a:t>
            </a:r>
          </a:p>
        </p:txBody>
      </p:sp>
      <p:sp>
        <p:nvSpPr>
          <p:cNvPr id="4" name="Slide Number Placeholder 3"/>
          <p:cNvSpPr>
            <a:spLocks noGrp="1"/>
          </p:cNvSpPr>
          <p:nvPr>
            <p:ph type="sldNum" sz="quarter" idx="4294967295"/>
          </p:nvPr>
        </p:nvSpPr>
        <p:spPr/>
        <p:txBody>
          <a:bodyPr/>
          <a:lstStyle/>
          <a:p>
            <a:fld id="{5B515B45-02BE-A846-A238-478A97E3CA84}" type="slidenum">
              <a:rPr lang="en-US" altLang="x-none" smtClean="0"/>
              <a:pPr/>
              <a:t>47</a:t>
            </a:fld>
            <a:endParaRPr lang="en-US" altLang="x-none"/>
          </a:p>
        </p:txBody>
      </p:sp>
      <p:sp>
        <p:nvSpPr>
          <p:cNvPr id="5" name="Rectangle 4"/>
          <p:cNvSpPr/>
          <p:nvPr/>
        </p:nvSpPr>
        <p:spPr bwMode="auto">
          <a:xfrm>
            <a:off x="3355761" y="2100937"/>
            <a:ext cx="928254" cy="1586152"/>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500" b="0" i="0" u="none" strike="noStrike" cap="none" normalizeH="0" baseline="0">
              <a:ln>
                <a:noFill/>
              </a:ln>
              <a:solidFill>
                <a:schemeClr val="tx1"/>
              </a:solidFill>
              <a:effectLst/>
              <a:latin typeface="Times New Roman" pitchFamily="18" charset="0"/>
            </a:endParaRPr>
          </a:p>
        </p:txBody>
      </p:sp>
      <p:sp>
        <p:nvSpPr>
          <p:cNvPr id="6" name="Rectangle 5"/>
          <p:cNvSpPr/>
          <p:nvPr/>
        </p:nvSpPr>
        <p:spPr bwMode="auto">
          <a:xfrm>
            <a:off x="3355761" y="3192284"/>
            <a:ext cx="928254" cy="49480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err="1">
                <a:latin typeface="Times New Roman" pitchFamily="18" charset="0"/>
              </a:rPr>
              <a:t>H</a:t>
            </a:r>
            <a:r>
              <a:rPr kumimoji="0" lang="en-US" b="0" i="0" u="none" strike="noStrike" cap="none" normalizeH="0" baseline="0" dirty="0" err="1">
                <a:ln>
                  <a:noFill/>
                </a:ln>
                <a:solidFill>
                  <a:schemeClr val="tx1"/>
                </a:solidFill>
                <a:effectLst/>
                <a:latin typeface="Times New Roman" pitchFamily="18" charset="0"/>
              </a:rPr>
              <a:t>n</a:t>
            </a:r>
            <a:endParaRPr kumimoji="0" lang="en-US" b="0" i="0" u="none" strike="noStrike" cap="none" normalizeH="0" baseline="0" dirty="0">
              <a:ln>
                <a:noFill/>
              </a:ln>
              <a:solidFill>
                <a:schemeClr val="tx1"/>
              </a:solidFill>
              <a:effectLst/>
              <a:latin typeface="Times New Roman" pitchFamily="18" charset="0"/>
            </a:endParaRPr>
          </a:p>
        </p:txBody>
      </p:sp>
      <p:sp>
        <p:nvSpPr>
          <p:cNvPr id="7" name="Rectangle 6"/>
          <p:cNvSpPr/>
          <p:nvPr/>
        </p:nvSpPr>
        <p:spPr bwMode="auto">
          <a:xfrm>
            <a:off x="3355761" y="2657784"/>
            <a:ext cx="928254" cy="49480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rPr>
              <a:t>Hn-1</a:t>
            </a:r>
          </a:p>
        </p:txBody>
      </p:sp>
      <p:sp>
        <p:nvSpPr>
          <p:cNvPr id="8" name="Rectangle 7"/>
          <p:cNvSpPr/>
          <p:nvPr/>
        </p:nvSpPr>
        <p:spPr bwMode="auto">
          <a:xfrm>
            <a:off x="3355761" y="2117266"/>
            <a:ext cx="928254" cy="49480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mr-IN" b="0" i="0" u="none" strike="noStrike" cap="none" normalizeH="0" baseline="0" dirty="0">
                <a:ln>
                  <a:noFill/>
                </a:ln>
                <a:solidFill>
                  <a:schemeClr val="tx1"/>
                </a:solidFill>
                <a:effectLst/>
                <a:latin typeface="Times New Roman" pitchFamily="18" charset="0"/>
              </a:rPr>
              <a:t>…</a:t>
            </a:r>
            <a:endParaRPr kumimoji="0" lang="en-US" b="0" i="0" u="none" strike="noStrike" cap="none" normalizeH="0" baseline="0" dirty="0">
              <a:ln>
                <a:noFill/>
              </a:ln>
              <a:solidFill>
                <a:schemeClr val="tx1"/>
              </a:solidFill>
              <a:effectLst/>
              <a:latin typeface="Times New Roman" pitchFamily="18" charset="0"/>
            </a:endParaRPr>
          </a:p>
        </p:txBody>
      </p:sp>
      <p:sp>
        <p:nvSpPr>
          <p:cNvPr id="9" name="Rectangle 8"/>
          <p:cNvSpPr/>
          <p:nvPr/>
        </p:nvSpPr>
        <p:spPr bwMode="auto">
          <a:xfrm>
            <a:off x="3355761" y="6077992"/>
            <a:ext cx="928254" cy="49480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rPr>
              <a:t>Ln-1</a:t>
            </a:r>
          </a:p>
        </p:txBody>
      </p:sp>
      <p:sp>
        <p:nvSpPr>
          <p:cNvPr id="10" name="TextBox 9"/>
          <p:cNvSpPr txBox="1"/>
          <p:nvPr/>
        </p:nvSpPr>
        <p:spPr>
          <a:xfrm>
            <a:off x="4789156" y="5429865"/>
            <a:ext cx="3011503" cy="1200329"/>
          </a:xfrm>
          <a:prstGeom prst="rect">
            <a:avLst/>
          </a:prstGeom>
          <a:noFill/>
        </p:spPr>
        <p:txBody>
          <a:bodyPr wrap="square" rtlCol="0">
            <a:spAutoFit/>
          </a:bodyPr>
          <a:lstStyle/>
          <a:p>
            <a:r>
              <a:rPr lang="en-US" dirty="0"/>
              <a:t>Has a field to indicate which higher layer requires the service</a:t>
            </a:r>
          </a:p>
        </p:txBody>
      </p:sp>
      <p:cxnSp>
        <p:nvCxnSpPr>
          <p:cNvPr id="12" name="Straight Arrow Connector 11"/>
          <p:cNvCxnSpPr>
            <a:endCxn id="9" idx="3"/>
          </p:cNvCxnSpPr>
          <p:nvPr/>
        </p:nvCxnSpPr>
        <p:spPr bwMode="auto">
          <a:xfrm flipH="1">
            <a:off x="4284015" y="5850186"/>
            <a:ext cx="712528" cy="47520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4" name="Rectangle 13"/>
          <p:cNvSpPr/>
          <p:nvPr/>
        </p:nvSpPr>
        <p:spPr bwMode="auto">
          <a:xfrm>
            <a:off x="3355761" y="5550927"/>
            <a:ext cx="928254" cy="49480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Times New Roman" pitchFamily="18" charset="0"/>
              </a:rPr>
              <a:t>Ln</a:t>
            </a:r>
          </a:p>
        </p:txBody>
      </p:sp>
    </p:spTree>
    <p:extLst>
      <p:ext uri="{BB962C8B-B14F-4D97-AF65-F5344CB8AC3E}">
        <p14:creationId xmlns:p14="http://schemas.microsoft.com/office/powerpoint/2010/main" val="36510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65C0BDE2-DC01-8C44-8F16-7164EBEB54F4}" type="slidenum">
              <a:rPr lang="en-US" altLang="x-none" sz="1200">
                <a:latin typeface="Tahoma" charset="0"/>
              </a:rPr>
              <a:pPr>
                <a:spcBef>
                  <a:spcPct val="0"/>
                </a:spcBef>
                <a:buClrTx/>
                <a:buSzTx/>
                <a:buFontTx/>
                <a:buNone/>
              </a:pPr>
              <a:t>48</a:t>
            </a:fld>
            <a:endParaRPr lang="en-US" altLang="x-none" sz="1200">
              <a:latin typeface="Tahoma" charset="0"/>
            </a:endParaRPr>
          </a:p>
        </p:txBody>
      </p:sp>
      <p:sp>
        <p:nvSpPr>
          <p:cNvPr id="115714" name="Rectangle 7"/>
          <p:cNvSpPr>
            <a:spLocks noChangeArrowheads="1"/>
          </p:cNvSpPr>
          <p:nvPr/>
        </p:nvSpPr>
        <p:spPr bwMode="auto">
          <a:xfrm>
            <a:off x="304800" y="2438400"/>
            <a:ext cx="8305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buFont typeface="ZapfDingbats" charset="0"/>
              <a:buNone/>
            </a:pPr>
            <a:r>
              <a:rPr lang="en-US" altLang="x-none" sz="4000" dirty="0"/>
              <a:t>Key design issue: </a:t>
            </a:r>
          </a:p>
          <a:p>
            <a:pPr algn="ctr">
              <a:buFont typeface="ZapfDingbats" charset="0"/>
              <a:buNone/>
            </a:pPr>
            <a:r>
              <a:rPr lang="en-US" altLang="x-none" sz="4000" dirty="0">
                <a:solidFill>
                  <a:schemeClr val="accent2"/>
                </a:solidFill>
              </a:rPr>
              <a:t>How do you </a:t>
            </a:r>
            <a:r>
              <a:rPr lang="en-US" altLang="x-none" sz="4400" i="1" dirty="0">
                <a:solidFill>
                  <a:schemeClr val="accent2"/>
                </a:solidFill>
              </a:rPr>
              <a:t>divide</a:t>
            </a:r>
            <a:r>
              <a:rPr lang="en-US" altLang="x-none" sz="4000" dirty="0">
                <a:solidFill>
                  <a:schemeClr val="accent2"/>
                </a:solidFill>
              </a:rPr>
              <a:t> functionalit</a:t>
            </a:r>
            <a:r>
              <a:rPr lang="en-US" altLang="zh-CN" sz="4000" dirty="0">
                <a:solidFill>
                  <a:schemeClr val="accent2"/>
                </a:solidFill>
                <a:ea typeface="宋体" charset="-122"/>
              </a:rPr>
              <a:t>ies</a:t>
            </a:r>
            <a:r>
              <a:rPr lang="en-US" altLang="x-none" sz="4000" dirty="0">
                <a:solidFill>
                  <a:schemeClr val="accent2"/>
                </a:solidFill>
                <a:ea typeface="宋体" charset="-122"/>
              </a:rPr>
              <a:t> among the layers?</a:t>
            </a:r>
          </a:p>
        </p:txBody>
      </p:sp>
    </p:spTree>
    <p:extLst>
      <p:ext uri="{BB962C8B-B14F-4D97-AF65-F5344CB8AC3E}">
        <p14:creationId xmlns:p14="http://schemas.microsoft.com/office/powerpoint/2010/main" val="7453993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5"/>
          <p:cNvSpPr>
            <a:spLocks noChangeArrowheads="1"/>
          </p:cNvSpPr>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800100" indent="-34290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charset="2"/>
              <a:buChar char="q"/>
            </a:pPr>
            <a:r>
              <a:rPr lang="en-US" altLang="x-none" dirty="0"/>
              <a:t>Ad</a:t>
            </a:r>
            <a:r>
              <a:rPr lang="en-US" altLang="zh-CN" dirty="0"/>
              <a:t>min.</a:t>
            </a:r>
            <a:r>
              <a:rPr lang="zh-CN" altLang="en-US" dirty="0"/>
              <a:t> </a:t>
            </a:r>
            <a:r>
              <a:rPr lang="en-US" altLang="zh-CN" dirty="0"/>
              <a:t>and</a:t>
            </a:r>
            <a:r>
              <a:rPr lang="zh-CN" altLang="en-US" dirty="0"/>
              <a:t> </a:t>
            </a:r>
            <a:r>
              <a:rPr lang="en-US" altLang="zh-CN" dirty="0"/>
              <a:t>recap</a:t>
            </a:r>
          </a:p>
          <a:p>
            <a:pPr algn="l">
              <a:buFont typeface="Wingdings" charset="2"/>
              <a:buChar char="q"/>
            </a:pPr>
            <a:r>
              <a:rPr lang="en-US" dirty="0">
                <a:ea typeface="宋体" charset="-122"/>
              </a:rPr>
              <a:t>A taxonomy of communication networks</a:t>
            </a:r>
            <a:endParaRPr lang="en-US" altLang="x-none" dirty="0"/>
          </a:p>
          <a:p>
            <a:pPr algn="l">
              <a:buClr>
                <a:srgbClr val="0033CC"/>
              </a:buClr>
              <a:buFont typeface="Wingdings" charset="2"/>
              <a:buChar char="q"/>
            </a:pPr>
            <a:r>
              <a:rPr lang="en-US" altLang="x-none" dirty="0"/>
              <a:t>Layered network architecture</a:t>
            </a:r>
          </a:p>
          <a:p>
            <a:pPr lvl="1" algn="l">
              <a:buSzPct val="85000"/>
              <a:buFont typeface="Wingdings" charset="2"/>
              <a:buChar char="q"/>
            </a:pPr>
            <a:r>
              <a:rPr lang="en-US" altLang="x-none" sz="2800" dirty="0"/>
              <a:t>what is layering?</a:t>
            </a:r>
          </a:p>
          <a:p>
            <a:pPr lvl="1" algn="l">
              <a:buSzPct val="85000"/>
              <a:buFont typeface="Wingdings" charset="2"/>
              <a:buChar char="q"/>
            </a:pPr>
            <a:r>
              <a:rPr lang="en-US" altLang="x-none" sz="2800" dirty="0"/>
              <a:t>why layering?</a:t>
            </a:r>
          </a:p>
          <a:p>
            <a:pPr lvl="1" algn="l">
              <a:buClr>
                <a:srgbClr val="C00000"/>
              </a:buClr>
              <a:buSzPct val="85000"/>
              <a:buFont typeface="Wingdings" charset="2"/>
              <a:buChar char="Ø"/>
            </a:pPr>
            <a:r>
              <a:rPr lang="en-US" altLang="x-none" sz="2800" i="1" dirty="0">
                <a:solidFill>
                  <a:srgbClr val="C00000"/>
                </a:solidFill>
              </a:rPr>
              <a:t>how to determine the layers?</a:t>
            </a:r>
          </a:p>
        </p:txBody>
      </p:sp>
      <p:sp>
        <p:nvSpPr>
          <p:cNvPr id="11776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D6EA141E-4664-CD4D-9BA1-E47EA4676C63}" type="slidenum">
              <a:rPr lang="en-US" altLang="x-none" sz="1200">
                <a:latin typeface="Tahoma" charset="0"/>
              </a:rPr>
              <a:pPr>
                <a:spcBef>
                  <a:spcPct val="0"/>
                </a:spcBef>
                <a:buClrTx/>
                <a:buSzTx/>
                <a:buFontTx/>
                <a:buNone/>
              </a:pPr>
              <a:t>49</a:t>
            </a:fld>
            <a:endParaRPr lang="en-US" altLang="x-none" sz="1200">
              <a:latin typeface="Tahoma" charset="0"/>
            </a:endParaRPr>
          </a:p>
        </p:txBody>
      </p:sp>
      <p:sp>
        <p:nvSpPr>
          <p:cNvPr id="117762" name="Rectangle 1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0" u="sng" dirty="0">
                <a:solidFill>
                  <a:schemeClr val="accent2"/>
                </a:solidFill>
              </a:rPr>
              <a:t>Outline</a:t>
            </a:r>
          </a:p>
        </p:txBody>
      </p:sp>
    </p:spTree>
    <p:extLst>
      <p:ext uri="{BB962C8B-B14F-4D97-AF65-F5344CB8AC3E}">
        <p14:creationId xmlns:p14="http://schemas.microsoft.com/office/powerpoint/2010/main" val="158753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x-none">
                <a:ea typeface="ＭＳ Ｐゴシック" charset="-128"/>
              </a:rPr>
              <a:t>Queueing Theory</a:t>
            </a:r>
          </a:p>
        </p:txBody>
      </p:sp>
      <p:sp>
        <p:nvSpPr>
          <p:cNvPr id="76802" name="Content Placeholder 2"/>
          <p:cNvSpPr>
            <a:spLocks noGrp="1"/>
          </p:cNvSpPr>
          <p:nvPr>
            <p:ph idx="1"/>
          </p:nvPr>
        </p:nvSpPr>
        <p:spPr>
          <a:xfrm>
            <a:off x="534527" y="1448293"/>
            <a:ext cx="7769126" cy="4647531"/>
          </a:xfrm>
        </p:spPr>
        <p:txBody>
          <a:bodyPr/>
          <a:lstStyle/>
          <a:p>
            <a:pPr>
              <a:buFont typeface="Wingdings" pitchFamily="2" charset="2"/>
              <a:buChar char="q"/>
            </a:pPr>
            <a:r>
              <a:rPr lang="en-US" altLang="x-none" sz="2396" dirty="0">
                <a:ea typeface="ＭＳ Ｐゴシック" charset="-128"/>
                <a:sym typeface="Symbol" charset="2"/>
              </a:rPr>
              <a:t>Strategy: </a:t>
            </a:r>
          </a:p>
          <a:p>
            <a:pPr lvl="1">
              <a:buFont typeface="Courier New" panose="02070309020205020404" pitchFamily="49" charset="0"/>
              <a:buChar char="o"/>
            </a:pPr>
            <a:r>
              <a:rPr lang="en-US" altLang="x-none" sz="1996" dirty="0">
                <a:ea typeface="ＭＳ Ｐゴシック" charset="-128"/>
                <a:sym typeface="Symbol" charset="2"/>
              </a:rPr>
              <a:t>model </a:t>
            </a:r>
            <a:r>
              <a:rPr lang="en-US" altLang="x-none" sz="1996" dirty="0">
                <a:solidFill>
                  <a:srgbClr val="FF0000"/>
                </a:solidFill>
                <a:ea typeface="ＭＳ Ｐゴシック" charset="-128"/>
                <a:sym typeface="Symbol" charset="2"/>
              </a:rPr>
              <a:t>system state </a:t>
            </a:r>
          </a:p>
          <a:p>
            <a:pPr lvl="2"/>
            <a:r>
              <a:rPr lang="en-US" altLang="x-none" sz="1597" dirty="0">
                <a:ea typeface="ＭＳ Ｐゴシック" charset="-128"/>
                <a:sym typeface="Symbol" charset="2"/>
              </a:rPr>
              <a:t>if we know the fraction of time that the system spends at each state, we can get answers to many basic questions: how long does a new request need to wait before being served? </a:t>
            </a:r>
            <a:endParaRPr lang="en-US" altLang="x-none" dirty="0">
              <a:ea typeface="ＭＳ Ｐゴシック" charset="-128"/>
              <a:sym typeface="Symbol" charset="2"/>
            </a:endParaRPr>
          </a:p>
          <a:p>
            <a:pPr>
              <a:buFont typeface="Wingdings" pitchFamily="2" charset="2"/>
              <a:buChar char="q"/>
            </a:pPr>
            <a:r>
              <a:rPr lang="en-US" altLang="x-none" sz="2396" dirty="0">
                <a:ea typeface="ＭＳ Ｐゴシック" charset="-128"/>
                <a:sym typeface="Symbol" charset="2"/>
              </a:rPr>
              <a:t>System state changes upon events:</a:t>
            </a:r>
          </a:p>
          <a:p>
            <a:pPr lvl="1">
              <a:buFont typeface="Courier New" panose="02070309020205020404" pitchFamily="49" charset="0"/>
              <a:buChar char="o"/>
            </a:pPr>
            <a:r>
              <a:rPr lang="en-US" altLang="x-none" sz="1996" dirty="0">
                <a:ea typeface="ＭＳ Ｐゴシック" charset="-128"/>
                <a:sym typeface="Symbol" charset="2"/>
              </a:rPr>
              <a:t>introduce </a:t>
            </a:r>
            <a:r>
              <a:rPr lang="en-US" altLang="x-none" sz="1996" dirty="0">
                <a:solidFill>
                  <a:srgbClr val="FF0000"/>
                </a:solidFill>
                <a:ea typeface="ＭＳ Ｐゴシック" charset="-128"/>
                <a:sym typeface="Symbol" charset="2"/>
              </a:rPr>
              <a:t>state transition </a:t>
            </a:r>
            <a:r>
              <a:rPr lang="en-US" altLang="x-none" sz="1996" dirty="0">
                <a:ea typeface="ＭＳ Ｐゴシック" charset="-128"/>
                <a:sym typeface="Symbol" charset="2"/>
              </a:rPr>
              <a:t>diagram</a:t>
            </a:r>
          </a:p>
          <a:p>
            <a:pPr lvl="1">
              <a:buFont typeface="Courier New" panose="02070309020205020404" pitchFamily="49" charset="0"/>
              <a:buChar char="o"/>
            </a:pPr>
            <a:r>
              <a:rPr lang="en-US" altLang="x-none" sz="1996" dirty="0">
                <a:ea typeface="ＭＳ Ｐゴシック" charset="-128"/>
                <a:sym typeface="Symbol" charset="2"/>
              </a:rPr>
              <a:t>focus on </a:t>
            </a:r>
            <a:r>
              <a:rPr lang="en-US" altLang="x-none" sz="1996" dirty="0">
                <a:solidFill>
                  <a:srgbClr val="FF0000"/>
                </a:solidFill>
                <a:ea typeface="ＭＳ Ｐゴシック" charset="-128"/>
                <a:sym typeface="Symbol" charset="2"/>
              </a:rPr>
              <a:t>equilibrium</a:t>
            </a:r>
            <a:r>
              <a:rPr lang="en-US" altLang="x-none" sz="1996" dirty="0">
                <a:ea typeface="ＭＳ Ｐゴシック" charset="-128"/>
                <a:sym typeface="Symbol" charset="2"/>
              </a:rPr>
              <a:t>: state trend neither growing nor shrinking (key issue: how to define equilibrium)</a:t>
            </a:r>
          </a:p>
          <a:p>
            <a:pPr lvl="1"/>
            <a:endParaRPr lang="en-US" altLang="x-none" sz="1996" dirty="0">
              <a:ea typeface="ＭＳ Ｐゴシック" charset="-128"/>
              <a:sym typeface="Symbol" charset="2"/>
            </a:endParaRPr>
          </a:p>
          <a:p>
            <a:pPr>
              <a:buFont typeface="Wingdings" pitchFamily="2" charset="2"/>
              <a:buChar char="q"/>
            </a:pPr>
            <a:r>
              <a:rPr lang="en-US" altLang="x-none" sz="2396" dirty="0">
                <a:ea typeface="ＭＳ Ｐゴシック" charset="-128"/>
                <a:sym typeface="Symbol" charset="2"/>
              </a:rPr>
              <a:t>Our approach: We are not interested in extremely precise modeling, but want quantitative intuition</a:t>
            </a:r>
          </a:p>
          <a:p>
            <a:pPr lvl="1"/>
            <a:endParaRPr lang="en-US" altLang="x-none" sz="1996" dirty="0">
              <a:ea typeface="ＭＳ Ｐゴシック" charset="-128"/>
              <a:sym typeface="Symbol" charset="2"/>
            </a:endParaRPr>
          </a:p>
        </p:txBody>
      </p:sp>
      <p:sp>
        <p:nvSpPr>
          <p:cNvPr id="76803" name="Slide Number Placeholder 3"/>
          <p:cNvSpPr>
            <a:spLocks noGrp="1"/>
          </p:cNvSpPr>
          <p:nvPr>
            <p:ph type="sldNum" sz="quarter" idx="12"/>
          </p:nvPr>
        </p:nvSpPr>
        <p:spPr>
          <a:xfrm>
            <a:off x="5205826" y="6401645"/>
            <a:ext cx="3955076" cy="4563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Comic Sans MS" charset="0"/>
                <a:ea typeface="ＭＳ Ｐゴシック" charset="-128"/>
              </a:defRPr>
            </a:lvl1pPr>
            <a:lvl2pPr marL="741613" indent="-285236">
              <a:defRPr sz="499">
                <a:solidFill>
                  <a:schemeClr val="tx1"/>
                </a:solidFill>
                <a:latin typeface="Comic Sans MS" charset="0"/>
                <a:ea typeface="ＭＳ Ｐゴシック" charset="-128"/>
              </a:defRPr>
            </a:lvl2pPr>
            <a:lvl3pPr marL="1140943" indent="-228189">
              <a:defRPr sz="499">
                <a:solidFill>
                  <a:schemeClr val="tx1"/>
                </a:solidFill>
                <a:latin typeface="Comic Sans MS" charset="0"/>
                <a:ea typeface="ＭＳ Ｐゴシック" charset="-128"/>
              </a:defRPr>
            </a:lvl3pPr>
            <a:lvl4pPr marL="1597320" indent="-228189">
              <a:defRPr sz="499">
                <a:solidFill>
                  <a:schemeClr val="tx1"/>
                </a:solidFill>
                <a:latin typeface="Comic Sans MS" charset="0"/>
                <a:ea typeface="ＭＳ Ｐゴシック" charset="-128"/>
              </a:defRPr>
            </a:lvl4pPr>
            <a:lvl5pPr marL="2053697" indent="-228189">
              <a:defRPr sz="499">
                <a:solidFill>
                  <a:schemeClr val="tx1"/>
                </a:solidFill>
                <a:latin typeface="Comic Sans MS" charset="0"/>
                <a:ea typeface="ＭＳ Ｐゴシック" charset="-128"/>
              </a:defRPr>
            </a:lvl5pPr>
            <a:lvl6pPr marL="2510074" indent="-228189" algn="ctr" eaLnBrk="0" fontAlgn="base" hangingPunct="0">
              <a:spcBef>
                <a:spcPct val="0"/>
              </a:spcBef>
              <a:spcAft>
                <a:spcPct val="0"/>
              </a:spcAft>
              <a:defRPr sz="499">
                <a:solidFill>
                  <a:schemeClr val="tx1"/>
                </a:solidFill>
                <a:latin typeface="Comic Sans MS" charset="0"/>
                <a:ea typeface="ＭＳ Ｐゴシック" charset="-128"/>
              </a:defRPr>
            </a:lvl6pPr>
            <a:lvl7pPr marL="2966451" indent="-228189" algn="ctr" eaLnBrk="0" fontAlgn="base" hangingPunct="0">
              <a:spcBef>
                <a:spcPct val="0"/>
              </a:spcBef>
              <a:spcAft>
                <a:spcPct val="0"/>
              </a:spcAft>
              <a:defRPr sz="499">
                <a:solidFill>
                  <a:schemeClr val="tx1"/>
                </a:solidFill>
                <a:latin typeface="Comic Sans MS" charset="0"/>
                <a:ea typeface="ＭＳ Ｐゴシック" charset="-128"/>
              </a:defRPr>
            </a:lvl7pPr>
            <a:lvl8pPr marL="3422828" indent="-228189" algn="ctr" eaLnBrk="0" fontAlgn="base" hangingPunct="0">
              <a:spcBef>
                <a:spcPct val="0"/>
              </a:spcBef>
              <a:spcAft>
                <a:spcPct val="0"/>
              </a:spcAft>
              <a:defRPr sz="499">
                <a:solidFill>
                  <a:schemeClr val="tx1"/>
                </a:solidFill>
                <a:latin typeface="Comic Sans MS" charset="0"/>
                <a:ea typeface="ＭＳ Ｐゴシック" charset="-128"/>
              </a:defRPr>
            </a:lvl8pPr>
            <a:lvl9pPr marL="3879205" indent="-228189" algn="ctr" eaLnBrk="0" fontAlgn="base" hangingPunct="0">
              <a:spcBef>
                <a:spcPct val="0"/>
              </a:spcBef>
              <a:spcAft>
                <a:spcPct val="0"/>
              </a:spcAft>
              <a:defRPr sz="499">
                <a:solidFill>
                  <a:schemeClr val="tx1"/>
                </a:solidFill>
                <a:latin typeface="Comic Sans MS"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607403-CA56-AC41-A4F5-63427688304A}" type="slidenum">
              <a:rPr kumimoji="0" lang="en-US" altLang="x-none" sz="1198" b="0" i="0" u="none" strike="noStrike" kern="1200" cap="none" spc="0" normalizeH="0" baseline="0" noProof="0">
                <a:ln>
                  <a:noFill/>
                </a:ln>
                <a:solidFill>
                  <a:srgbClr val="000000"/>
                </a:solidFill>
                <a:effectLst/>
                <a:uLnTx/>
                <a:uFillTx/>
                <a:latin typeface="Comic Sans MS"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x-none" sz="1198"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Tree>
    <p:extLst>
      <p:ext uri="{BB962C8B-B14F-4D97-AF65-F5344CB8AC3E}">
        <p14:creationId xmlns:p14="http://schemas.microsoft.com/office/powerpoint/2010/main" val="1058594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A56DFFE3-1455-3C45-94C6-402DEC86D622}" type="slidenum">
              <a:rPr lang="en-US" altLang="x-none" sz="1200">
                <a:latin typeface="Tahoma" charset="0"/>
              </a:rPr>
              <a:pPr>
                <a:spcBef>
                  <a:spcPct val="0"/>
                </a:spcBef>
                <a:buClrTx/>
                <a:buSzTx/>
                <a:buFontTx/>
                <a:buNone/>
              </a:pPr>
              <a:t>50</a:t>
            </a:fld>
            <a:endParaRPr lang="en-US" altLang="x-none" sz="1200">
              <a:latin typeface="Tahoma" charset="0"/>
            </a:endParaRPr>
          </a:p>
        </p:txBody>
      </p:sp>
      <p:sp>
        <p:nvSpPr>
          <p:cNvPr id="119810" name="Rectangle 4"/>
          <p:cNvSpPr>
            <a:spLocks noChangeArrowheads="1"/>
          </p:cNvSpPr>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0" u="sng" dirty="0">
                <a:solidFill>
                  <a:schemeClr val="accent2"/>
                </a:solidFill>
              </a:rPr>
              <a:t>The End-to-End Arguments</a:t>
            </a:r>
          </a:p>
        </p:txBody>
      </p:sp>
      <p:sp>
        <p:nvSpPr>
          <p:cNvPr id="119811" name="Rectangle 5"/>
          <p:cNvSpPr>
            <a:spLocks noChangeArrowheads="1"/>
          </p:cNvSpPr>
          <p:nvPr/>
        </p:nvSpPr>
        <p:spPr bwMode="auto">
          <a:xfrm>
            <a:off x="685800" y="16002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ZapfDingbats" charset="0"/>
              <a:buNone/>
            </a:pPr>
            <a:r>
              <a:rPr lang="en-US" altLang="x-none" i="1" dirty="0"/>
              <a:t>The function in question can completely and correctly be implemented only with the knowledge and help of the application standing at the endpoints of the communication systems. Therefore, providing that questioned function as a feature of the communications systems itself is not possible.</a:t>
            </a:r>
          </a:p>
          <a:p>
            <a:pPr algn="l">
              <a:buFont typeface="ZapfDingbats" charset="0"/>
              <a:buNone/>
            </a:pPr>
            <a:r>
              <a:rPr lang="en-US" altLang="x-none" dirty="0"/>
              <a:t>                       </a:t>
            </a:r>
            <a:r>
              <a:rPr lang="en-US" altLang="x-none" sz="1800" dirty="0"/>
              <a:t>J. </a:t>
            </a:r>
            <a:r>
              <a:rPr lang="en-US" altLang="x-none" sz="1800" dirty="0" err="1"/>
              <a:t>Saltzer</a:t>
            </a:r>
            <a:r>
              <a:rPr lang="en-US" altLang="x-none" sz="1800" dirty="0"/>
              <a:t>, D. Reed, and D. Clark, 1984 </a:t>
            </a:r>
          </a:p>
        </p:txBody>
      </p:sp>
    </p:spTree>
    <p:extLst>
      <p:ext uri="{BB962C8B-B14F-4D97-AF65-F5344CB8AC3E}">
        <p14:creationId xmlns:p14="http://schemas.microsoft.com/office/powerpoint/2010/main" val="15864348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3BD94E3F-7730-F145-A8AB-ED923AAF88E3}" type="slidenum">
              <a:rPr lang="en-US" altLang="x-none" sz="1200">
                <a:latin typeface="Tahoma" charset="0"/>
              </a:rPr>
              <a:pPr>
                <a:spcBef>
                  <a:spcPct val="0"/>
                </a:spcBef>
                <a:buClrTx/>
                <a:buSzTx/>
                <a:buFontTx/>
                <a:buNone/>
              </a:pPr>
              <a:t>51</a:t>
            </a:fld>
            <a:endParaRPr lang="en-US" altLang="x-none" sz="1200">
              <a:latin typeface="Tahoma" charset="0"/>
            </a:endParaRPr>
          </a:p>
        </p:txBody>
      </p:sp>
      <p:sp>
        <p:nvSpPr>
          <p:cNvPr id="121858" name="Rectangle 2"/>
          <p:cNvSpPr>
            <a:spLocks noChangeArrowheads="1"/>
          </p:cNvSpPr>
          <p:nvPr/>
        </p:nvSpPr>
        <p:spPr bwMode="auto">
          <a:xfrm>
            <a:off x="685800" y="3810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u="sng" dirty="0">
                <a:solidFill>
                  <a:schemeClr val="accent2"/>
                </a:solidFill>
              </a:rPr>
              <a:t>What does the End-to-End Arguments Mean?</a:t>
            </a:r>
          </a:p>
        </p:txBody>
      </p:sp>
      <p:sp>
        <p:nvSpPr>
          <p:cNvPr id="121859" name="Rectangle 3"/>
          <p:cNvSpPr>
            <a:spLocks noChangeArrowheads="1"/>
          </p:cNvSpPr>
          <p:nvPr/>
        </p:nvSpPr>
        <p:spPr bwMode="auto">
          <a:xfrm>
            <a:off x="685800" y="1447800"/>
            <a:ext cx="8001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pitchFamily="2" charset="2"/>
              <a:buChar char="q"/>
            </a:pPr>
            <a:r>
              <a:rPr lang="en-US" altLang="x-none" dirty="0"/>
              <a:t>The application knows the requirements best, place functionalit</a:t>
            </a:r>
            <a:r>
              <a:rPr lang="en-US" altLang="zh-CN" dirty="0">
                <a:ea typeface="宋体" charset="-122"/>
              </a:rPr>
              <a:t>ies</a:t>
            </a:r>
            <a:r>
              <a:rPr lang="en-US" altLang="x-none" dirty="0">
                <a:ea typeface="宋体" charset="-122"/>
              </a:rPr>
              <a:t> as high in the layer as possible</a:t>
            </a:r>
          </a:p>
          <a:p>
            <a:pPr algn="l">
              <a:buFont typeface="Wingdings" pitchFamily="2" charset="2"/>
              <a:buChar char="q"/>
            </a:pPr>
            <a:endParaRPr lang="en-US" altLang="zh-CN" dirty="0">
              <a:ea typeface="宋体" charset="-122"/>
            </a:endParaRPr>
          </a:p>
          <a:p>
            <a:pPr algn="l">
              <a:buFont typeface="Wingdings" pitchFamily="2" charset="2"/>
              <a:buChar char="q"/>
            </a:pPr>
            <a:r>
              <a:rPr lang="en-US" altLang="x-none" dirty="0">
                <a:ea typeface="宋体" charset="-122"/>
              </a:rPr>
              <a:t>Think twice before implementing a functionality at a lower layer, even when you believe it will be useful to an application</a:t>
            </a:r>
            <a:endParaRPr lang="en-US" altLang="zh-CN" dirty="0">
              <a:ea typeface="宋体" charset="-122"/>
            </a:endParaRPr>
          </a:p>
        </p:txBody>
      </p:sp>
    </p:spTree>
    <p:extLst>
      <p:ext uri="{BB962C8B-B14F-4D97-AF65-F5344CB8AC3E}">
        <p14:creationId xmlns:p14="http://schemas.microsoft.com/office/powerpoint/2010/main" val="14673187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5A6F9533-2C08-4C41-8406-B93C6552289C}" type="slidenum">
              <a:rPr lang="en-US" altLang="x-none" sz="1200">
                <a:latin typeface="Tahoma" charset="0"/>
              </a:rPr>
              <a:pPr>
                <a:spcBef>
                  <a:spcPct val="0"/>
                </a:spcBef>
                <a:buClrTx/>
                <a:buSzTx/>
                <a:buFontTx/>
                <a:buNone/>
              </a:pPr>
              <a:t>52</a:t>
            </a:fld>
            <a:endParaRPr lang="en-US" altLang="x-none" sz="1200">
              <a:latin typeface="Tahoma" charset="0"/>
            </a:endParaRPr>
          </a:p>
        </p:txBody>
      </p:sp>
      <p:sp>
        <p:nvSpPr>
          <p:cNvPr id="123906" name="Oval 4"/>
          <p:cNvSpPr>
            <a:spLocks noChangeArrowheads="1"/>
          </p:cNvSpPr>
          <p:nvPr/>
        </p:nvSpPr>
        <p:spPr bwMode="auto">
          <a:xfrm>
            <a:off x="1676400" y="1981200"/>
            <a:ext cx="1066800" cy="685800"/>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07" name="Rectangle 5"/>
          <p:cNvSpPr>
            <a:spLocks noChangeArrowheads="1"/>
          </p:cNvSpPr>
          <p:nvPr/>
        </p:nvSpPr>
        <p:spPr bwMode="auto">
          <a:xfrm>
            <a:off x="5334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3200" u="sng" dirty="0">
                <a:solidFill>
                  <a:schemeClr val="accent2"/>
                </a:solidFill>
              </a:rPr>
              <a:t>Example: </a:t>
            </a:r>
            <a:r>
              <a:rPr lang="en-US" altLang="zh-CN" sz="3200" u="sng" dirty="0">
                <a:solidFill>
                  <a:schemeClr val="accent2"/>
                </a:solidFill>
                <a:ea typeface="宋体" charset="-122"/>
              </a:rPr>
              <a:t>Where to Provide </a:t>
            </a:r>
            <a:r>
              <a:rPr lang="en-US" altLang="x-none" sz="3200" u="sng" dirty="0">
                <a:solidFill>
                  <a:schemeClr val="accent2"/>
                </a:solidFill>
                <a:ea typeface="宋体" charset="-122"/>
              </a:rPr>
              <a:t>Reliability</a:t>
            </a:r>
            <a:r>
              <a:rPr lang="en-US" altLang="zh-CN" sz="3200" u="sng" dirty="0">
                <a:solidFill>
                  <a:schemeClr val="accent2"/>
                </a:solidFill>
                <a:ea typeface="宋体" charset="-122"/>
              </a:rPr>
              <a:t> ?</a:t>
            </a:r>
            <a:endParaRPr lang="en-US" altLang="x-none" sz="3200" u="sng" dirty="0">
              <a:solidFill>
                <a:schemeClr val="accent2"/>
              </a:solidFill>
              <a:ea typeface="宋体" charset="-122"/>
            </a:endParaRPr>
          </a:p>
        </p:txBody>
      </p:sp>
      <p:sp>
        <p:nvSpPr>
          <p:cNvPr id="435206" name="Rectangle 6"/>
          <p:cNvSpPr>
            <a:spLocks noChangeArrowheads="1"/>
          </p:cNvSpPr>
          <p:nvPr/>
        </p:nvSpPr>
        <p:spPr bwMode="auto">
          <a:xfrm>
            <a:off x="609600" y="4114800"/>
            <a:ext cx="777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Font typeface="Wingdings" pitchFamily="2" charset="2"/>
              <a:buChar char="q"/>
            </a:pPr>
            <a:r>
              <a:rPr lang="en-US" altLang="x-none" dirty="0"/>
              <a:t>Solution 1: the network (lower layer L1) provides reliability, i.e., each hop provides reliability</a:t>
            </a:r>
          </a:p>
          <a:p>
            <a:pPr algn="l">
              <a:buFont typeface="Wingdings" pitchFamily="2" charset="2"/>
              <a:buChar char="q"/>
            </a:pPr>
            <a:r>
              <a:rPr lang="en-US" altLang="x-none" dirty="0"/>
              <a:t>Solution 2: the end host (higher layer L2) provides reliability, i.e., end-to-end check and retry</a:t>
            </a:r>
          </a:p>
        </p:txBody>
      </p:sp>
      <p:sp>
        <p:nvSpPr>
          <p:cNvPr id="123909" name="Oval 7"/>
          <p:cNvSpPr>
            <a:spLocks noChangeArrowheads="1"/>
          </p:cNvSpPr>
          <p:nvPr/>
        </p:nvSpPr>
        <p:spPr bwMode="auto">
          <a:xfrm>
            <a:off x="685800" y="2667000"/>
            <a:ext cx="609600" cy="152400"/>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10" name="Rectangle 8"/>
          <p:cNvSpPr>
            <a:spLocks noChangeArrowheads="1"/>
          </p:cNvSpPr>
          <p:nvPr/>
        </p:nvSpPr>
        <p:spPr bwMode="auto">
          <a:xfrm>
            <a:off x="685800" y="2438400"/>
            <a:ext cx="609600" cy="304800"/>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11" name="Oval 9"/>
          <p:cNvSpPr>
            <a:spLocks noChangeArrowheads="1"/>
          </p:cNvSpPr>
          <p:nvPr/>
        </p:nvSpPr>
        <p:spPr bwMode="auto">
          <a:xfrm>
            <a:off x="685800" y="2362200"/>
            <a:ext cx="609600" cy="152400"/>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12" name="Oval 10"/>
          <p:cNvSpPr>
            <a:spLocks noChangeArrowheads="1"/>
          </p:cNvSpPr>
          <p:nvPr/>
        </p:nvSpPr>
        <p:spPr bwMode="auto">
          <a:xfrm>
            <a:off x="7772400" y="2667000"/>
            <a:ext cx="609600" cy="152400"/>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13" name="Rectangle 11"/>
          <p:cNvSpPr>
            <a:spLocks noChangeArrowheads="1"/>
          </p:cNvSpPr>
          <p:nvPr/>
        </p:nvSpPr>
        <p:spPr bwMode="auto">
          <a:xfrm>
            <a:off x="7772400" y="2438400"/>
            <a:ext cx="609600" cy="304800"/>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14" name="Oval 12"/>
          <p:cNvSpPr>
            <a:spLocks noChangeArrowheads="1"/>
          </p:cNvSpPr>
          <p:nvPr/>
        </p:nvSpPr>
        <p:spPr bwMode="auto">
          <a:xfrm>
            <a:off x="7772400" y="2362200"/>
            <a:ext cx="609600" cy="152400"/>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15" name="Rectangle 13"/>
          <p:cNvSpPr>
            <a:spLocks noChangeArrowheads="1"/>
          </p:cNvSpPr>
          <p:nvPr/>
        </p:nvSpPr>
        <p:spPr bwMode="auto">
          <a:xfrm>
            <a:off x="1600200" y="1905000"/>
            <a:ext cx="1219200" cy="144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16" name="Oval 14"/>
          <p:cNvSpPr>
            <a:spLocks noChangeArrowheads="1"/>
          </p:cNvSpPr>
          <p:nvPr/>
        </p:nvSpPr>
        <p:spPr bwMode="auto">
          <a:xfrm>
            <a:off x="1828800" y="2743200"/>
            <a:ext cx="914400" cy="533400"/>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latin typeface="Arial" charset="0"/>
              </a:rPr>
              <a:t>L1</a:t>
            </a:r>
          </a:p>
        </p:txBody>
      </p:sp>
      <p:sp>
        <p:nvSpPr>
          <p:cNvPr id="123917" name="Text Box 15"/>
          <p:cNvSpPr txBox="1">
            <a:spLocks noChangeArrowheads="1"/>
          </p:cNvSpPr>
          <p:nvPr/>
        </p:nvSpPr>
        <p:spPr bwMode="auto">
          <a:xfrm>
            <a:off x="1981200" y="2144713"/>
            <a:ext cx="48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L2</a:t>
            </a:r>
          </a:p>
        </p:txBody>
      </p:sp>
      <p:sp>
        <p:nvSpPr>
          <p:cNvPr id="123918" name="Oval 16"/>
          <p:cNvSpPr>
            <a:spLocks noChangeArrowheads="1"/>
          </p:cNvSpPr>
          <p:nvPr/>
        </p:nvSpPr>
        <p:spPr bwMode="auto">
          <a:xfrm>
            <a:off x="6400800" y="1981200"/>
            <a:ext cx="1066800" cy="685800"/>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19" name="Rectangle 17"/>
          <p:cNvSpPr>
            <a:spLocks noChangeArrowheads="1"/>
          </p:cNvSpPr>
          <p:nvPr/>
        </p:nvSpPr>
        <p:spPr bwMode="auto">
          <a:xfrm>
            <a:off x="6324600" y="1905000"/>
            <a:ext cx="1219200" cy="144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20" name="Oval 18"/>
          <p:cNvSpPr>
            <a:spLocks noChangeArrowheads="1"/>
          </p:cNvSpPr>
          <p:nvPr/>
        </p:nvSpPr>
        <p:spPr bwMode="auto">
          <a:xfrm>
            <a:off x="6477000" y="2743200"/>
            <a:ext cx="914400" cy="533400"/>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latin typeface="Arial" charset="0"/>
              </a:rPr>
              <a:t>L1</a:t>
            </a:r>
          </a:p>
        </p:txBody>
      </p:sp>
      <p:sp>
        <p:nvSpPr>
          <p:cNvPr id="123921" name="Line 20"/>
          <p:cNvSpPr>
            <a:spLocks noChangeShapeType="1"/>
          </p:cNvSpPr>
          <p:nvPr/>
        </p:nvSpPr>
        <p:spPr bwMode="auto">
          <a:xfrm>
            <a:off x="4800600" y="3505200"/>
            <a:ext cx="2514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2" name="Line 21"/>
          <p:cNvSpPr>
            <a:spLocks noChangeShapeType="1"/>
          </p:cNvSpPr>
          <p:nvPr/>
        </p:nvSpPr>
        <p:spPr bwMode="auto">
          <a:xfrm>
            <a:off x="2286000" y="3352800"/>
            <a:ext cx="0" cy="152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23" name="Line 22"/>
          <p:cNvSpPr>
            <a:spLocks noChangeShapeType="1"/>
          </p:cNvSpPr>
          <p:nvPr/>
        </p:nvSpPr>
        <p:spPr bwMode="auto">
          <a:xfrm>
            <a:off x="6934200" y="3352800"/>
            <a:ext cx="0" cy="152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5224" name="Line 24"/>
          <p:cNvSpPr>
            <a:spLocks noChangeShapeType="1"/>
          </p:cNvSpPr>
          <p:nvPr/>
        </p:nvSpPr>
        <p:spPr bwMode="auto">
          <a:xfrm>
            <a:off x="2438400" y="2590800"/>
            <a:ext cx="76200" cy="4572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5226" name="Line 26"/>
          <p:cNvSpPr>
            <a:spLocks noChangeShapeType="1"/>
          </p:cNvSpPr>
          <p:nvPr/>
        </p:nvSpPr>
        <p:spPr bwMode="auto">
          <a:xfrm flipV="1">
            <a:off x="6705600" y="2514600"/>
            <a:ext cx="7620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926" name="Text Box 28"/>
          <p:cNvSpPr txBox="1">
            <a:spLocks noChangeArrowheads="1"/>
          </p:cNvSpPr>
          <p:nvPr/>
        </p:nvSpPr>
        <p:spPr bwMode="auto">
          <a:xfrm>
            <a:off x="2057400" y="1524000"/>
            <a:ext cx="354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latin typeface="Arial" charset="0"/>
                <a:ea typeface="宋体" charset="-122"/>
              </a:rPr>
              <a:t>S</a:t>
            </a:r>
            <a:endParaRPr lang="en-US" altLang="x-none" sz="2000" b="1">
              <a:latin typeface="Arial" charset="0"/>
              <a:ea typeface="宋体" charset="-122"/>
            </a:endParaRPr>
          </a:p>
        </p:txBody>
      </p:sp>
      <p:sp>
        <p:nvSpPr>
          <p:cNvPr id="123927" name="Text Box 29"/>
          <p:cNvSpPr txBox="1">
            <a:spLocks noChangeArrowheads="1"/>
          </p:cNvSpPr>
          <p:nvPr/>
        </p:nvSpPr>
        <p:spPr bwMode="auto">
          <a:xfrm>
            <a:off x="6386513" y="1508125"/>
            <a:ext cx="71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latin typeface="Arial" charset="0"/>
                <a:ea typeface="宋体" charset="-122"/>
              </a:rPr>
              <a:t>     R</a:t>
            </a:r>
            <a:endParaRPr lang="en-US" altLang="x-none" sz="2000" b="1">
              <a:latin typeface="Arial" charset="0"/>
              <a:ea typeface="宋体" charset="-122"/>
            </a:endParaRPr>
          </a:p>
        </p:txBody>
      </p:sp>
      <p:sp>
        <p:nvSpPr>
          <p:cNvPr id="435230" name="Freeform 30"/>
          <p:cNvSpPr>
            <a:spLocks/>
          </p:cNvSpPr>
          <p:nvPr/>
        </p:nvSpPr>
        <p:spPr bwMode="auto">
          <a:xfrm>
            <a:off x="2590800" y="2971800"/>
            <a:ext cx="1600200" cy="457200"/>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29" name="Rectangle 35"/>
          <p:cNvSpPr>
            <a:spLocks noChangeArrowheads="1"/>
          </p:cNvSpPr>
          <p:nvPr/>
        </p:nvSpPr>
        <p:spPr bwMode="auto">
          <a:xfrm>
            <a:off x="4038600" y="1905000"/>
            <a:ext cx="1219200" cy="14478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latin typeface="Times New Roman" charset="0"/>
            </a:endParaRPr>
          </a:p>
        </p:txBody>
      </p:sp>
      <p:sp>
        <p:nvSpPr>
          <p:cNvPr id="123930" name="Oval 36"/>
          <p:cNvSpPr>
            <a:spLocks noChangeArrowheads="1"/>
          </p:cNvSpPr>
          <p:nvPr/>
        </p:nvSpPr>
        <p:spPr bwMode="auto">
          <a:xfrm>
            <a:off x="4191000" y="2667000"/>
            <a:ext cx="914400" cy="533400"/>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latin typeface="Arial" charset="0"/>
              </a:rPr>
              <a:t>L1</a:t>
            </a:r>
          </a:p>
        </p:txBody>
      </p:sp>
      <p:sp>
        <p:nvSpPr>
          <p:cNvPr id="123931" name="Text Box 39"/>
          <p:cNvSpPr txBox="1">
            <a:spLocks noChangeArrowheads="1"/>
          </p:cNvSpPr>
          <p:nvPr/>
        </p:nvSpPr>
        <p:spPr bwMode="auto">
          <a:xfrm>
            <a:off x="6681788" y="2133600"/>
            <a:ext cx="48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latin typeface="Arial" charset="0"/>
              </a:rPr>
              <a:t>L2</a:t>
            </a:r>
          </a:p>
        </p:txBody>
      </p:sp>
      <p:sp>
        <p:nvSpPr>
          <p:cNvPr id="123932" name="Text Box 40"/>
          <p:cNvSpPr txBox="1">
            <a:spLocks noChangeArrowheads="1"/>
          </p:cNvSpPr>
          <p:nvPr/>
        </p:nvSpPr>
        <p:spPr bwMode="auto">
          <a:xfrm>
            <a:off x="4111625" y="1524000"/>
            <a:ext cx="71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latin typeface="Arial" charset="0"/>
                <a:ea typeface="宋体" charset="-122"/>
              </a:rPr>
              <a:t>     A</a:t>
            </a:r>
            <a:endParaRPr lang="en-US" altLang="x-none" sz="2000" b="1">
              <a:latin typeface="Arial" charset="0"/>
              <a:ea typeface="宋体" charset="-122"/>
            </a:endParaRPr>
          </a:p>
        </p:txBody>
      </p:sp>
      <p:sp>
        <p:nvSpPr>
          <p:cNvPr id="123933" name="Line 41"/>
          <p:cNvSpPr>
            <a:spLocks noChangeShapeType="1"/>
          </p:cNvSpPr>
          <p:nvPr/>
        </p:nvSpPr>
        <p:spPr bwMode="auto">
          <a:xfrm>
            <a:off x="1981200" y="3505200"/>
            <a:ext cx="25146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4" name="Line 42"/>
          <p:cNvSpPr>
            <a:spLocks noChangeShapeType="1"/>
          </p:cNvSpPr>
          <p:nvPr/>
        </p:nvSpPr>
        <p:spPr bwMode="auto">
          <a:xfrm>
            <a:off x="4267200" y="3352800"/>
            <a:ext cx="0" cy="152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935" name="Line 43"/>
          <p:cNvSpPr>
            <a:spLocks noChangeShapeType="1"/>
          </p:cNvSpPr>
          <p:nvPr/>
        </p:nvSpPr>
        <p:spPr bwMode="auto">
          <a:xfrm>
            <a:off x="4953000" y="3352800"/>
            <a:ext cx="0" cy="15240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5244" name="Freeform 44"/>
          <p:cNvSpPr>
            <a:spLocks/>
          </p:cNvSpPr>
          <p:nvPr/>
        </p:nvSpPr>
        <p:spPr bwMode="auto">
          <a:xfrm>
            <a:off x="5105400" y="2971800"/>
            <a:ext cx="1600200" cy="457200"/>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823351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5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52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52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52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5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06" grpId="0"/>
      <p:bldP spid="435224" grpId="0" animBg="1"/>
      <p:bldP spid="435226" grpId="0" animBg="1"/>
      <p:bldP spid="435230" grpId="0" animBg="1"/>
      <p:bldP spid="43524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A2C19361-F5AF-1C45-9C73-DA955DF5537D}" type="slidenum">
              <a:rPr lang="en-US" altLang="x-none" sz="1200">
                <a:latin typeface="Tahoma" charset="0"/>
              </a:rPr>
              <a:pPr>
                <a:spcBef>
                  <a:spcPct val="0"/>
                </a:spcBef>
                <a:buClrTx/>
                <a:buSzTx/>
                <a:buFontTx/>
                <a:buNone/>
              </a:pPr>
              <a:t>53</a:t>
            </a:fld>
            <a:endParaRPr lang="en-US" altLang="x-none" sz="1200">
              <a:latin typeface="Tahoma" charset="0"/>
            </a:endParaRPr>
          </a:p>
        </p:txBody>
      </p:sp>
      <p:sp>
        <p:nvSpPr>
          <p:cNvPr id="125954" name="Rectangle 4"/>
          <p:cNvSpPr>
            <a:spLocks noChangeArrowheads="1"/>
          </p:cNvSpPr>
          <p:nvPr/>
        </p:nvSpPr>
        <p:spPr bwMode="auto">
          <a:xfrm>
            <a:off x="533400" y="152400"/>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zh-CN" sz="3200" u="sng" dirty="0">
                <a:solidFill>
                  <a:srgbClr val="3333CC"/>
                </a:solidFill>
                <a:ea typeface="宋体" charset="-122"/>
              </a:rPr>
              <a:t>What are Reasons for Implementing Reliability at Higher Layer ?</a:t>
            </a:r>
            <a:endParaRPr lang="en-US" altLang="x-none" sz="3200" u="sng" dirty="0">
              <a:solidFill>
                <a:srgbClr val="3333CC"/>
              </a:solidFill>
              <a:ea typeface="宋体" charset="-122"/>
            </a:endParaRPr>
          </a:p>
        </p:txBody>
      </p:sp>
      <p:sp>
        <p:nvSpPr>
          <p:cNvPr id="436229" name="Rectangle 5"/>
          <p:cNvSpPr>
            <a:spLocks noChangeArrowheads="1"/>
          </p:cNvSpPr>
          <p:nvPr/>
        </p:nvSpPr>
        <p:spPr bwMode="auto">
          <a:xfrm>
            <a:off x="533400" y="13716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Clr>
                <a:srgbClr val="3333CC"/>
              </a:buClr>
              <a:buFont typeface="Wingdings" pitchFamily="2" charset="2"/>
              <a:buChar char="q"/>
            </a:pPr>
            <a:r>
              <a:rPr lang="en-US" altLang="zh-CN" sz="2000" dirty="0">
                <a:solidFill>
                  <a:srgbClr val="000000"/>
                </a:solidFill>
                <a:ea typeface="宋体" charset="-122"/>
              </a:rPr>
              <a:t>The lower layer cannot completely provide the functionality</a:t>
            </a:r>
          </a:p>
          <a:p>
            <a:pPr lvl="1" algn="l">
              <a:buClr>
                <a:srgbClr val="3333CC"/>
              </a:buClr>
              <a:buFont typeface="Courier New" panose="02070309020205020404" pitchFamily="49" charset="0"/>
              <a:buChar char="o"/>
            </a:pPr>
            <a:r>
              <a:rPr lang="en-US" altLang="zh-CN" sz="1800" dirty="0">
                <a:solidFill>
                  <a:srgbClr val="000000"/>
                </a:solidFill>
                <a:ea typeface="宋体" charset="-122"/>
              </a:rPr>
              <a:t>t</a:t>
            </a:r>
            <a:r>
              <a:rPr lang="en-US" altLang="x-none" sz="1800" dirty="0">
                <a:solidFill>
                  <a:srgbClr val="000000"/>
                </a:solidFill>
              </a:rPr>
              <a:t>he receiver has to do the check anyway</a:t>
            </a:r>
            <a:r>
              <a:rPr lang="en-US" altLang="zh-CN" sz="1800" dirty="0">
                <a:solidFill>
                  <a:srgbClr val="000000"/>
                </a:solidFill>
                <a:ea typeface="宋体" charset="-122"/>
              </a:rPr>
              <a:t> </a:t>
            </a:r>
            <a:r>
              <a:rPr lang="en-US" altLang="x-none" sz="1800" dirty="0">
                <a:solidFill>
                  <a:srgbClr val="000000"/>
                </a:solidFill>
              </a:rPr>
              <a:t>!</a:t>
            </a:r>
            <a:endParaRPr lang="en-US" altLang="zh-CN" sz="1800" dirty="0">
              <a:solidFill>
                <a:srgbClr val="000000"/>
              </a:solidFill>
              <a:ea typeface="宋体" charset="-122"/>
            </a:endParaRPr>
          </a:p>
          <a:p>
            <a:pPr algn="l">
              <a:buClr>
                <a:srgbClr val="3333CC"/>
              </a:buClr>
              <a:buFont typeface="Wingdings" pitchFamily="2" charset="2"/>
              <a:buChar char="q"/>
            </a:pPr>
            <a:r>
              <a:rPr lang="en-US" altLang="zh-CN" sz="2000" dirty="0">
                <a:solidFill>
                  <a:srgbClr val="000000"/>
                </a:solidFill>
                <a:ea typeface="宋体" charset="-122"/>
              </a:rPr>
              <a:t>Implementing it at lower layer increases complexity, cost and overhead at lower layer</a:t>
            </a:r>
          </a:p>
          <a:p>
            <a:pPr lvl="1" algn="l">
              <a:buClr>
                <a:srgbClr val="3333CC"/>
              </a:buClr>
              <a:buFont typeface="Courier New" panose="02070309020205020404" pitchFamily="49" charset="0"/>
              <a:buChar char="o"/>
            </a:pPr>
            <a:r>
              <a:rPr lang="en-US" altLang="zh-CN" sz="1800" dirty="0">
                <a:solidFill>
                  <a:srgbClr val="000000"/>
                </a:solidFill>
                <a:ea typeface="宋体" charset="-122"/>
              </a:rPr>
              <a:t>shared by all upper layer applications </a:t>
            </a:r>
            <a:r>
              <a:rPr lang="en-US" altLang="zh-CN" sz="1800" dirty="0">
                <a:solidFill>
                  <a:srgbClr val="000000"/>
                </a:solidFill>
                <a:ea typeface="宋体" charset="-122"/>
                <a:sym typeface="Wingdings" charset="2"/>
              </a:rPr>
              <a:t> everyone pays for it, even if you do not need it</a:t>
            </a:r>
            <a:endParaRPr lang="en-US" altLang="x-none" sz="1800" dirty="0">
              <a:solidFill>
                <a:srgbClr val="000000"/>
              </a:solidFill>
            </a:endParaRPr>
          </a:p>
          <a:p>
            <a:pPr algn="l">
              <a:buClr>
                <a:srgbClr val="3333CC"/>
              </a:buClr>
              <a:buFont typeface="Wingdings" pitchFamily="2" charset="2"/>
              <a:buChar char="q"/>
            </a:pPr>
            <a:r>
              <a:rPr lang="en-US" altLang="x-none" sz="2000" dirty="0">
                <a:solidFill>
                  <a:srgbClr val="000000"/>
                </a:solidFill>
                <a:ea typeface="宋体" charset="-122"/>
              </a:rPr>
              <a:t>The </a:t>
            </a:r>
            <a:r>
              <a:rPr lang="en-US" altLang="zh-CN" sz="2000" dirty="0">
                <a:solidFill>
                  <a:srgbClr val="000000"/>
                </a:solidFill>
                <a:ea typeface="宋体" charset="-122"/>
              </a:rPr>
              <a:t>upper layer</a:t>
            </a:r>
            <a:endParaRPr lang="en-US" altLang="x-none" sz="2000" dirty="0">
              <a:solidFill>
                <a:srgbClr val="000000"/>
              </a:solidFill>
              <a:ea typeface="宋体" charset="-122"/>
            </a:endParaRPr>
          </a:p>
          <a:p>
            <a:pPr lvl="1" algn="l">
              <a:buClr>
                <a:srgbClr val="3333CC"/>
              </a:buClr>
              <a:buFont typeface="Courier New" panose="02070309020205020404" pitchFamily="49" charset="0"/>
              <a:buChar char="o"/>
            </a:pPr>
            <a:r>
              <a:rPr lang="en-US" altLang="x-none" sz="1800" dirty="0">
                <a:solidFill>
                  <a:srgbClr val="000000"/>
                </a:solidFill>
              </a:rPr>
              <a:t>knows the requirements b</a:t>
            </a:r>
            <a:r>
              <a:rPr lang="en-US" altLang="zh-CN" sz="1800" dirty="0">
                <a:solidFill>
                  <a:srgbClr val="000000"/>
                </a:solidFill>
                <a:ea typeface="宋体" charset="-122"/>
              </a:rPr>
              <a:t>etter and thus may choose a better approach to implement it</a:t>
            </a:r>
          </a:p>
          <a:p>
            <a:pPr algn="l">
              <a:buClr>
                <a:srgbClr val="3333CC"/>
              </a:buClr>
            </a:pPr>
            <a:endParaRPr lang="en-US" altLang="x-none" sz="2000" dirty="0">
              <a:solidFill>
                <a:srgbClr val="000000"/>
              </a:solidFill>
              <a:ea typeface="宋体" charset="-122"/>
            </a:endParaRPr>
          </a:p>
          <a:p>
            <a:pPr algn="l">
              <a:buClr>
                <a:srgbClr val="3333CC"/>
              </a:buClr>
            </a:pPr>
            <a:endParaRPr lang="en-US" altLang="x-none" sz="2000" dirty="0">
              <a:solidFill>
                <a:srgbClr val="000000"/>
              </a:solidFill>
              <a:ea typeface="宋体" charset="-122"/>
            </a:endParaRPr>
          </a:p>
        </p:txBody>
      </p:sp>
      <p:sp>
        <p:nvSpPr>
          <p:cNvPr id="125956" name="Oval 37"/>
          <p:cNvSpPr>
            <a:spLocks noChangeArrowheads="1"/>
          </p:cNvSpPr>
          <p:nvPr/>
        </p:nvSpPr>
        <p:spPr bwMode="auto">
          <a:xfrm>
            <a:off x="3090863" y="5537200"/>
            <a:ext cx="828675" cy="517525"/>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57" name="Oval 38"/>
          <p:cNvSpPr>
            <a:spLocks noChangeArrowheads="1"/>
          </p:cNvSpPr>
          <p:nvPr/>
        </p:nvSpPr>
        <p:spPr bwMode="auto">
          <a:xfrm>
            <a:off x="2497138" y="5945188"/>
            <a:ext cx="474662" cy="114300"/>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58" name="Rectangle 39"/>
          <p:cNvSpPr>
            <a:spLocks noChangeArrowheads="1"/>
          </p:cNvSpPr>
          <p:nvPr/>
        </p:nvSpPr>
        <p:spPr bwMode="auto">
          <a:xfrm>
            <a:off x="2497138" y="5772150"/>
            <a:ext cx="474662" cy="230188"/>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59" name="Oval 40"/>
          <p:cNvSpPr>
            <a:spLocks noChangeArrowheads="1"/>
          </p:cNvSpPr>
          <p:nvPr/>
        </p:nvSpPr>
        <p:spPr bwMode="auto">
          <a:xfrm>
            <a:off x="2497138" y="5715000"/>
            <a:ext cx="474662" cy="114300"/>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60" name="Oval 41"/>
          <p:cNvSpPr>
            <a:spLocks noChangeArrowheads="1"/>
          </p:cNvSpPr>
          <p:nvPr/>
        </p:nvSpPr>
        <p:spPr bwMode="auto">
          <a:xfrm>
            <a:off x="7772400" y="5943600"/>
            <a:ext cx="474663" cy="114300"/>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61" name="Rectangle 42"/>
          <p:cNvSpPr>
            <a:spLocks noChangeArrowheads="1"/>
          </p:cNvSpPr>
          <p:nvPr/>
        </p:nvSpPr>
        <p:spPr bwMode="auto">
          <a:xfrm>
            <a:off x="7772400" y="5789613"/>
            <a:ext cx="474663" cy="230187"/>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62" name="Oval 43"/>
          <p:cNvSpPr>
            <a:spLocks noChangeArrowheads="1"/>
          </p:cNvSpPr>
          <p:nvPr/>
        </p:nvSpPr>
        <p:spPr bwMode="auto">
          <a:xfrm>
            <a:off x="7772400" y="5732463"/>
            <a:ext cx="474663" cy="114300"/>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63" name="Rectangle 44"/>
          <p:cNvSpPr>
            <a:spLocks noChangeArrowheads="1"/>
          </p:cNvSpPr>
          <p:nvPr/>
        </p:nvSpPr>
        <p:spPr bwMode="auto">
          <a:xfrm>
            <a:off x="3030538" y="5480050"/>
            <a:ext cx="949325" cy="10906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64" name="Oval 45"/>
          <p:cNvSpPr>
            <a:spLocks noChangeArrowheads="1"/>
          </p:cNvSpPr>
          <p:nvPr/>
        </p:nvSpPr>
        <p:spPr bwMode="auto">
          <a:xfrm>
            <a:off x="3208338" y="6111875"/>
            <a:ext cx="711200" cy="401638"/>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25965" name="Text Box 46"/>
          <p:cNvSpPr txBox="1">
            <a:spLocks noChangeArrowheads="1"/>
          </p:cNvSpPr>
          <p:nvPr/>
        </p:nvSpPr>
        <p:spPr bwMode="auto">
          <a:xfrm>
            <a:off x="3327400" y="5661025"/>
            <a:ext cx="48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rPr>
              <a:t>L2</a:t>
            </a:r>
          </a:p>
        </p:txBody>
      </p:sp>
      <p:sp>
        <p:nvSpPr>
          <p:cNvPr id="125966" name="Oval 47"/>
          <p:cNvSpPr>
            <a:spLocks noChangeArrowheads="1"/>
          </p:cNvSpPr>
          <p:nvPr/>
        </p:nvSpPr>
        <p:spPr bwMode="auto">
          <a:xfrm>
            <a:off x="6764338" y="5537200"/>
            <a:ext cx="830262" cy="517525"/>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67" name="Rectangle 48"/>
          <p:cNvSpPr>
            <a:spLocks noChangeArrowheads="1"/>
          </p:cNvSpPr>
          <p:nvPr/>
        </p:nvSpPr>
        <p:spPr bwMode="auto">
          <a:xfrm>
            <a:off x="6705600" y="5480050"/>
            <a:ext cx="947738" cy="10906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68" name="Oval 49"/>
          <p:cNvSpPr>
            <a:spLocks noChangeArrowheads="1"/>
          </p:cNvSpPr>
          <p:nvPr/>
        </p:nvSpPr>
        <p:spPr bwMode="auto">
          <a:xfrm>
            <a:off x="6824663" y="6111875"/>
            <a:ext cx="711200" cy="401638"/>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25969" name="Line 50"/>
          <p:cNvSpPr>
            <a:spLocks noChangeShapeType="1"/>
          </p:cNvSpPr>
          <p:nvPr/>
        </p:nvSpPr>
        <p:spPr bwMode="auto">
          <a:xfrm>
            <a:off x="5519738" y="6686550"/>
            <a:ext cx="1955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0" name="Line 51"/>
          <p:cNvSpPr>
            <a:spLocks noChangeShapeType="1"/>
          </p:cNvSpPr>
          <p:nvPr/>
        </p:nvSpPr>
        <p:spPr bwMode="auto">
          <a:xfrm>
            <a:off x="3563938" y="6570663"/>
            <a:ext cx="0" cy="115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1" name="Line 52"/>
          <p:cNvSpPr>
            <a:spLocks noChangeShapeType="1"/>
          </p:cNvSpPr>
          <p:nvPr/>
        </p:nvSpPr>
        <p:spPr bwMode="auto">
          <a:xfrm>
            <a:off x="7180263" y="6570663"/>
            <a:ext cx="0" cy="115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72" name="Line 54"/>
          <p:cNvSpPr>
            <a:spLocks noChangeShapeType="1"/>
          </p:cNvSpPr>
          <p:nvPr/>
        </p:nvSpPr>
        <p:spPr bwMode="auto">
          <a:xfrm>
            <a:off x="3683000" y="5997575"/>
            <a:ext cx="58738" cy="3444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73" name="Line 55"/>
          <p:cNvSpPr>
            <a:spLocks noChangeShapeType="1"/>
          </p:cNvSpPr>
          <p:nvPr/>
        </p:nvSpPr>
        <p:spPr bwMode="auto">
          <a:xfrm flipV="1">
            <a:off x="7002463" y="5940425"/>
            <a:ext cx="58737" cy="285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5974" name="Text Box 57"/>
          <p:cNvSpPr txBox="1">
            <a:spLocks noChangeArrowheads="1"/>
          </p:cNvSpPr>
          <p:nvPr/>
        </p:nvSpPr>
        <p:spPr bwMode="auto">
          <a:xfrm>
            <a:off x="2922588" y="53943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S</a:t>
            </a:r>
            <a:endParaRPr lang="en-US" altLang="x-none" sz="2000" b="1">
              <a:solidFill>
                <a:srgbClr val="000000"/>
              </a:solidFill>
              <a:latin typeface="Arial" charset="0"/>
              <a:ea typeface="宋体" charset="-122"/>
            </a:endParaRPr>
          </a:p>
        </p:txBody>
      </p:sp>
      <p:sp>
        <p:nvSpPr>
          <p:cNvPr id="125975" name="Text Box 58"/>
          <p:cNvSpPr txBox="1">
            <a:spLocks noChangeArrowheads="1"/>
          </p:cNvSpPr>
          <p:nvPr/>
        </p:nvSpPr>
        <p:spPr bwMode="auto">
          <a:xfrm>
            <a:off x="6292850" y="5394325"/>
            <a:ext cx="71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     R</a:t>
            </a:r>
            <a:endParaRPr lang="en-US" altLang="x-none" sz="2000" b="1">
              <a:solidFill>
                <a:srgbClr val="000000"/>
              </a:solidFill>
              <a:latin typeface="Arial" charset="0"/>
              <a:ea typeface="宋体" charset="-122"/>
            </a:endParaRPr>
          </a:p>
        </p:txBody>
      </p:sp>
      <p:sp>
        <p:nvSpPr>
          <p:cNvPr id="125976" name="Freeform 59"/>
          <p:cNvSpPr>
            <a:spLocks/>
          </p:cNvSpPr>
          <p:nvPr/>
        </p:nvSpPr>
        <p:spPr bwMode="auto">
          <a:xfrm>
            <a:off x="3802063" y="6283325"/>
            <a:ext cx="1244600" cy="344488"/>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5977" name="Rectangle 60"/>
          <p:cNvSpPr>
            <a:spLocks noChangeArrowheads="1"/>
          </p:cNvSpPr>
          <p:nvPr/>
        </p:nvSpPr>
        <p:spPr bwMode="auto">
          <a:xfrm>
            <a:off x="4927600" y="5480050"/>
            <a:ext cx="947738" cy="10906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5978" name="Oval 61"/>
          <p:cNvSpPr>
            <a:spLocks noChangeArrowheads="1"/>
          </p:cNvSpPr>
          <p:nvPr/>
        </p:nvSpPr>
        <p:spPr bwMode="auto">
          <a:xfrm>
            <a:off x="5046663" y="6054725"/>
            <a:ext cx="711200" cy="401638"/>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25979" name="Text Box 62"/>
          <p:cNvSpPr txBox="1">
            <a:spLocks noChangeArrowheads="1"/>
          </p:cNvSpPr>
          <p:nvPr/>
        </p:nvSpPr>
        <p:spPr bwMode="auto">
          <a:xfrm>
            <a:off x="6983413" y="5653088"/>
            <a:ext cx="48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rPr>
              <a:t>L2</a:t>
            </a:r>
          </a:p>
        </p:txBody>
      </p:sp>
      <p:sp>
        <p:nvSpPr>
          <p:cNvPr id="125980" name="Text Box 63"/>
          <p:cNvSpPr txBox="1">
            <a:spLocks noChangeArrowheads="1"/>
          </p:cNvSpPr>
          <p:nvPr/>
        </p:nvSpPr>
        <p:spPr bwMode="auto">
          <a:xfrm>
            <a:off x="4495800" y="5394325"/>
            <a:ext cx="71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     A</a:t>
            </a:r>
            <a:endParaRPr lang="en-US" altLang="x-none" sz="2000" b="1">
              <a:solidFill>
                <a:srgbClr val="000000"/>
              </a:solidFill>
              <a:latin typeface="Arial" charset="0"/>
              <a:ea typeface="宋体" charset="-122"/>
            </a:endParaRPr>
          </a:p>
        </p:txBody>
      </p:sp>
      <p:sp>
        <p:nvSpPr>
          <p:cNvPr id="125981" name="Line 64"/>
          <p:cNvSpPr>
            <a:spLocks noChangeShapeType="1"/>
          </p:cNvSpPr>
          <p:nvPr/>
        </p:nvSpPr>
        <p:spPr bwMode="auto">
          <a:xfrm>
            <a:off x="3327400" y="6686550"/>
            <a:ext cx="1955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82" name="Line 65"/>
          <p:cNvSpPr>
            <a:spLocks noChangeShapeType="1"/>
          </p:cNvSpPr>
          <p:nvPr/>
        </p:nvSpPr>
        <p:spPr bwMode="auto">
          <a:xfrm>
            <a:off x="5105400" y="6570663"/>
            <a:ext cx="0" cy="115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83" name="Line 66"/>
          <p:cNvSpPr>
            <a:spLocks noChangeShapeType="1"/>
          </p:cNvSpPr>
          <p:nvPr/>
        </p:nvSpPr>
        <p:spPr bwMode="auto">
          <a:xfrm>
            <a:off x="5638800" y="6570663"/>
            <a:ext cx="0" cy="115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5984" name="Freeform 67"/>
          <p:cNvSpPr>
            <a:spLocks/>
          </p:cNvSpPr>
          <p:nvPr/>
        </p:nvSpPr>
        <p:spPr bwMode="auto">
          <a:xfrm>
            <a:off x="5757863" y="6283325"/>
            <a:ext cx="1244600" cy="344488"/>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480431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62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622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3622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622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3622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622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6A307107-B895-C84F-8E6F-CF2BA3417BAE}" type="slidenum">
              <a:rPr lang="en-US" altLang="x-none" sz="1200">
                <a:latin typeface="Tahoma" charset="0"/>
              </a:rPr>
              <a:pPr>
                <a:spcBef>
                  <a:spcPct val="0"/>
                </a:spcBef>
                <a:buClrTx/>
                <a:buSzTx/>
                <a:buFontTx/>
                <a:buNone/>
              </a:pPr>
              <a:t>54</a:t>
            </a:fld>
            <a:endParaRPr lang="en-US" altLang="x-none" sz="1200">
              <a:latin typeface="Tahoma" charset="0"/>
            </a:endParaRPr>
          </a:p>
        </p:txBody>
      </p:sp>
      <p:sp>
        <p:nvSpPr>
          <p:cNvPr id="128002" name="Rectangle 2"/>
          <p:cNvSpPr>
            <a:spLocks noChangeArrowheads="1"/>
          </p:cNvSpPr>
          <p:nvPr/>
        </p:nvSpPr>
        <p:spPr bwMode="auto">
          <a:xfrm>
            <a:off x="533400" y="152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zh-CN" sz="3600" u="sng" dirty="0">
                <a:solidFill>
                  <a:srgbClr val="3333CC"/>
                </a:solidFill>
                <a:ea typeface="宋体" charset="-122"/>
              </a:rPr>
              <a:t>Are There Reasons Implementing </a:t>
            </a:r>
            <a:br>
              <a:rPr lang="en-US" altLang="zh-CN" sz="3600" u="sng" dirty="0">
                <a:solidFill>
                  <a:srgbClr val="3333CC"/>
                </a:solidFill>
                <a:ea typeface="宋体" charset="-122"/>
              </a:rPr>
            </a:br>
            <a:r>
              <a:rPr lang="en-US" altLang="zh-CN" sz="3600" u="sng" dirty="0">
                <a:solidFill>
                  <a:srgbClr val="3333CC"/>
                </a:solidFill>
                <a:ea typeface="宋体" charset="-122"/>
              </a:rPr>
              <a:t>Reliability at Lower Layer ?</a:t>
            </a:r>
            <a:endParaRPr lang="en-US" altLang="x-none" sz="3600" u="sng" dirty="0">
              <a:solidFill>
                <a:srgbClr val="3333CC"/>
              </a:solidFill>
              <a:ea typeface="宋体" charset="-122"/>
            </a:endParaRPr>
          </a:p>
        </p:txBody>
      </p:sp>
      <p:sp>
        <p:nvSpPr>
          <p:cNvPr id="547843" name="Rectangle 3"/>
          <p:cNvSpPr>
            <a:spLocks noChangeArrowheads="1"/>
          </p:cNvSpPr>
          <p:nvPr/>
        </p:nvSpPr>
        <p:spPr bwMode="auto">
          <a:xfrm>
            <a:off x="533400" y="16002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Clr>
                <a:srgbClr val="3333CC"/>
              </a:buClr>
              <a:buFont typeface="Wingdings" pitchFamily="2" charset="2"/>
              <a:buChar char="q"/>
            </a:pPr>
            <a:r>
              <a:rPr lang="en-US" altLang="zh-CN" dirty="0">
                <a:solidFill>
                  <a:srgbClr val="000000"/>
                </a:solidFill>
                <a:ea typeface="宋体" charset="-122"/>
              </a:rPr>
              <a:t>Improve performance, e.g., if </a:t>
            </a:r>
            <a:r>
              <a:rPr lang="en-US" altLang="x-none" dirty="0">
                <a:solidFill>
                  <a:srgbClr val="000000"/>
                </a:solidFill>
                <a:ea typeface="宋体" charset="-122"/>
              </a:rPr>
              <a:t>high cost/delay/… </a:t>
            </a:r>
            <a:r>
              <a:rPr lang="en-US" altLang="zh-CN" dirty="0">
                <a:solidFill>
                  <a:srgbClr val="000000"/>
                </a:solidFill>
                <a:ea typeface="宋体" charset="-122"/>
              </a:rPr>
              <a:t>on a local link</a:t>
            </a:r>
          </a:p>
          <a:p>
            <a:pPr lvl="1" algn="l">
              <a:buClr>
                <a:srgbClr val="3333CC"/>
              </a:buClr>
              <a:buFont typeface="Courier New" panose="02070309020205020404" pitchFamily="49" charset="0"/>
              <a:buChar char="o"/>
            </a:pPr>
            <a:r>
              <a:rPr lang="en-US" altLang="zh-CN" dirty="0">
                <a:solidFill>
                  <a:srgbClr val="000000"/>
                </a:solidFill>
                <a:ea typeface="宋体" charset="-122"/>
              </a:rPr>
              <a:t>improves efficiency</a:t>
            </a:r>
            <a:endParaRPr lang="en-US" altLang="x-none" dirty="0">
              <a:solidFill>
                <a:srgbClr val="000000"/>
              </a:solidFill>
            </a:endParaRPr>
          </a:p>
          <a:p>
            <a:pPr lvl="1" algn="l">
              <a:buClr>
                <a:srgbClr val="3333CC"/>
              </a:buClr>
              <a:buFont typeface="Courier New" panose="02070309020205020404" pitchFamily="49" charset="0"/>
              <a:buChar char="o"/>
            </a:pPr>
            <a:r>
              <a:rPr lang="en-US" altLang="zh-CN" dirty="0">
                <a:solidFill>
                  <a:srgbClr val="000000"/>
                </a:solidFill>
                <a:ea typeface="宋体" charset="-122"/>
              </a:rPr>
              <a:t>reduces delay</a:t>
            </a:r>
          </a:p>
          <a:p>
            <a:pPr algn="l">
              <a:buClr>
                <a:srgbClr val="3333CC"/>
              </a:buClr>
              <a:buFont typeface="Wingdings" pitchFamily="2" charset="2"/>
              <a:buChar char="q"/>
            </a:pPr>
            <a:r>
              <a:rPr lang="en-US" altLang="zh-CN" dirty="0">
                <a:solidFill>
                  <a:srgbClr val="000000"/>
                </a:solidFill>
                <a:ea typeface="宋体" charset="-122"/>
              </a:rPr>
              <a:t>Share common code, e.g., reliability is required by multiple applications</a:t>
            </a:r>
            <a:endParaRPr lang="en-US" altLang="x-none" dirty="0">
              <a:solidFill>
                <a:srgbClr val="000000"/>
              </a:solidFill>
              <a:ea typeface="宋体" charset="-122"/>
            </a:endParaRPr>
          </a:p>
          <a:p>
            <a:pPr algn="l">
              <a:buClr>
                <a:srgbClr val="3333CC"/>
              </a:buClr>
            </a:pPr>
            <a:endParaRPr lang="en-US" altLang="x-none" dirty="0">
              <a:solidFill>
                <a:srgbClr val="000000"/>
              </a:solidFill>
              <a:ea typeface="宋体" charset="-122"/>
            </a:endParaRPr>
          </a:p>
        </p:txBody>
      </p:sp>
      <p:grpSp>
        <p:nvGrpSpPr>
          <p:cNvPr id="128004" name="Group 35"/>
          <p:cNvGrpSpPr>
            <a:grpSpLocks/>
          </p:cNvGrpSpPr>
          <p:nvPr/>
        </p:nvGrpSpPr>
        <p:grpSpPr bwMode="auto">
          <a:xfrm>
            <a:off x="2438400" y="5089525"/>
            <a:ext cx="5867400" cy="1768475"/>
            <a:chOff x="1536" y="3206"/>
            <a:chExt cx="3696" cy="1114"/>
          </a:xfrm>
        </p:grpSpPr>
        <p:sp>
          <p:nvSpPr>
            <p:cNvPr id="128005" name="Oval 36"/>
            <p:cNvSpPr>
              <a:spLocks noChangeArrowheads="1"/>
            </p:cNvSpPr>
            <p:nvPr/>
          </p:nvSpPr>
          <p:spPr bwMode="auto">
            <a:xfrm>
              <a:off x="1947" y="3488"/>
              <a:ext cx="522" cy="326"/>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06" name="Oval 37"/>
            <p:cNvSpPr>
              <a:spLocks noChangeArrowheads="1"/>
            </p:cNvSpPr>
            <p:nvPr/>
          </p:nvSpPr>
          <p:spPr bwMode="auto">
            <a:xfrm>
              <a:off x="1536" y="4248"/>
              <a:ext cx="299" cy="72"/>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07" name="Rectangle 38"/>
            <p:cNvSpPr>
              <a:spLocks noChangeArrowheads="1"/>
            </p:cNvSpPr>
            <p:nvPr/>
          </p:nvSpPr>
          <p:spPr bwMode="auto">
            <a:xfrm>
              <a:off x="1536" y="4139"/>
              <a:ext cx="299" cy="145"/>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08" name="Oval 39"/>
            <p:cNvSpPr>
              <a:spLocks noChangeArrowheads="1"/>
            </p:cNvSpPr>
            <p:nvPr/>
          </p:nvSpPr>
          <p:spPr bwMode="auto">
            <a:xfrm>
              <a:off x="1536" y="4103"/>
              <a:ext cx="299" cy="72"/>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09" name="Oval 40"/>
            <p:cNvSpPr>
              <a:spLocks noChangeArrowheads="1"/>
            </p:cNvSpPr>
            <p:nvPr/>
          </p:nvSpPr>
          <p:spPr bwMode="auto">
            <a:xfrm>
              <a:off x="4933" y="4248"/>
              <a:ext cx="299" cy="72"/>
            </a:xfrm>
            <a:prstGeom prst="ellipse">
              <a:avLst/>
            </a:prstGeom>
            <a:gradFill rotWithShape="0">
              <a:gsLst>
                <a:gs pos="0">
                  <a:srgbClr val="765E00"/>
                </a:gs>
                <a:gs pos="50000">
                  <a:srgbClr val="FFCC00"/>
                </a:gs>
                <a:gs pos="100000">
                  <a:srgbClr val="765E00"/>
                </a:gs>
              </a:gsLst>
              <a:lin ang="0" scaled="1"/>
            </a:gra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10" name="Rectangle 41"/>
            <p:cNvSpPr>
              <a:spLocks noChangeArrowheads="1"/>
            </p:cNvSpPr>
            <p:nvPr/>
          </p:nvSpPr>
          <p:spPr bwMode="auto">
            <a:xfrm>
              <a:off x="4933" y="4139"/>
              <a:ext cx="299" cy="145"/>
            </a:xfrm>
            <a:prstGeom prst="rect">
              <a:avLst/>
            </a:prstGeom>
            <a:gradFill rotWithShape="0">
              <a:gsLst>
                <a:gs pos="0">
                  <a:srgbClr val="765E00"/>
                </a:gs>
                <a:gs pos="50000">
                  <a:srgbClr val="FFCC00"/>
                </a:gs>
                <a:gs pos="100000">
                  <a:srgbClr val="765E00"/>
                </a:gs>
              </a:gsLst>
              <a:lin ang="0" scaled="1"/>
            </a:gra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11" name="Oval 42"/>
            <p:cNvSpPr>
              <a:spLocks noChangeArrowheads="1"/>
            </p:cNvSpPr>
            <p:nvPr/>
          </p:nvSpPr>
          <p:spPr bwMode="auto">
            <a:xfrm>
              <a:off x="4933" y="4103"/>
              <a:ext cx="299" cy="72"/>
            </a:xfrm>
            <a:prstGeom prst="ellipse">
              <a:avLst/>
            </a:prstGeom>
            <a:solidFill>
              <a:srgbClr val="FFCC00"/>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12" name="Rectangle 43"/>
            <p:cNvSpPr>
              <a:spLocks noChangeArrowheads="1"/>
            </p:cNvSpPr>
            <p:nvPr/>
          </p:nvSpPr>
          <p:spPr bwMode="auto">
            <a:xfrm>
              <a:off x="1909" y="3452"/>
              <a:ext cx="598" cy="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13" name="Oval 44"/>
            <p:cNvSpPr>
              <a:spLocks noChangeArrowheads="1"/>
            </p:cNvSpPr>
            <p:nvPr/>
          </p:nvSpPr>
          <p:spPr bwMode="auto">
            <a:xfrm>
              <a:off x="2021" y="3850"/>
              <a:ext cx="448" cy="253"/>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28014" name="Text Box 45"/>
            <p:cNvSpPr txBox="1">
              <a:spLocks noChangeArrowheads="1"/>
            </p:cNvSpPr>
            <p:nvPr/>
          </p:nvSpPr>
          <p:spPr bwMode="auto">
            <a:xfrm>
              <a:off x="2096" y="3566"/>
              <a:ext cx="3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rPr>
                <a:t>L2</a:t>
              </a:r>
            </a:p>
          </p:txBody>
        </p:sp>
        <p:sp>
          <p:nvSpPr>
            <p:cNvPr id="128015" name="Oval 46"/>
            <p:cNvSpPr>
              <a:spLocks noChangeArrowheads="1"/>
            </p:cNvSpPr>
            <p:nvPr/>
          </p:nvSpPr>
          <p:spPr bwMode="auto">
            <a:xfrm>
              <a:off x="4261" y="3488"/>
              <a:ext cx="523" cy="326"/>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16" name="Rectangle 47"/>
            <p:cNvSpPr>
              <a:spLocks noChangeArrowheads="1"/>
            </p:cNvSpPr>
            <p:nvPr/>
          </p:nvSpPr>
          <p:spPr bwMode="auto">
            <a:xfrm>
              <a:off x="4224" y="3452"/>
              <a:ext cx="597" cy="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17" name="Oval 48"/>
            <p:cNvSpPr>
              <a:spLocks noChangeArrowheads="1"/>
            </p:cNvSpPr>
            <p:nvPr/>
          </p:nvSpPr>
          <p:spPr bwMode="auto">
            <a:xfrm>
              <a:off x="4299" y="3850"/>
              <a:ext cx="448" cy="253"/>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28018" name="Line 49"/>
            <p:cNvSpPr>
              <a:spLocks noChangeShapeType="1"/>
            </p:cNvSpPr>
            <p:nvPr/>
          </p:nvSpPr>
          <p:spPr bwMode="auto">
            <a:xfrm>
              <a:off x="3477" y="4212"/>
              <a:ext cx="123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19" name="Line 50"/>
            <p:cNvSpPr>
              <a:spLocks noChangeShapeType="1"/>
            </p:cNvSpPr>
            <p:nvPr/>
          </p:nvSpPr>
          <p:spPr bwMode="auto">
            <a:xfrm>
              <a:off x="2245" y="4139"/>
              <a:ext cx="0" cy="7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0" name="Line 51"/>
            <p:cNvSpPr>
              <a:spLocks noChangeShapeType="1"/>
            </p:cNvSpPr>
            <p:nvPr/>
          </p:nvSpPr>
          <p:spPr bwMode="auto">
            <a:xfrm>
              <a:off x="4523" y="4139"/>
              <a:ext cx="0" cy="7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21" name="Freeform 52"/>
            <p:cNvSpPr>
              <a:spLocks/>
            </p:cNvSpPr>
            <p:nvPr/>
          </p:nvSpPr>
          <p:spPr bwMode="auto">
            <a:xfrm>
              <a:off x="1834" y="3741"/>
              <a:ext cx="300" cy="360"/>
            </a:xfrm>
            <a:custGeom>
              <a:avLst/>
              <a:gdLst>
                <a:gd name="T0" fmla="*/ 0 w 384"/>
                <a:gd name="T1" fmla="*/ 2 h 480"/>
                <a:gd name="T2" fmla="*/ 2 w 384"/>
                <a:gd name="T3" fmla="*/ 2 h 480"/>
                <a:gd name="T4" fmla="*/ 2 w 384"/>
                <a:gd name="T5" fmla="*/ 2 h 480"/>
                <a:gd name="T6" fmla="*/ 2 w 384"/>
                <a:gd name="T7" fmla="*/ 0 h 480"/>
                <a:gd name="T8" fmla="*/ 0 60000 65536"/>
                <a:gd name="T9" fmla="*/ 0 60000 65536"/>
                <a:gd name="T10" fmla="*/ 0 60000 65536"/>
                <a:gd name="T11" fmla="*/ 0 60000 65536"/>
                <a:gd name="T12" fmla="*/ 0 w 384"/>
                <a:gd name="T13" fmla="*/ 0 h 480"/>
                <a:gd name="T14" fmla="*/ 384 w 384"/>
                <a:gd name="T15" fmla="*/ 480 h 480"/>
              </a:gdLst>
              <a:ahLst/>
              <a:cxnLst>
                <a:cxn ang="T8">
                  <a:pos x="T0" y="T1"/>
                </a:cxn>
                <a:cxn ang="T9">
                  <a:pos x="T2" y="T3"/>
                </a:cxn>
                <a:cxn ang="T10">
                  <a:pos x="T4" y="T5"/>
                </a:cxn>
                <a:cxn ang="T11">
                  <a:pos x="T6" y="T7"/>
                </a:cxn>
              </a:cxnLst>
              <a:rect l="T12" t="T13" r="T14" b="T15"/>
              <a:pathLst>
                <a:path w="384" h="480">
                  <a:moveTo>
                    <a:pt x="0" y="480"/>
                  </a:moveTo>
                  <a:lnTo>
                    <a:pt x="336" y="384"/>
                  </a:lnTo>
                  <a:lnTo>
                    <a:pt x="384" y="288"/>
                  </a:lnTo>
                  <a:lnTo>
                    <a:pt x="384" y="0"/>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22" name="Line 53"/>
            <p:cNvSpPr>
              <a:spLocks noChangeShapeType="1"/>
            </p:cNvSpPr>
            <p:nvPr/>
          </p:nvSpPr>
          <p:spPr bwMode="auto">
            <a:xfrm>
              <a:off x="2320" y="3778"/>
              <a:ext cx="37" cy="2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23" name="Line 54"/>
            <p:cNvSpPr>
              <a:spLocks noChangeShapeType="1"/>
            </p:cNvSpPr>
            <p:nvPr/>
          </p:nvSpPr>
          <p:spPr bwMode="auto">
            <a:xfrm flipV="1">
              <a:off x="4411" y="3742"/>
              <a:ext cx="37" cy="18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024" name="Freeform 55"/>
            <p:cNvSpPr>
              <a:spLocks/>
            </p:cNvSpPr>
            <p:nvPr/>
          </p:nvSpPr>
          <p:spPr bwMode="auto">
            <a:xfrm>
              <a:off x="4597" y="3778"/>
              <a:ext cx="336" cy="325"/>
            </a:xfrm>
            <a:custGeom>
              <a:avLst/>
              <a:gdLst>
                <a:gd name="T0" fmla="*/ 0 w 432"/>
                <a:gd name="T1" fmla="*/ 0 h 432"/>
                <a:gd name="T2" fmla="*/ 2 w 432"/>
                <a:gd name="T3" fmla="*/ 2 h 432"/>
                <a:gd name="T4" fmla="*/ 2 w 432"/>
                <a:gd name="T5" fmla="*/ 2 h 432"/>
                <a:gd name="T6" fmla="*/ 2 w 432"/>
                <a:gd name="T7" fmla="*/ 2 h 432"/>
                <a:gd name="T8" fmla="*/ 0 60000 65536"/>
                <a:gd name="T9" fmla="*/ 0 60000 65536"/>
                <a:gd name="T10" fmla="*/ 0 60000 65536"/>
                <a:gd name="T11" fmla="*/ 0 60000 65536"/>
                <a:gd name="T12" fmla="*/ 0 w 432"/>
                <a:gd name="T13" fmla="*/ 0 h 432"/>
                <a:gd name="T14" fmla="*/ 432 w 432"/>
                <a:gd name="T15" fmla="*/ 432 h 432"/>
              </a:gdLst>
              <a:ahLst/>
              <a:cxnLst>
                <a:cxn ang="T8">
                  <a:pos x="T0" y="T1"/>
                </a:cxn>
                <a:cxn ang="T9">
                  <a:pos x="T2" y="T3"/>
                </a:cxn>
                <a:cxn ang="T10">
                  <a:pos x="T4" y="T5"/>
                </a:cxn>
                <a:cxn ang="T11">
                  <a:pos x="T6" y="T7"/>
                </a:cxn>
              </a:cxnLst>
              <a:rect l="T12" t="T13" r="T14" b="T15"/>
              <a:pathLst>
                <a:path w="432" h="432">
                  <a:moveTo>
                    <a:pt x="0" y="0"/>
                  </a:moveTo>
                  <a:lnTo>
                    <a:pt x="48" y="288"/>
                  </a:lnTo>
                  <a:lnTo>
                    <a:pt x="240" y="384"/>
                  </a:lnTo>
                  <a:lnTo>
                    <a:pt x="432" y="432"/>
                  </a:lnTo>
                </a:path>
              </a:pathLst>
            </a:custGeom>
            <a:noFill/>
            <a:ln w="381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25" name="Text Box 56"/>
            <p:cNvSpPr txBox="1">
              <a:spLocks noChangeArrowheads="1"/>
            </p:cNvSpPr>
            <p:nvPr/>
          </p:nvSpPr>
          <p:spPr bwMode="auto">
            <a:xfrm>
              <a:off x="2113" y="3206"/>
              <a:ext cx="2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S</a:t>
              </a:r>
              <a:endParaRPr lang="en-US" altLang="x-none" sz="2000" b="1">
                <a:solidFill>
                  <a:srgbClr val="000000"/>
                </a:solidFill>
                <a:latin typeface="Arial" charset="0"/>
                <a:ea typeface="宋体" charset="-122"/>
              </a:endParaRPr>
            </a:p>
          </p:txBody>
        </p:sp>
        <p:sp>
          <p:nvSpPr>
            <p:cNvPr id="128026" name="Text Box 57"/>
            <p:cNvSpPr txBox="1">
              <a:spLocks noChangeArrowheads="1"/>
            </p:cNvSpPr>
            <p:nvPr/>
          </p:nvSpPr>
          <p:spPr bwMode="auto">
            <a:xfrm>
              <a:off x="4176" y="3216"/>
              <a:ext cx="4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     R</a:t>
              </a:r>
              <a:endParaRPr lang="en-US" altLang="x-none" sz="2000" b="1">
                <a:solidFill>
                  <a:srgbClr val="000000"/>
                </a:solidFill>
                <a:latin typeface="Arial" charset="0"/>
                <a:ea typeface="宋体" charset="-122"/>
              </a:endParaRPr>
            </a:p>
          </p:txBody>
        </p:sp>
        <p:sp>
          <p:nvSpPr>
            <p:cNvPr id="128027" name="Freeform 58"/>
            <p:cNvSpPr>
              <a:spLocks/>
            </p:cNvSpPr>
            <p:nvPr/>
          </p:nvSpPr>
          <p:spPr bwMode="auto">
            <a:xfrm>
              <a:off x="2395" y="3958"/>
              <a:ext cx="784" cy="217"/>
            </a:xfrm>
            <a:custGeom>
              <a:avLst/>
              <a:gdLst>
                <a:gd name="T0" fmla="*/ 0 w 1776"/>
                <a:gd name="T1" fmla="*/ 0 h 576"/>
                <a:gd name="T2" fmla="*/ 0 w 1776"/>
                <a:gd name="T3" fmla="*/ 0 h 576"/>
                <a:gd name="T4" fmla="*/ 0 w 1776"/>
                <a:gd name="T5" fmla="*/ 0 h 576"/>
                <a:gd name="T6" fmla="*/ 0 w 1776"/>
                <a:gd name="T7" fmla="*/ 0 h 576"/>
                <a:gd name="T8" fmla="*/ 0 w 1776"/>
                <a:gd name="T9" fmla="*/ 0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8028" name="Rectangle 59"/>
            <p:cNvSpPr>
              <a:spLocks noChangeArrowheads="1"/>
            </p:cNvSpPr>
            <p:nvPr/>
          </p:nvSpPr>
          <p:spPr bwMode="auto">
            <a:xfrm>
              <a:off x="3104" y="3452"/>
              <a:ext cx="597" cy="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28029" name="Oval 60"/>
            <p:cNvSpPr>
              <a:spLocks noChangeArrowheads="1"/>
            </p:cNvSpPr>
            <p:nvPr/>
          </p:nvSpPr>
          <p:spPr bwMode="auto">
            <a:xfrm>
              <a:off x="3179" y="3814"/>
              <a:ext cx="448" cy="253"/>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28030" name="Text Box 61"/>
            <p:cNvSpPr txBox="1">
              <a:spLocks noChangeArrowheads="1"/>
            </p:cNvSpPr>
            <p:nvPr/>
          </p:nvSpPr>
          <p:spPr bwMode="auto">
            <a:xfrm>
              <a:off x="4399" y="3561"/>
              <a:ext cx="30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rPr>
                <a:t>L2</a:t>
              </a:r>
            </a:p>
          </p:txBody>
        </p:sp>
        <p:sp>
          <p:nvSpPr>
            <p:cNvPr id="128031" name="Text Box 62"/>
            <p:cNvSpPr txBox="1">
              <a:spLocks noChangeArrowheads="1"/>
            </p:cNvSpPr>
            <p:nvPr/>
          </p:nvSpPr>
          <p:spPr bwMode="auto">
            <a:xfrm>
              <a:off x="3052" y="3216"/>
              <a:ext cx="4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     A</a:t>
              </a:r>
              <a:endParaRPr lang="en-US" altLang="x-none" sz="2000" b="1">
                <a:solidFill>
                  <a:srgbClr val="000000"/>
                </a:solidFill>
                <a:latin typeface="Arial" charset="0"/>
                <a:ea typeface="宋体" charset="-122"/>
              </a:endParaRPr>
            </a:p>
          </p:txBody>
        </p:sp>
        <p:sp>
          <p:nvSpPr>
            <p:cNvPr id="128032" name="Line 63"/>
            <p:cNvSpPr>
              <a:spLocks noChangeShapeType="1"/>
            </p:cNvSpPr>
            <p:nvPr/>
          </p:nvSpPr>
          <p:spPr bwMode="auto">
            <a:xfrm>
              <a:off x="2096" y="4212"/>
              <a:ext cx="1232"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33" name="Line 64"/>
            <p:cNvSpPr>
              <a:spLocks noChangeShapeType="1"/>
            </p:cNvSpPr>
            <p:nvPr/>
          </p:nvSpPr>
          <p:spPr bwMode="auto">
            <a:xfrm>
              <a:off x="3216" y="4139"/>
              <a:ext cx="0" cy="7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34" name="Line 65"/>
            <p:cNvSpPr>
              <a:spLocks noChangeShapeType="1"/>
            </p:cNvSpPr>
            <p:nvPr/>
          </p:nvSpPr>
          <p:spPr bwMode="auto">
            <a:xfrm>
              <a:off x="3552" y="4139"/>
              <a:ext cx="0" cy="73"/>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8035" name="Freeform 66"/>
            <p:cNvSpPr>
              <a:spLocks/>
            </p:cNvSpPr>
            <p:nvPr/>
          </p:nvSpPr>
          <p:spPr bwMode="auto">
            <a:xfrm>
              <a:off x="3627" y="3958"/>
              <a:ext cx="784" cy="217"/>
            </a:xfrm>
            <a:custGeom>
              <a:avLst/>
              <a:gdLst>
                <a:gd name="T0" fmla="*/ 0 w 1776"/>
                <a:gd name="T1" fmla="*/ 0 h 576"/>
                <a:gd name="T2" fmla="*/ 0 w 1776"/>
                <a:gd name="T3" fmla="*/ 0 h 576"/>
                <a:gd name="T4" fmla="*/ 0 w 1776"/>
                <a:gd name="T5" fmla="*/ 0 h 576"/>
                <a:gd name="T6" fmla="*/ 0 w 1776"/>
                <a:gd name="T7" fmla="*/ 0 h 576"/>
                <a:gd name="T8" fmla="*/ 0 w 1776"/>
                <a:gd name="T9" fmla="*/ 0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extLst>
      <p:ext uri="{BB962C8B-B14F-4D97-AF65-F5344CB8AC3E}">
        <p14:creationId xmlns:p14="http://schemas.microsoft.com/office/powerpoint/2010/main" val="35650302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533400" y="238327"/>
            <a:ext cx="7772400" cy="1143000"/>
          </a:xfrm>
        </p:spPr>
        <p:txBody>
          <a:bodyPr/>
          <a:lstStyle/>
          <a:p>
            <a:r>
              <a:rPr lang="en-US" altLang="x-none" sz="3600">
                <a:ea typeface="ＭＳ Ｐゴシック" charset="-128"/>
              </a:rPr>
              <a:t>Summary: End-to-End Arguments</a:t>
            </a:r>
          </a:p>
        </p:txBody>
      </p:sp>
      <p:sp>
        <p:nvSpPr>
          <p:cNvPr id="130051" name="Rectangle 3"/>
          <p:cNvSpPr>
            <a:spLocks noGrp="1" noChangeArrowheads="1"/>
          </p:cNvSpPr>
          <p:nvPr>
            <p:ph idx="1"/>
          </p:nvPr>
        </p:nvSpPr>
        <p:spPr/>
        <p:txBody>
          <a:bodyPr/>
          <a:lstStyle/>
          <a:p>
            <a:pPr>
              <a:buFont typeface="Wingdings" pitchFamily="2" charset="2"/>
              <a:buChar char="q"/>
            </a:pPr>
            <a:r>
              <a:rPr lang="en-US" altLang="x-none" dirty="0">
                <a:ea typeface="ＭＳ Ｐゴシック" charset="-128"/>
              </a:rPr>
              <a:t>If a higher layer can do it, don</a:t>
            </a:r>
            <a:r>
              <a:rPr lang="ja-JP" altLang="en-US">
                <a:ea typeface="ＭＳ Ｐゴシック" charset="-128"/>
              </a:rPr>
              <a:t>’</a:t>
            </a:r>
            <a:r>
              <a:rPr lang="en-US" altLang="ja-JP" dirty="0">
                <a:ea typeface="ＭＳ Ｐゴシック" charset="-128"/>
              </a:rPr>
              <a:t>t do it at a lower layer -- the higher the layer, the more it knows about the best what it needs</a:t>
            </a:r>
          </a:p>
          <a:p>
            <a:pPr>
              <a:buFont typeface="Wingdings" pitchFamily="2" charset="2"/>
              <a:buChar char="q"/>
            </a:pPr>
            <a:r>
              <a:rPr lang="en-US" altLang="x-none" dirty="0">
                <a:ea typeface="ＭＳ Ｐゴシック" charset="-128"/>
              </a:rPr>
              <a:t>Add functionality in lower layers </a:t>
            </a:r>
            <a:r>
              <a:rPr lang="en-US" altLang="x-none" dirty="0" err="1">
                <a:ea typeface="ＭＳ Ｐゴシック" charset="-128"/>
              </a:rPr>
              <a:t>iff</a:t>
            </a:r>
            <a:r>
              <a:rPr lang="en-US" altLang="x-none" dirty="0">
                <a:ea typeface="ＭＳ Ｐゴシック" charset="-128"/>
              </a:rPr>
              <a:t> it </a:t>
            </a:r>
          </a:p>
          <a:p>
            <a:pPr lvl="2">
              <a:buFontTx/>
              <a:buNone/>
            </a:pPr>
            <a:r>
              <a:rPr lang="en-US" altLang="x-none" dirty="0">
                <a:ea typeface="ＭＳ Ｐゴシック" charset="-128"/>
              </a:rPr>
              <a:t>(1) is used by and improves performance of a large number of (current and potential future) applications,</a:t>
            </a:r>
          </a:p>
          <a:p>
            <a:pPr lvl="2">
              <a:buFontTx/>
              <a:buNone/>
            </a:pPr>
            <a:r>
              <a:rPr lang="en-US" altLang="x-none" dirty="0">
                <a:ea typeface="ＭＳ Ｐゴシック" charset="-128"/>
              </a:rPr>
              <a:t>(2) does not hurt (too much) other applications</a:t>
            </a:r>
            <a:r>
              <a:rPr lang="en-US" altLang="zh-CN" dirty="0">
                <a:ea typeface="宋体" charset="-122"/>
              </a:rPr>
              <a:t>, and </a:t>
            </a:r>
          </a:p>
          <a:p>
            <a:pPr lvl="2">
              <a:buFontTx/>
              <a:buNone/>
            </a:pPr>
            <a:r>
              <a:rPr lang="en-US" altLang="zh-CN" dirty="0">
                <a:ea typeface="宋体" charset="-122"/>
              </a:rPr>
              <a:t>(3) does not increase (too much) complexity/overhead</a:t>
            </a:r>
          </a:p>
          <a:p>
            <a:pPr>
              <a:buFont typeface="Wingdings" pitchFamily="2" charset="2"/>
              <a:buChar char="q"/>
            </a:pPr>
            <a:r>
              <a:rPr lang="en-US" altLang="x-none" dirty="0">
                <a:ea typeface="宋体" charset="-122"/>
              </a:rPr>
              <a:t>Practical tradeoff, e.g.,</a:t>
            </a:r>
          </a:p>
          <a:p>
            <a:pPr lvl="1">
              <a:buFont typeface="Courier New" panose="02070309020205020404" pitchFamily="49" charset="0"/>
              <a:buChar char="o"/>
            </a:pPr>
            <a:r>
              <a:rPr lang="en-US" altLang="x-none" dirty="0">
                <a:ea typeface="宋体" charset="-122"/>
              </a:rPr>
              <a:t>allow multiple interfaces at a lower layer (one provides the function; one does not)</a:t>
            </a:r>
          </a:p>
        </p:txBody>
      </p:sp>
      <p:sp>
        <p:nvSpPr>
          <p:cNvPr id="130049"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59BA0022-1326-A847-838D-45BEB945BB29}" type="slidenum">
              <a:rPr lang="en-US" altLang="x-none" sz="1200">
                <a:latin typeface="Tahoma" charset="0"/>
              </a:rPr>
              <a:pPr>
                <a:spcBef>
                  <a:spcPct val="0"/>
                </a:spcBef>
                <a:buClrTx/>
                <a:buSzTx/>
                <a:buFontTx/>
                <a:buNone/>
              </a:pPr>
              <a:t>55</a:t>
            </a:fld>
            <a:endParaRPr lang="en-US" altLang="x-none" sz="1200">
              <a:latin typeface="Tahoma" charset="0"/>
            </a:endParaRPr>
          </a:p>
        </p:txBody>
      </p:sp>
    </p:spTree>
    <p:extLst>
      <p:ext uri="{BB962C8B-B14F-4D97-AF65-F5344CB8AC3E}">
        <p14:creationId xmlns:p14="http://schemas.microsoft.com/office/powerpoint/2010/main" val="21867119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5"/>
          <p:cNvSpPr>
            <a:spLocks noChangeArrowheads="1"/>
          </p:cNvSpPr>
          <p:nvPr/>
        </p:nvSpPr>
        <p:spPr bwMode="auto">
          <a:xfrm>
            <a:off x="533400" y="13716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lstStyle>
            <a:lvl1pPr marL="342900" indent="-34290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800100" indent="-34290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buClr>
                <a:srgbClr val="3333CC"/>
              </a:buClr>
              <a:buFont typeface="Wingdings" pitchFamily="2" charset="2"/>
              <a:buChar char="q"/>
            </a:pPr>
            <a:r>
              <a:rPr lang="en-US" altLang="x-none" sz="2400" dirty="0">
                <a:solidFill>
                  <a:srgbClr val="000000"/>
                </a:solidFill>
              </a:rPr>
              <a:t>We used reliability as an example</a:t>
            </a:r>
          </a:p>
          <a:p>
            <a:pPr algn="l">
              <a:buClr>
                <a:srgbClr val="3333CC"/>
              </a:buClr>
              <a:buFont typeface="Wingdings" pitchFamily="2" charset="2"/>
              <a:buChar char="q"/>
            </a:pPr>
            <a:endParaRPr lang="en-US" altLang="x-none" sz="2400" dirty="0">
              <a:solidFill>
                <a:srgbClr val="000000"/>
              </a:solidFill>
            </a:endParaRPr>
          </a:p>
          <a:p>
            <a:pPr algn="l">
              <a:buClr>
                <a:srgbClr val="3333CC"/>
              </a:buClr>
              <a:buFont typeface="Wingdings" pitchFamily="2" charset="2"/>
              <a:buChar char="q"/>
            </a:pPr>
            <a:r>
              <a:rPr lang="en-US" altLang="x-none" sz="2400" dirty="0">
                <a:solidFill>
                  <a:srgbClr val="000000"/>
                </a:solidFill>
              </a:rPr>
              <a:t>Assume two layers (L1: network; L2: end-to-end). Where may you implement the following functions?</a:t>
            </a:r>
          </a:p>
          <a:p>
            <a:pPr lvl="1" algn="l">
              <a:buClr>
                <a:srgbClr val="3333CC"/>
              </a:buClr>
              <a:buSzPct val="85000"/>
              <a:buFont typeface="Courier New" panose="02070309020205020404" pitchFamily="49" charset="0"/>
              <a:buChar char="o"/>
            </a:pPr>
            <a:r>
              <a:rPr lang="en-US" altLang="x-none" dirty="0">
                <a:solidFill>
                  <a:srgbClr val="000000"/>
                </a:solidFill>
              </a:rPr>
              <a:t>security (privacy of traffic)</a:t>
            </a:r>
          </a:p>
          <a:p>
            <a:pPr lvl="1" algn="l">
              <a:buClr>
                <a:srgbClr val="3333CC"/>
              </a:buClr>
              <a:buSzPct val="85000"/>
              <a:buFont typeface="Courier New" panose="02070309020205020404" pitchFamily="49" charset="0"/>
              <a:buChar char="o"/>
            </a:pPr>
            <a:r>
              <a:rPr lang="en-US" altLang="x-none" dirty="0">
                <a:solidFill>
                  <a:srgbClr val="000000"/>
                </a:solidFill>
              </a:rPr>
              <a:t>quality of service (e.g., delay/bandwidth guarantee)</a:t>
            </a:r>
          </a:p>
          <a:p>
            <a:pPr lvl="1" algn="l">
              <a:buClr>
                <a:srgbClr val="3333CC"/>
              </a:buClr>
              <a:buSzPct val="85000"/>
              <a:buFont typeface="Courier New" panose="02070309020205020404" pitchFamily="49" charset="0"/>
              <a:buChar char="o"/>
            </a:pPr>
            <a:r>
              <a:rPr lang="en-US" altLang="x-none" dirty="0">
                <a:solidFill>
                  <a:srgbClr val="000000"/>
                </a:solidFill>
              </a:rPr>
              <a:t>congestion control (e.g., not to overwhelm network links or receiver) </a:t>
            </a:r>
          </a:p>
          <a:p>
            <a:pPr lvl="1" algn="l">
              <a:buClr>
                <a:srgbClr val="3333CC"/>
              </a:buClr>
              <a:buSzPct val="85000"/>
              <a:buFont typeface="ZapfDingbats" charset="0"/>
              <a:buChar char="r"/>
            </a:pPr>
            <a:endParaRPr lang="en-US" altLang="x-none" dirty="0">
              <a:solidFill>
                <a:srgbClr val="000000"/>
              </a:solidFill>
            </a:endParaRPr>
          </a:p>
          <a:p>
            <a:pPr lvl="1" algn="l">
              <a:buClr>
                <a:srgbClr val="3333CC"/>
              </a:buClr>
              <a:buSzPct val="85000"/>
              <a:buFont typeface="ZapfDingbats" charset="0"/>
              <a:buChar char="r"/>
            </a:pPr>
            <a:endParaRPr lang="en-US" altLang="x-none" dirty="0">
              <a:solidFill>
                <a:srgbClr val="000000"/>
              </a:solidFill>
            </a:endParaRPr>
          </a:p>
          <a:p>
            <a:pPr lvl="1" algn="l">
              <a:buClr>
                <a:srgbClr val="3333CC"/>
              </a:buClr>
            </a:pPr>
            <a:endParaRPr lang="en-US" altLang="x-none" dirty="0">
              <a:solidFill>
                <a:srgbClr val="000000"/>
              </a:solidFill>
            </a:endParaRPr>
          </a:p>
        </p:txBody>
      </p:sp>
      <p:sp>
        <p:nvSpPr>
          <p:cNvPr id="13209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80F09AC4-6EFE-F040-A3F6-000947CB4D13}" type="slidenum">
              <a:rPr lang="en-US" altLang="x-none" sz="1200">
                <a:latin typeface="Tahoma" charset="0"/>
              </a:rPr>
              <a:pPr>
                <a:spcBef>
                  <a:spcPct val="0"/>
                </a:spcBef>
                <a:buClrTx/>
                <a:buSzTx/>
                <a:buFontTx/>
                <a:buNone/>
              </a:pPr>
              <a:t>56</a:t>
            </a:fld>
            <a:endParaRPr lang="en-US" altLang="x-none" sz="1200">
              <a:latin typeface="Tahoma" charset="0"/>
            </a:endParaRPr>
          </a:p>
        </p:txBody>
      </p:sp>
      <p:sp>
        <p:nvSpPr>
          <p:cNvPr id="132098" name="Rectangle 4"/>
          <p:cNvSpPr>
            <a:spLocks noChangeArrowheads="1"/>
          </p:cNvSpPr>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2" rIns="91420" bIns="45712"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l">
              <a:spcBef>
                <a:spcPct val="0"/>
              </a:spcBef>
              <a:buClrTx/>
              <a:buSzTx/>
              <a:buFontTx/>
              <a:buNone/>
            </a:pPr>
            <a:r>
              <a:rPr lang="en-US" altLang="x-none" sz="4000" u="sng" dirty="0">
                <a:solidFill>
                  <a:srgbClr val="3333CC"/>
                </a:solidFill>
              </a:rPr>
              <a:t>Examples</a:t>
            </a:r>
          </a:p>
        </p:txBody>
      </p:sp>
      <p:sp>
        <p:nvSpPr>
          <p:cNvPr id="132100" name="Oval 37"/>
          <p:cNvSpPr>
            <a:spLocks noChangeArrowheads="1"/>
          </p:cNvSpPr>
          <p:nvPr/>
        </p:nvSpPr>
        <p:spPr bwMode="auto">
          <a:xfrm>
            <a:off x="3090863" y="5537200"/>
            <a:ext cx="828675" cy="517525"/>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2101" name="Rectangle 44"/>
          <p:cNvSpPr>
            <a:spLocks noChangeArrowheads="1"/>
          </p:cNvSpPr>
          <p:nvPr/>
        </p:nvSpPr>
        <p:spPr bwMode="auto">
          <a:xfrm>
            <a:off x="3030538" y="5480050"/>
            <a:ext cx="949325" cy="10906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2102" name="Oval 45"/>
          <p:cNvSpPr>
            <a:spLocks noChangeArrowheads="1"/>
          </p:cNvSpPr>
          <p:nvPr/>
        </p:nvSpPr>
        <p:spPr bwMode="auto">
          <a:xfrm>
            <a:off x="3208338" y="6111875"/>
            <a:ext cx="711200" cy="401638"/>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32103" name="Text Box 46"/>
          <p:cNvSpPr txBox="1">
            <a:spLocks noChangeArrowheads="1"/>
          </p:cNvSpPr>
          <p:nvPr/>
        </p:nvSpPr>
        <p:spPr bwMode="auto">
          <a:xfrm>
            <a:off x="3327400" y="5661025"/>
            <a:ext cx="481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rPr>
              <a:t>L2</a:t>
            </a:r>
          </a:p>
        </p:txBody>
      </p:sp>
      <p:sp>
        <p:nvSpPr>
          <p:cNvPr id="132104" name="Oval 47"/>
          <p:cNvSpPr>
            <a:spLocks noChangeArrowheads="1"/>
          </p:cNvSpPr>
          <p:nvPr/>
        </p:nvSpPr>
        <p:spPr bwMode="auto">
          <a:xfrm>
            <a:off x="6764338" y="5537200"/>
            <a:ext cx="830262" cy="517525"/>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2105" name="Rectangle 48"/>
          <p:cNvSpPr>
            <a:spLocks noChangeArrowheads="1"/>
          </p:cNvSpPr>
          <p:nvPr/>
        </p:nvSpPr>
        <p:spPr bwMode="auto">
          <a:xfrm>
            <a:off x="6705600" y="5480050"/>
            <a:ext cx="947738" cy="10906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2106" name="Oval 49"/>
          <p:cNvSpPr>
            <a:spLocks noChangeArrowheads="1"/>
          </p:cNvSpPr>
          <p:nvPr/>
        </p:nvSpPr>
        <p:spPr bwMode="auto">
          <a:xfrm>
            <a:off x="6824663" y="6111875"/>
            <a:ext cx="711200" cy="401638"/>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32107" name="Line 50"/>
          <p:cNvSpPr>
            <a:spLocks noChangeShapeType="1"/>
          </p:cNvSpPr>
          <p:nvPr/>
        </p:nvSpPr>
        <p:spPr bwMode="auto">
          <a:xfrm>
            <a:off x="5519738" y="6686550"/>
            <a:ext cx="1955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8" name="Line 51"/>
          <p:cNvSpPr>
            <a:spLocks noChangeShapeType="1"/>
          </p:cNvSpPr>
          <p:nvPr/>
        </p:nvSpPr>
        <p:spPr bwMode="auto">
          <a:xfrm>
            <a:off x="3563938" y="6570663"/>
            <a:ext cx="0" cy="115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09" name="Line 52"/>
          <p:cNvSpPr>
            <a:spLocks noChangeShapeType="1"/>
          </p:cNvSpPr>
          <p:nvPr/>
        </p:nvSpPr>
        <p:spPr bwMode="auto">
          <a:xfrm>
            <a:off x="7180263" y="6570663"/>
            <a:ext cx="0" cy="115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10" name="Line 54"/>
          <p:cNvSpPr>
            <a:spLocks noChangeShapeType="1"/>
          </p:cNvSpPr>
          <p:nvPr/>
        </p:nvSpPr>
        <p:spPr bwMode="auto">
          <a:xfrm>
            <a:off x="3683000" y="5997575"/>
            <a:ext cx="58738" cy="3444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2111" name="Line 55"/>
          <p:cNvSpPr>
            <a:spLocks noChangeShapeType="1"/>
          </p:cNvSpPr>
          <p:nvPr/>
        </p:nvSpPr>
        <p:spPr bwMode="auto">
          <a:xfrm flipV="1">
            <a:off x="7002463" y="5940425"/>
            <a:ext cx="58737" cy="2857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2112" name="Text Box 57"/>
          <p:cNvSpPr txBox="1">
            <a:spLocks noChangeArrowheads="1"/>
          </p:cNvSpPr>
          <p:nvPr/>
        </p:nvSpPr>
        <p:spPr bwMode="auto">
          <a:xfrm>
            <a:off x="2922588" y="5394325"/>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S</a:t>
            </a:r>
            <a:endParaRPr lang="en-US" altLang="x-none" sz="2000" b="1">
              <a:solidFill>
                <a:srgbClr val="000000"/>
              </a:solidFill>
              <a:latin typeface="Arial" charset="0"/>
              <a:ea typeface="宋体" charset="-122"/>
            </a:endParaRPr>
          </a:p>
        </p:txBody>
      </p:sp>
      <p:sp>
        <p:nvSpPr>
          <p:cNvPr id="132113" name="Text Box 58"/>
          <p:cNvSpPr txBox="1">
            <a:spLocks noChangeArrowheads="1"/>
          </p:cNvSpPr>
          <p:nvPr/>
        </p:nvSpPr>
        <p:spPr bwMode="auto">
          <a:xfrm>
            <a:off x="6292850" y="5394325"/>
            <a:ext cx="71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     R</a:t>
            </a:r>
            <a:endParaRPr lang="en-US" altLang="x-none" sz="2000" b="1">
              <a:solidFill>
                <a:srgbClr val="000000"/>
              </a:solidFill>
              <a:latin typeface="Arial" charset="0"/>
              <a:ea typeface="宋体" charset="-122"/>
            </a:endParaRPr>
          </a:p>
        </p:txBody>
      </p:sp>
      <p:sp>
        <p:nvSpPr>
          <p:cNvPr id="132114" name="Freeform 59"/>
          <p:cNvSpPr>
            <a:spLocks/>
          </p:cNvSpPr>
          <p:nvPr/>
        </p:nvSpPr>
        <p:spPr bwMode="auto">
          <a:xfrm>
            <a:off x="3802063" y="6283325"/>
            <a:ext cx="1244600" cy="344488"/>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2115" name="Rectangle 60"/>
          <p:cNvSpPr>
            <a:spLocks noChangeArrowheads="1"/>
          </p:cNvSpPr>
          <p:nvPr/>
        </p:nvSpPr>
        <p:spPr bwMode="auto">
          <a:xfrm>
            <a:off x="4927600" y="5480050"/>
            <a:ext cx="947738" cy="10906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2116" name="Oval 61"/>
          <p:cNvSpPr>
            <a:spLocks noChangeArrowheads="1"/>
          </p:cNvSpPr>
          <p:nvPr/>
        </p:nvSpPr>
        <p:spPr bwMode="auto">
          <a:xfrm>
            <a:off x="5046663" y="6054725"/>
            <a:ext cx="711200" cy="401638"/>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32117" name="Text Box 62"/>
          <p:cNvSpPr txBox="1">
            <a:spLocks noChangeArrowheads="1"/>
          </p:cNvSpPr>
          <p:nvPr/>
        </p:nvSpPr>
        <p:spPr bwMode="auto">
          <a:xfrm>
            <a:off x="6983413" y="5653088"/>
            <a:ext cx="481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rPr>
              <a:t>L2</a:t>
            </a:r>
          </a:p>
        </p:txBody>
      </p:sp>
      <p:sp>
        <p:nvSpPr>
          <p:cNvPr id="132118" name="Text Box 63"/>
          <p:cNvSpPr txBox="1">
            <a:spLocks noChangeArrowheads="1"/>
          </p:cNvSpPr>
          <p:nvPr/>
        </p:nvSpPr>
        <p:spPr bwMode="auto">
          <a:xfrm>
            <a:off x="4495800" y="5394325"/>
            <a:ext cx="717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     A</a:t>
            </a:r>
            <a:endParaRPr lang="en-US" altLang="x-none" sz="2000" b="1">
              <a:solidFill>
                <a:srgbClr val="000000"/>
              </a:solidFill>
              <a:latin typeface="Arial" charset="0"/>
              <a:ea typeface="宋体" charset="-122"/>
            </a:endParaRPr>
          </a:p>
        </p:txBody>
      </p:sp>
      <p:sp>
        <p:nvSpPr>
          <p:cNvPr id="132119" name="Line 64"/>
          <p:cNvSpPr>
            <a:spLocks noChangeShapeType="1"/>
          </p:cNvSpPr>
          <p:nvPr/>
        </p:nvSpPr>
        <p:spPr bwMode="auto">
          <a:xfrm>
            <a:off x="3327400" y="6686550"/>
            <a:ext cx="195580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0" name="Line 65"/>
          <p:cNvSpPr>
            <a:spLocks noChangeShapeType="1"/>
          </p:cNvSpPr>
          <p:nvPr/>
        </p:nvSpPr>
        <p:spPr bwMode="auto">
          <a:xfrm>
            <a:off x="5105400" y="6570663"/>
            <a:ext cx="0" cy="115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1" name="Line 66"/>
          <p:cNvSpPr>
            <a:spLocks noChangeShapeType="1"/>
          </p:cNvSpPr>
          <p:nvPr/>
        </p:nvSpPr>
        <p:spPr bwMode="auto">
          <a:xfrm>
            <a:off x="5638800" y="6570663"/>
            <a:ext cx="0" cy="115887"/>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2122" name="Freeform 67"/>
          <p:cNvSpPr>
            <a:spLocks/>
          </p:cNvSpPr>
          <p:nvPr/>
        </p:nvSpPr>
        <p:spPr bwMode="auto">
          <a:xfrm>
            <a:off x="5757863" y="6283325"/>
            <a:ext cx="1244600" cy="344488"/>
          </a:xfrm>
          <a:custGeom>
            <a:avLst/>
            <a:gdLst>
              <a:gd name="T0" fmla="*/ 2147483646 w 1776"/>
              <a:gd name="T1" fmla="*/ 2147483646 h 576"/>
              <a:gd name="T2" fmla="*/ 2147483646 w 1776"/>
              <a:gd name="T3" fmla="*/ 2147483646 h 576"/>
              <a:gd name="T4" fmla="*/ 2147483646 w 1776"/>
              <a:gd name="T5" fmla="*/ 2147483646 h 576"/>
              <a:gd name="T6" fmla="*/ 2147483646 w 1776"/>
              <a:gd name="T7" fmla="*/ 2147483646 h 576"/>
              <a:gd name="T8" fmla="*/ 2147483646 w 1776"/>
              <a:gd name="T9" fmla="*/ 2147483646 h 576"/>
              <a:gd name="T10" fmla="*/ 0 w 1776"/>
              <a:gd name="T11" fmla="*/ 0 h 576"/>
              <a:gd name="T12" fmla="*/ 0 60000 65536"/>
              <a:gd name="T13" fmla="*/ 0 60000 65536"/>
              <a:gd name="T14" fmla="*/ 0 60000 65536"/>
              <a:gd name="T15" fmla="*/ 0 60000 65536"/>
              <a:gd name="T16" fmla="*/ 0 60000 65536"/>
              <a:gd name="T17" fmla="*/ 0 60000 65536"/>
              <a:gd name="T18" fmla="*/ 0 w 1776"/>
              <a:gd name="T19" fmla="*/ 0 h 576"/>
              <a:gd name="T20" fmla="*/ 1776 w 1776"/>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776" h="576">
                <a:moveTo>
                  <a:pt x="1776" y="48"/>
                </a:moveTo>
                <a:lnTo>
                  <a:pt x="1728" y="288"/>
                </a:lnTo>
                <a:lnTo>
                  <a:pt x="1728" y="576"/>
                </a:lnTo>
                <a:lnTo>
                  <a:pt x="48" y="576"/>
                </a:lnTo>
                <a:lnTo>
                  <a:pt x="48" y="384"/>
                </a:lnTo>
                <a:lnTo>
                  <a:pt x="0" y="0"/>
                </a:lnTo>
              </a:path>
            </a:pathLst>
          </a:custGeom>
          <a:noFill/>
          <a:ln w="38100">
            <a:solidFill>
              <a:schemeClr val="accent2"/>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371328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209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209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2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2"/>
          <p:cNvSpPr>
            <a:spLocks noGrp="1"/>
          </p:cNvSpPr>
          <p:nvPr>
            <p:ph type="title"/>
          </p:nvPr>
        </p:nvSpPr>
        <p:spPr/>
        <p:txBody>
          <a:bodyPr/>
          <a:lstStyle/>
          <a:p>
            <a:r>
              <a:rPr lang="en-US" altLang="x-none">
                <a:ea typeface="ＭＳ Ｐゴシック" charset="-128"/>
              </a:rPr>
              <a:t>Example</a:t>
            </a:r>
          </a:p>
        </p:txBody>
      </p:sp>
      <p:sp>
        <p:nvSpPr>
          <p:cNvPr id="134146" name="Content Placeholder 3"/>
          <p:cNvSpPr>
            <a:spLocks noGrp="1"/>
          </p:cNvSpPr>
          <p:nvPr>
            <p:ph idx="1"/>
          </p:nvPr>
        </p:nvSpPr>
        <p:spPr/>
        <p:txBody>
          <a:bodyPr/>
          <a:lstStyle/>
          <a:p>
            <a:pPr>
              <a:buFont typeface="Wingdings" pitchFamily="2" charset="2"/>
              <a:buChar char="q"/>
            </a:pPr>
            <a:r>
              <a:rPr lang="en-US" altLang="x-none" dirty="0">
                <a:ea typeface="ＭＳ Ｐゴシック" charset="-128"/>
              </a:rPr>
              <a:t>Consider the presence service in a social networking system: shows which contacts are online (e.g., skype)</a:t>
            </a:r>
          </a:p>
          <a:p>
            <a:pPr lvl="1">
              <a:buFont typeface="Courier New" panose="02070309020205020404" pitchFamily="49" charset="0"/>
              <a:buChar char="o"/>
            </a:pPr>
            <a:r>
              <a:rPr lang="en-US" altLang="x-none" dirty="0">
                <a:ea typeface="ＭＳ Ｐゴシック" charset="-128"/>
              </a:rPr>
              <a:t>implementing by end user’</a:t>
            </a:r>
            <a:r>
              <a:rPr lang="en-US" altLang="ja-JP" dirty="0">
                <a:ea typeface="ＭＳ Ｐゴシック" charset="-128"/>
              </a:rPr>
              <a:t>s host app or through a third party service?</a:t>
            </a:r>
            <a:endParaRPr lang="en-US" altLang="x-none" dirty="0">
              <a:ea typeface="ＭＳ Ｐゴシック" charset="-128"/>
            </a:endParaRPr>
          </a:p>
        </p:txBody>
      </p:sp>
      <p:sp>
        <p:nvSpPr>
          <p:cNvPr id="134147" name="Slide Number Placeholder 1"/>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eaLnBrk="1" hangingPunct="1">
              <a:spcBef>
                <a:spcPct val="0"/>
              </a:spcBef>
              <a:buClrTx/>
              <a:buSzTx/>
              <a:buFontTx/>
              <a:buNone/>
            </a:pPr>
            <a:fld id="{4FDB941E-CD56-AD43-96BA-64CA64D69C58}" type="slidenum">
              <a:rPr lang="en-US" altLang="x-none" sz="1200">
                <a:solidFill>
                  <a:srgbClr val="000000"/>
                </a:solidFill>
                <a:latin typeface="Tahoma" charset="0"/>
              </a:rPr>
              <a:pPr eaLnBrk="1" hangingPunct="1">
                <a:spcBef>
                  <a:spcPct val="0"/>
                </a:spcBef>
                <a:buClrTx/>
                <a:buSzTx/>
                <a:buFontTx/>
                <a:buNone/>
              </a:pPr>
              <a:t>57</a:t>
            </a:fld>
            <a:endParaRPr lang="en-US" altLang="x-none" sz="1200">
              <a:solidFill>
                <a:srgbClr val="000000"/>
              </a:solidFill>
              <a:latin typeface="Tahoma" charset="0"/>
            </a:endParaRPr>
          </a:p>
        </p:txBody>
      </p:sp>
      <p:sp>
        <p:nvSpPr>
          <p:cNvPr id="134148" name="Oval 37"/>
          <p:cNvSpPr>
            <a:spLocks noChangeArrowheads="1"/>
          </p:cNvSpPr>
          <p:nvPr/>
        </p:nvSpPr>
        <p:spPr bwMode="auto">
          <a:xfrm>
            <a:off x="1947863" y="4324350"/>
            <a:ext cx="1331912" cy="758825"/>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4149" name="Rectangle 44"/>
          <p:cNvSpPr>
            <a:spLocks noChangeArrowheads="1"/>
          </p:cNvSpPr>
          <p:nvPr/>
        </p:nvSpPr>
        <p:spPr bwMode="auto">
          <a:xfrm>
            <a:off x="1887538" y="4267200"/>
            <a:ext cx="1527175"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4150" name="Text Box 46"/>
          <p:cNvSpPr txBox="1">
            <a:spLocks noChangeArrowheads="1"/>
          </p:cNvSpPr>
          <p:nvPr/>
        </p:nvSpPr>
        <p:spPr bwMode="auto">
          <a:xfrm>
            <a:off x="2184400" y="4448175"/>
            <a:ext cx="773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rPr>
              <a:t>L2</a:t>
            </a:r>
          </a:p>
        </p:txBody>
      </p:sp>
      <p:sp>
        <p:nvSpPr>
          <p:cNvPr id="134151" name="Oval 47"/>
          <p:cNvSpPr>
            <a:spLocks noChangeArrowheads="1"/>
          </p:cNvSpPr>
          <p:nvPr/>
        </p:nvSpPr>
        <p:spPr bwMode="auto">
          <a:xfrm>
            <a:off x="5621338" y="4324350"/>
            <a:ext cx="1335087" cy="758825"/>
          </a:xfrm>
          <a:prstGeom prst="ellipse">
            <a:avLst/>
          </a:prstGeom>
          <a:solidFill>
            <a:srgbClr val="FFCC99"/>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4152" name="Rectangle 48"/>
          <p:cNvSpPr>
            <a:spLocks noChangeArrowheads="1"/>
          </p:cNvSpPr>
          <p:nvPr/>
        </p:nvSpPr>
        <p:spPr bwMode="auto">
          <a:xfrm>
            <a:off x="5562600" y="4267200"/>
            <a:ext cx="1524000" cy="16002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500">
              <a:solidFill>
                <a:srgbClr val="000000"/>
              </a:solidFill>
              <a:latin typeface="Times New Roman" charset="0"/>
            </a:endParaRPr>
          </a:p>
        </p:txBody>
      </p:sp>
      <p:sp>
        <p:nvSpPr>
          <p:cNvPr id="134153" name="Oval 49"/>
          <p:cNvSpPr>
            <a:spLocks noChangeArrowheads="1"/>
          </p:cNvSpPr>
          <p:nvPr/>
        </p:nvSpPr>
        <p:spPr bwMode="auto">
          <a:xfrm>
            <a:off x="3962400" y="5181600"/>
            <a:ext cx="1143000" cy="588963"/>
          </a:xfrm>
          <a:prstGeom prst="ellipse">
            <a:avLst/>
          </a:prstGeom>
          <a:solidFill>
            <a:srgbClr val="CCFFFF"/>
          </a:solidFill>
          <a:ln w="19050">
            <a:solidFill>
              <a:schemeClr val="tx1"/>
            </a:solidFill>
            <a:round/>
            <a:headEnd/>
            <a:tailEnd/>
          </a:ln>
        </p:spPr>
        <p:txBody>
          <a:bodyPr wrap="none" anchor="ct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b="1">
                <a:solidFill>
                  <a:srgbClr val="000000"/>
                </a:solidFill>
                <a:latin typeface="Arial" charset="0"/>
              </a:rPr>
              <a:t>L1</a:t>
            </a:r>
          </a:p>
        </p:txBody>
      </p:sp>
      <p:sp>
        <p:nvSpPr>
          <p:cNvPr id="134154" name="Text Box 57"/>
          <p:cNvSpPr txBox="1">
            <a:spLocks noChangeArrowheads="1"/>
          </p:cNvSpPr>
          <p:nvPr/>
        </p:nvSpPr>
        <p:spPr bwMode="auto">
          <a:xfrm>
            <a:off x="1779588" y="4181475"/>
            <a:ext cx="5699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ea typeface="宋体" charset="-122"/>
              </a:rPr>
              <a:t>A</a:t>
            </a:r>
          </a:p>
        </p:txBody>
      </p:sp>
      <p:sp>
        <p:nvSpPr>
          <p:cNvPr id="134155" name="Text Box 58"/>
          <p:cNvSpPr txBox="1">
            <a:spLocks noChangeArrowheads="1"/>
          </p:cNvSpPr>
          <p:nvPr/>
        </p:nvSpPr>
        <p:spPr bwMode="auto">
          <a:xfrm>
            <a:off x="5149850" y="4181475"/>
            <a:ext cx="1154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zh-CN" sz="2000" b="1">
                <a:solidFill>
                  <a:srgbClr val="000000"/>
                </a:solidFill>
                <a:latin typeface="Arial" charset="0"/>
                <a:ea typeface="宋体" charset="-122"/>
              </a:rPr>
              <a:t>     B</a:t>
            </a:r>
            <a:endParaRPr lang="en-US" altLang="x-none" sz="2000" b="1">
              <a:solidFill>
                <a:srgbClr val="000000"/>
              </a:solidFill>
              <a:latin typeface="Arial" charset="0"/>
              <a:ea typeface="宋体" charset="-122"/>
            </a:endParaRPr>
          </a:p>
        </p:txBody>
      </p:sp>
      <p:sp>
        <p:nvSpPr>
          <p:cNvPr id="134156" name="Text Box 62"/>
          <p:cNvSpPr txBox="1">
            <a:spLocks noChangeArrowheads="1"/>
          </p:cNvSpPr>
          <p:nvPr/>
        </p:nvSpPr>
        <p:spPr bwMode="auto">
          <a:xfrm>
            <a:off x="5840413" y="4440238"/>
            <a:ext cx="773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x-none" sz="2000" b="1">
                <a:solidFill>
                  <a:srgbClr val="000000"/>
                </a:solidFill>
                <a:latin typeface="Arial" charset="0"/>
              </a:rPr>
              <a:t>L2</a:t>
            </a:r>
          </a:p>
        </p:txBody>
      </p:sp>
      <p:sp>
        <p:nvSpPr>
          <p:cNvPr id="28" name="Line 54"/>
          <p:cNvSpPr>
            <a:spLocks noChangeShapeType="1"/>
          </p:cNvSpPr>
          <p:nvPr/>
        </p:nvSpPr>
        <p:spPr bwMode="auto">
          <a:xfrm>
            <a:off x="3200400" y="4800600"/>
            <a:ext cx="838200" cy="533400"/>
          </a:xfrm>
          <a:prstGeom prst="line">
            <a:avLst/>
          </a:prstGeom>
          <a:noFill/>
          <a:ln w="38100">
            <a:solidFill>
              <a:schemeClr val="accent6"/>
            </a:solidFill>
            <a:round/>
            <a:headEnd type="triangle" w="lg" len="med"/>
            <a:tailEnd type="triangle" w="lg" len="med"/>
          </a:ln>
          <a:extLst>
            <a:ext uri="{909E8E84-426E-40dd-AFC4-6F175D3DCCD1}"/>
          </a:extLst>
        </p:spPr>
        <p:txBody>
          <a:bodyPr wrap="none" anchor="ctr"/>
          <a:lstStyle/>
          <a:p>
            <a:pPr algn="ctr">
              <a:defRPr/>
            </a:pPr>
            <a:endParaRPr lang="en-US">
              <a:ea typeface="ＭＳ Ｐゴシック" charset="0"/>
              <a:cs typeface="ＭＳ Ｐゴシック" charset="0"/>
            </a:endParaRPr>
          </a:p>
        </p:txBody>
      </p:sp>
      <p:sp>
        <p:nvSpPr>
          <p:cNvPr id="29" name="Line 54"/>
          <p:cNvSpPr>
            <a:spLocks noChangeShapeType="1"/>
          </p:cNvSpPr>
          <p:nvPr/>
        </p:nvSpPr>
        <p:spPr bwMode="auto">
          <a:xfrm flipH="1">
            <a:off x="5029200" y="4876800"/>
            <a:ext cx="762000" cy="457200"/>
          </a:xfrm>
          <a:prstGeom prst="line">
            <a:avLst/>
          </a:prstGeom>
          <a:noFill/>
          <a:ln w="38100">
            <a:solidFill>
              <a:schemeClr val="accent6"/>
            </a:solidFill>
            <a:round/>
            <a:headEnd type="triangle" w="lg" len="med"/>
            <a:tailEnd type="triangle" w="lg" len="med"/>
          </a:ln>
          <a:extLst>
            <a:ext uri="{909E8E84-426E-40dd-AFC4-6F175D3DCCD1}"/>
          </a:extLst>
        </p:spPr>
        <p:txBody>
          <a:bodyPr wrap="none" anchor="ctr"/>
          <a:lstStyle/>
          <a:p>
            <a:pPr algn="ctr">
              <a:defRPr/>
            </a:pPr>
            <a:endParaRPr lang="en-US">
              <a:ea typeface="ＭＳ Ｐゴシック" charset="0"/>
              <a:cs typeface="ＭＳ Ｐゴシック" charset="0"/>
            </a:endParaRPr>
          </a:p>
        </p:txBody>
      </p:sp>
      <p:sp>
        <p:nvSpPr>
          <p:cNvPr id="134159" name="Line 54"/>
          <p:cNvSpPr>
            <a:spLocks noChangeShapeType="1"/>
          </p:cNvSpPr>
          <p:nvPr/>
        </p:nvSpPr>
        <p:spPr bwMode="auto">
          <a:xfrm>
            <a:off x="3276600" y="4648200"/>
            <a:ext cx="2362200" cy="0"/>
          </a:xfrm>
          <a:prstGeom prst="line">
            <a:avLst/>
          </a:prstGeom>
          <a:noFill/>
          <a:ln w="38100">
            <a:solidFill>
              <a:srgbClr val="660066"/>
            </a:solidFill>
            <a:round/>
            <a:headEnd type="triangle" w="lg" len="me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51781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ltLang="x-none">
                <a:ea typeface="ＭＳ Ｐゴシック" charset="-128"/>
              </a:rPr>
              <a:t>Challenges</a:t>
            </a:r>
          </a:p>
        </p:txBody>
      </p:sp>
      <p:sp>
        <p:nvSpPr>
          <p:cNvPr id="136195" name="Rectangle 3"/>
          <p:cNvSpPr>
            <a:spLocks noGrp="1" noChangeArrowheads="1"/>
          </p:cNvSpPr>
          <p:nvPr>
            <p:ph idx="1"/>
          </p:nvPr>
        </p:nvSpPr>
        <p:spPr/>
        <p:txBody>
          <a:bodyPr/>
          <a:lstStyle/>
          <a:p>
            <a:pPr>
              <a:lnSpc>
                <a:spcPct val="80000"/>
              </a:lnSpc>
              <a:buFont typeface="Wingdings" pitchFamily="2" charset="2"/>
              <a:buChar char="q"/>
            </a:pPr>
            <a:r>
              <a:rPr lang="en-US" altLang="x-none" dirty="0">
                <a:ea typeface="ＭＳ Ｐゴシック" charset="-128"/>
              </a:rPr>
              <a:t>Challenges to build a good (networking) system: find the right balance between:</a:t>
            </a:r>
          </a:p>
        </p:txBody>
      </p:sp>
      <p:sp>
        <p:nvSpPr>
          <p:cNvPr id="136193" name="Slide Number Placeholder 5"/>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defTabSz="912813">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defTabSz="912813">
              <a:spcBef>
                <a:spcPct val="20000"/>
              </a:spcBef>
              <a:buChar char="•"/>
              <a:defRPr sz="2000">
                <a:solidFill>
                  <a:schemeClr val="tx1"/>
                </a:solidFill>
                <a:latin typeface="Comic Sans MS" charset="0"/>
                <a:ea typeface="ＭＳ Ｐゴシック" charset="-128"/>
              </a:defRPr>
            </a:lvl3pPr>
            <a:lvl4pPr marL="1600200" indent="-228600" defTabSz="912813">
              <a:spcBef>
                <a:spcPct val="20000"/>
              </a:spcBef>
              <a:buChar char="–"/>
              <a:defRPr sz="2000">
                <a:solidFill>
                  <a:schemeClr val="tx1"/>
                </a:solidFill>
                <a:latin typeface="Times New Roman" charset="0"/>
                <a:ea typeface="ＭＳ Ｐゴシック" charset="-128"/>
              </a:defRPr>
            </a:lvl4pPr>
            <a:lvl5pPr marL="2057400" indent="-228600" defTabSz="912813">
              <a:spcBef>
                <a:spcPct val="20000"/>
              </a:spcBef>
              <a:buChar char="»"/>
              <a:defRPr sz="2000">
                <a:solidFill>
                  <a:schemeClr val="tx1"/>
                </a:solidFill>
                <a:latin typeface="Times New Roman" charset="0"/>
                <a:ea typeface="ＭＳ Ｐゴシック" charset="-128"/>
              </a:defRPr>
            </a:lvl5pPr>
            <a:lvl6pPr marL="25146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defTabSz="912813"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spcBef>
                <a:spcPct val="0"/>
              </a:spcBef>
              <a:buClrTx/>
              <a:buSzTx/>
              <a:buFontTx/>
              <a:buNone/>
            </a:pPr>
            <a:fld id="{5E2A6828-7DBC-7D40-9558-B865CE401AED}" type="slidenum">
              <a:rPr lang="en-US" altLang="x-none" sz="1200">
                <a:latin typeface="Tahoma" charset="0"/>
              </a:rPr>
              <a:pPr>
                <a:spcBef>
                  <a:spcPct val="0"/>
                </a:spcBef>
                <a:buClrTx/>
                <a:buSzTx/>
                <a:buFontTx/>
                <a:buNone/>
              </a:pPr>
              <a:t>58</a:t>
            </a:fld>
            <a:endParaRPr lang="en-US" altLang="x-none" sz="1200">
              <a:latin typeface="Tahoma" charset="0"/>
            </a:endParaRPr>
          </a:p>
        </p:txBody>
      </p:sp>
      <p:sp>
        <p:nvSpPr>
          <p:cNvPr id="136196" name="Text Box 4"/>
          <p:cNvSpPr txBox="1">
            <a:spLocks noChangeArrowheads="1"/>
          </p:cNvSpPr>
          <p:nvPr/>
        </p:nvSpPr>
        <p:spPr bwMode="auto">
          <a:xfrm>
            <a:off x="5294313" y="3492500"/>
            <a:ext cx="30035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latin typeface="Arial" charset="0"/>
              </a:rPr>
              <a:t>reuse, interoperability,</a:t>
            </a:r>
            <a:br>
              <a:rPr lang="en-US" altLang="x-none" sz="2000">
                <a:solidFill>
                  <a:srgbClr val="000000"/>
                </a:solidFill>
                <a:latin typeface="Arial" charset="0"/>
              </a:rPr>
            </a:br>
            <a:r>
              <a:rPr lang="en-US" altLang="x-none" sz="2000">
                <a:solidFill>
                  <a:srgbClr val="000000"/>
                </a:solidFill>
                <a:latin typeface="Arial" charset="0"/>
              </a:rPr>
              <a:t>implementation effort</a:t>
            </a:r>
          </a:p>
          <a:p>
            <a:pPr algn="ctr">
              <a:spcBef>
                <a:spcPct val="0"/>
              </a:spcBef>
              <a:buClrTx/>
              <a:buSzTx/>
              <a:buFontTx/>
              <a:buNone/>
            </a:pPr>
            <a:r>
              <a:rPr lang="en-US" altLang="x-none" sz="2000">
                <a:solidFill>
                  <a:srgbClr val="000000"/>
                </a:solidFill>
                <a:latin typeface="Arial" charset="0"/>
              </a:rPr>
              <a:t>(apply layering concepts)</a:t>
            </a:r>
          </a:p>
        </p:txBody>
      </p:sp>
      <p:sp>
        <p:nvSpPr>
          <p:cNvPr id="136197" name="Text Box 5"/>
          <p:cNvSpPr txBox="1">
            <a:spLocks noChangeArrowheads="1"/>
          </p:cNvSpPr>
          <p:nvPr/>
        </p:nvSpPr>
        <p:spPr bwMode="auto">
          <a:xfrm>
            <a:off x="2590800" y="3035300"/>
            <a:ext cx="2676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latin typeface="Arial" charset="0"/>
              </a:rPr>
              <a:t>end-to-end arguments</a:t>
            </a:r>
          </a:p>
        </p:txBody>
      </p:sp>
      <p:sp>
        <p:nvSpPr>
          <p:cNvPr id="136198" name="Line 8"/>
          <p:cNvSpPr>
            <a:spLocks noChangeShapeType="1"/>
          </p:cNvSpPr>
          <p:nvPr/>
        </p:nvSpPr>
        <p:spPr bwMode="auto">
          <a:xfrm>
            <a:off x="2819400" y="3886200"/>
            <a:ext cx="2133600" cy="0"/>
          </a:xfrm>
          <a:prstGeom prst="line">
            <a:avLst/>
          </a:prstGeom>
          <a:noFill/>
          <a:ln w="57150">
            <a:solidFill>
              <a:schemeClr val="accent1"/>
            </a:solidFill>
            <a:round/>
            <a:headEnd type="stealth" w="lg" len="lg"/>
            <a:tailEnd type="stealth" w="lg" len="lg"/>
          </a:ln>
          <a:extLst>
            <a:ext uri="{909E8E84-426E-40DD-AFC4-6F175D3DCCD1}">
              <a14:hiddenFill xmlns:a14="http://schemas.microsoft.com/office/drawing/2010/main">
                <a:noFill/>
              </a14:hiddenFill>
            </a:ext>
          </a:extLst>
        </p:spPr>
        <p:txBody>
          <a:bodyPr lIns="90488" tIns="44450" rIns="90488" bIns="44450"/>
          <a:lstStyle/>
          <a:p>
            <a:endParaRPr lang="en-US"/>
          </a:p>
        </p:txBody>
      </p:sp>
      <p:sp>
        <p:nvSpPr>
          <p:cNvPr id="136199" name="Text Box 9"/>
          <p:cNvSpPr txBox="1">
            <a:spLocks noChangeArrowheads="1"/>
          </p:cNvSpPr>
          <p:nvPr/>
        </p:nvSpPr>
        <p:spPr bwMode="auto">
          <a:xfrm>
            <a:off x="1066800" y="3657600"/>
            <a:ext cx="16049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gn="ctr">
              <a:spcBef>
                <a:spcPct val="0"/>
              </a:spcBef>
              <a:buClrTx/>
              <a:buSzTx/>
              <a:buFontTx/>
              <a:buNone/>
            </a:pPr>
            <a:r>
              <a:rPr lang="en-US" altLang="x-none" sz="2000">
                <a:solidFill>
                  <a:srgbClr val="000000"/>
                </a:solidFill>
                <a:latin typeface="Arial" charset="0"/>
              </a:rPr>
              <a:t>performance</a:t>
            </a:r>
          </a:p>
        </p:txBody>
      </p:sp>
      <p:sp>
        <p:nvSpPr>
          <p:cNvPr id="136200" name="Rectangle 10"/>
          <p:cNvSpPr>
            <a:spLocks noChangeArrowheads="1"/>
          </p:cNvSpPr>
          <p:nvPr/>
        </p:nvSpPr>
        <p:spPr bwMode="auto">
          <a:xfrm>
            <a:off x="990600" y="5257800"/>
            <a:ext cx="716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79" tIns="44446" rIns="90479" bIns="44446"/>
          <a:lstStyle>
            <a:lvl1pPr marL="285750" indent="-285750">
              <a:spcBef>
                <a:spcPct val="20000"/>
              </a:spcBef>
              <a:buClr>
                <a:schemeClr val="accent2"/>
              </a:buClr>
              <a:buSzPct val="85000"/>
              <a:buFont typeface="ZapfDingbats" charset="0"/>
              <a:buChar char="r"/>
              <a:defRPr sz="2800">
                <a:solidFill>
                  <a:schemeClr val="tx1"/>
                </a:solidFill>
                <a:latin typeface="Comic Sans MS" charset="0"/>
                <a:ea typeface="ＭＳ Ｐゴシック" charset="-128"/>
              </a:defRPr>
            </a:lvl1pPr>
            <a:lvl2pPr marL="742950" indent="-285750">
              <a:spcBef>
                <a:spcPct val="20000"/>
              </a:spcBef>
              <a:buClr>
                <a:schemeClr val="accent2"/>
              </a:buClr>
              <a:buSzPct val="75000"/>
              <a:buFont typeface="ZapfDingbats" charset="0"/>
              <a:buChar char="m"/>
              <a:defRPr sz="2400">
                <a:solidFill>
                  <a:schemeClr val="tx1"/>
                </a:solidFill>
                <a:latin typeface="Comic Sans MS" charset="0"/>
                <a:ea typeface="ＭＳ Ｐゴシック" charset="-128"/>
              </a:defRPr>
            </a:lvl2pPr>
            <a:lvl3pPr marL="1143000" indent="-228600">
              <a:spcBef>
                <a:spcPct val="20000"/>
              </a:spcBef>
              <a:buChar char="•"/>
              <a:defRPr sz="2000">
                <a:solidFill>
                  <a:schemeClr val="tx1"/>
                </a:solidFill>
                <a:latin typeface="Comic Sans MS" charset="0"/>
                <a:ea typeface="ＭＳ Ｐゴシック" charset="-128"/>
              </a:defRPr>
            </a:lvl3pPr>
            <a:lvl4pPr marL="1600200" indent="-228600">
              <a:spcBef>
                <a:spcPct val="20000"/>
              </a:spcBef>
              <a:buChar char="–"/>
              <a:defRPr sz="2000">
                <a:solidFill>
                  <a:schemeClr val="tx1"/>
                </a:solidFill>
                <a:latin typeface="Times New Roman" charset="0"/>
                <a:ea typeface="ＭＳ Ｐゴシック" charset="-128"/>
              </a:defRPr>
            </a:lvl4pPr>
            <a:lvl5pPr marL="2057400" indent="-228600">
              <a:spcBef>
                <a:spcPct val="20000"/>
              </a:spcBef>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Times New Roman" charset="0"/>
                <a:ea typeface="ＭＳ Ｐゴシック" charset="-128"/>
              </a:defRPr>
            </a:lvl9pPr>
          </a:lstStyle>
          <a:p>
            <a:pPr>
              <a:lnSpc>
                <a:spcPct val="80000"/>
              </a:lnSpc>
              <a:spcBef>
                <a:spcPct val="30000"/>
              </a:spcBef>
              <a:buClr>
                <a:srgbClr val="000000"/>
              </a:buClr>
              <a:buSzPct val="75000"/>
              <a:buFont typeface="Wingdings" charset="2"/>
              <a:buNone/>
            </a:pPr>
            <a:r>
              <a:rPr lang="en-US" altLang="x-none">
                <a:solidFill>
                  <a:srgbClr val="000000"/>
                </a:solidFill>
                <a:latin typeface="Arial" charset="0"/>
              </a:rPr>
              <a:t>No universal answer: the answer depends on the goals and assumptions!</a:t>
            </a:r>
          </a:p>
        </p:txBody>
      </p:sp>
      <p:pic>
        <p:nvPicPr>
          <p:cNvPr id="136201" name="Picture 12" descr="yin-y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0"/>
            <a:ext cx="12731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606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Limitations of </a:t>
            </a:r>
            <a:r>
              <a:rPr lang="en-US"/>
              <a:t>Layered Architecture</a:t>
            </a:r>
          </a:p>
        </p:txBody>
      </p:sp>
      <p:sp>
        <p:nvSpPr>
          <p:cNvPr id="4" name="Slide Number Placeholder 3"/>
          <p:cNvSpPr>
            <a:spLocks noGrp="1"/>
          </p:cNvSpPr>
          <p:nvPr>
            <p:ph type="sldNum" sz="quarter" idx="4294967295"/>
          </p:nvPr>
        </p:nvSpPr>
        <p:spPr/>
        <p:txBody>
          <a:bodyPr/>
          <a:lstStyle/>
          <a:p>
            <a:pPr>
              <a:defRPr/>
            </a:pPr>
            <a:fld id="{1975D657-9558-0F49-AFEE-B5906D87F257}" type="slidenum">
              <a:rPr lang="en-US" altLang="x-none" smtClean="0"/>
              <a:pPr>
                <a:defRPr/>
              </a:pPr>
              <a:t>59</a:t>
            </a:fld>
            <a:endParaRPr lang="en-US" altLang="x-none"/>
          </a:p>
        </p:txBody>
      </p:sp>
    </p:spTree>
    <p:extLst>
      <p:ext uri="{BB962C8B-B14F-4D97-AF65-F5344CB8AC3E}">
        <p14:creationId xmlns:p14="http://schemas.microsoft.com/office/powerpoint/2010/main" val="869348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534527" y="82398"/>
            <a:ext cx="7769126" cy="1144056"/>
          </a:xfrm>
        </p:spPr>
        <p:txBody>
          <a:bodyPr/>
          <a:lstStyle/>
          <a:p>
            <a:r>
              <a:rPr lang="en-US" altLang="x-none">
                <a:ea typeface="ＭＳ Ｐゴシック" charset="-128"/>
              </a:rPr>
              <a:t>Warm up: Analysis of </a:t>
            </a:r>
            <a:r>
              <a:rPr lang="en-US" altLang="x-none">
                <a:solidFill>
                  <a:srgbClr val="FF0000"/>
                </a:solidFill>
                <a:ea typeface="ＭＳ Ｐゴシック" charset="-128"/>
              </a:rPr>
              <a:t>Circuit-Switching</a:t>
            </a:r>
            <a:r>
              <a:rPr lang="en-US" altLang="x-none">
                <a:ea typeface="ＭＳ Ｐゴシック" charset="-128"/>
              </a:rPr>
              <a:t> Blocking (Busy) Time</a:t>
            </a:r>
          </a:p>
        </p:txBody>
      </p:sp>
      <p:sp>
        <p:nvSpPr>
          <p:cNvPr id="78850"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rPr>
              <a:t>Assume a link has only a finite </a:t>
            </a:r>
            <a:br>
              <a:rPr lang="en-US" altLang="x-none" dirty="0">
                <a:ea typeface="ＭＳ Ｐゴシック" charset="-128"/>
              </a:rPr>
            </a:br>
            <a:r>
              <a:rPr lang="en-US" altLang="x-none" dirty="0">
                <a:ea typeface="ＭＳ Ｐゴシック" charset="-128"/>
              </a:rPr>
              <a:t>number of N circuits</a:t>
            </a:r>
          </a:p>
          <a:p>
            <a:endParaRPr lang="en-US" altLang="x-none" dirty="0">
              <a:ea typeface="ＭＳ Ｐゴシック" charset="-128"/>
            </a:endParaRPr>
          </a:p>
          <a:p>
            <a:pPr>
              <a:buFont typeface="Wingdings" pitchFamily="2" charset="2"/>
              <a:buChar char="q"/>
            </a:pPr>
            <a:r>
              <a:rPr lang="en-US" altLang="x-none" dirty="0">
                <a:ea typeface="ＭＳ Ｐゴシック" charset="-128"/>
                <a:sym typeface="Symbol" charset="2"/>
              </a:rPr>
              <a:t>Objective: compute the percentage </a:t>
            </a:r>
            <a:br>
              <a:rPr lang="en-US" altLang="x-none" dirty="0">
                <a:ea typeface="ＭＳ Ｐゴシック" charset="-128"/>
                <a:sym typeface="Symbol" charset="2"/>
              </a:rPr>
            </a:br>
            <a:r>
              <a:rPr lang="en-US" altLang="x-none" dirty="0">
                <a:ea typeface="ＭＳ Ｐゴシック" charset="-128"/>
                <a:sym typeface="Symbol" charset="2"/>
              </a:rPr>
              <a:t>of time that a new session (call) </a:t>
            </a:r>
            <a:br>
              <a:rPr lang="en-US" altLang="x-none" dirty="0">
                <a:ea typeface="ＭＳ Ｐゴシック" charset="-128"/>
                <a:sym typeface="Symbol" charset="2"/>
              </a:rPr>
            </a:br>
            <a:r>
              <a:rPr lang="en-US" altLang="x-none" dirty="0">
                <a:ea typeface="ＭＳ Ｐゴシック" charset="-128"/>
                <a:sym typeface="Symbol" charset="2"/>
              </a:rPr>
              <a:t>is blocked</a:t>
            </a:r>
          </a:p>
          <a:p>
            <a:endParaRPr lang="en-US" altLang="x-none" dirty="0">
              <a:ea typeface="ＭＳ Ｐゴシック" charset="-128"/>
              <a:sym typeface="Symbol" charset="2"/>
            </a:endParaRPr>
          </a:p>
          <a:p>
            <a:pPr>
              <a:buFont typeface="Wingdings" pitchFamily="2" charset="2"/>
              <a:buChar char="q"/>
            </a:pPr>
            <a:r>
              <a:rPr lang="en-US" altLang="x-none" dirty="0">
                <a:ea typeface="ＭＳ Ｐゴシック" charset="-128"/>
                <a:sym typeface="Symbol" charset="2"/>
              </a:rPr>
              <a:t>Analogy in a more </a:t>
            </a:r>
            <a:br>
              <a:rPr lang="en-US" altLang="x-none" dirty="0">
                <a:ea typeface="ＭＳ Ｐゴシック" charset="-128"/>
                <a:sym typeface="Symbol" charset="2"/>
              </a:rPr>
            </a:br>
            <a:r>
              <a:rPr lang="en-US" altLang="x-none" dirty="0">
                <a:ea typeface="ＭＳ Ｐゴシック" charset="-128"/>
                <a:sym typeface="Symbol" charset="2"/>
              </a:rPr>
              <a:t>daily-life scenario?</a:t>
            </a:r>
          </a:p>
          <a:p>
            <a:pPr>
              <a:buFont typeface="Wingdings" pitchFamily="2" charset="2"/>
              <a:buChar char="q"/>
            </a:pPr>
            <a:r>
              <a:rPr lang="en-US" altLang="x-none" dirty="0">
                <a:ea typeface="ＭＳ Ｐゴシック" charset="-128"/>
                <a:sym typeface="Symbol" charset="2"/>
              </a:rPr>
              <a:t>Key parameters?</a:t>
            </a:r>
          </a:p>
        </p:txBody>
      </p:sp>
      <p:sp>
        <p:nvSpPr>
          <p:cNvPr id="7885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Comic Sans MS" charset="0"/>
                <a:ea typeface="ＭＳ Ｐゴシック" charset="-128"/>
              </a:defRPr>
            </a:lvl1pPr>
            <a:lvl2pPr marL="741613" indent="-285236">
              <a:defRPr sz="499">
                <a:solidFill>
                  <a:schemeClr val="tx1"/>
                </a:solidFill>
                <a:latin typeface="Comic Sans MS" charset="0"/>
                <a:ea typeface="ＭＳ Ｐゴシック" charset="-128"/>
              </a:defRPr>
            </a:lvl2pPr>
            <a:lvl3pPr marL="1140943" indent="-228189">
              <a:defRPr sz="499">
                <a:solidFill>
                  <a:schemeClr val="tx1"/>
                </a:solidFill>
                <a:latin typeface="Comic Sans MS" charset="0"/>
                <a:ea typeface="ＭＳ Ｐゴシック" charset="-128"/>
              </a:defRPr>
            </a:lvl3pPr>
            <a:lvl4pPr marL="1597320" indent="-228189">
              <a:defRPr sz="499">
                <a:solidFill>
                  <a:schemeClr val="tx1"/>
                </a:solidFill>
                <a:latin typeface="Comic Sans MS" charset="0"/>
                <a:ea typeface="ＭＳ Ｐゴシック" charset="-128"/>
              </a:defRPr>
            </a:lvl4pPr>
            <a:lvl5pPr marL="2053697" indent="-228189">
              <a:defRPr sz="499">
                <a:solidFill>
                  <a:schemeClr val="tx1"/>
                </a:solidFill>
                <a:latin typeface="Comic Sans MS" charset="0"/>
                <a:ea typeface="ＭＳ Ｐゴシック" charset="-128"/>
              </a:defRPr>
            </a:lvl5pPr>
            <a:lvl6pPr marL="2510074" indent="-228189" algn="ctr" eaLnBrk="0" fontAlgn="base" hangingPunct="0">
              <a:spcBef>
                <a:spcPct val="0"/>
              </a:spcBef>
              <a:spcAft>
                <a:spcPct val="0"/>
              </a:spcAft>
              <a:defRPr sz="499">
                <a:solidFill>
                  <a:schemeClr val="tx1"/>
                </a:solidFill>
                <a:latin typeface="Comic Sans MS" charset="0"/>
                <a:ea typeface="ＭＳ Ｐゴシック" charset="-128"/>
              </a:defRPr>
            </a:lvl6pPr>
            <a:lvl7pPr marL="2966451" indent="-228189" algn="ctr" eaLnBrk="0" fontAlgn="base" hangingPunct="0">
              <a:spcBef>
                <a:spcPct val="0"/>
              </a:spcBef>
              <a:spcAft>
                <a:spcPct val="0"/>
              </a:spcAft>
              <a:defRPr sz="499">
                <a:solidFill>
                  <a:schemeClr val="tx1"/>
                </a:solidFill>
                <a:latin typeface="Comic Sans MS" charset="0"/>
                <a:ea typeface="ＭＳ Ｐゴシック" charset="-128"/>
              </a:defRPr>
            </a:lvl7pPr>
            <a:lvl8pPr marL="3422828" indent="-228189" algn="ctr" eaLnBrk="0" fontAlgn="base" hangingPunct="0">
              <a:spcBef>
                <a:spcPct val="0"/>
              </a:spcBef>
              <a:spcAft>
                <a:spcPct val="0"/>
              </a:spcAft>
              <a:defRPr sz="499">
                <a:solidFill>
                  <a:schemeClr val="tx1"/>
                </a:solidFill>
                <a:latin typeface="Comic Sans MS" charset="0"/>
                <a:ea typeface="ＭＳ Ｐゴシック" charset="-128"/>
              </a:defRPr>
            </a:lvl8pPr>
            <a:lvl9pPr marL="3879205" indent="-228189" algn="ctr" eaLnBrk="0" fontAlgn="base" hangingPunct="0">
              <a:spcBef>
                <a:spcPct val="0"/>
              </a:spcBef>
              <a:spcAft>
                <a:spcPct val="0"/>
              </a:spcAft>
              <a:defRPr sz="499">
                <a:solidFill>
                  <a:schemeClr val="tx1"/>
                </a:solidFill>
                <a:latin typeface="Comic Sans MS"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6CCA1F-E5BB-8C44-97F6-26ACB6C94CE8}" type="slidenum">
              <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pic>
        <p:nvPicPr>
          <p:cNvPr id="788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4071" y="1679640"/>
            <a:ext cx="1652702" cy="220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1361" y="4874124"/>
            <a:ext cx="2662070" cy="17699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57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534527" y="82398"/>
            <a:ext cx="7769126" cy="1144056"/>
          </a:xfrm>
        </p:spPr>
        <p:txBody>
          <a:bodyPr/>
          <a:lstStyle/>
          <a:p>
            <a:r>
              <a:rPr lang="en-US" altLang="x-none">
                <a:ea typeface="ＭＳ Ｐゴシック" charset="-128"/>
              </a:rPr>
              <a:t>Analysis of Circuit-Switching Blocking (Busy) Time</a:t>
            </a:r>
          </a:p>
        </p:txBody>
      </p:sp>
      <p:sp>
        <p:nvSpPr>
          <p:cNvPr id="80898"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sym typeface="Symbol" charset="2"/>
              </a:rPr>
              <a:t>Consider a simple arrival pattern</a:t>
            </a:r>
          </a:p>
          <a:p>
            <a:pPr lvl="1">
              <a:buFont typeface="Courier New" panose="02070309020205020404" pitchFamily="49" charset="0"/>
              <a:buChar char="o"/>
            </a:pPr>
            <a:r>
              <a:rPr lang="en-US" altLang="x-none" sz="1996" dirty="0">
                <a:ea typeface="ＭＳ Ｐゴシック" charset="-128"/>
              </a:rPr>
              <a:t>client requests arrive at a rate of </a:t>
            </a:r>
            <a:r>
              <a:rPr lang="en-US" altLang="x-none" sz="1996" dirty="0">
                <a:ea typeface="ＭＳ Ｐゴシック" charset="-128"/>
                <a:sym typeface="Symbol" charset="2"/>
              </a:rPr>
              <a:t> (</a:t>
            </a:r>
            <a:r>
              <a:rPr lang="en-US" altLang="x-none" sz="1996" dirty="0">
                <a:ea typeface="ＭＳ Ｐゴシック" charset="-128"/>
              </a:rPr>
              <a:t>lambda/second)</a:t>
            </a:r>
          </a:p>
          <a:p>
            <a:pPr lvl="1">
              <a:buFont typeface="Courier New" panose="02070309020205020404" pitchFamily="49" charset="0"/>
              <a:buChar char="o"/>
            </a:pPr>
            <a:r>
              <a:rPr lang="en-US" altLang="x-none" sz="1996" dirty="0">
                <a:ea typeface="ＭＳ Ｐゴシック" charset="-128"/>
                <a:sym typeface="Symbol" charset="2"/>
              </a:rPr>
              <a:t>service rate: each call takes on average 1/ second</a:t>
            </a:r>
          </a:p>
          <a:p>
            <a:pPr lvl="1"/>
            <a:endParaRPr lang="en-US" altLang="x-none" sz="1996" dirty="0">
              <a:ea typeface="ＭＳ Ｐゴシック" charset="-128"/>
              <a:sym typeface="Symbol" charset="2"/>
            </a:endParaRPr>
          </a:p>
          <a:p>
            <a:pPr>
              <a:buFont typeface="Wingdings" pitchFamily="2" charset="2"/>
              <a:buChar char="q"/>
            </a:pPr>
            <a:r>
              <a:rPr lang="en-US" altLang="x-none" dirty="0">
                <a:ea typeface="ＭＳ Ｐゴシック" charset="-128"/>
                <a:sym typeface="Symbol" charset="2"/>
              </a:rPr>
              <a:t>Arrival and service patterns: memoryless (Markovian)</a:t>
            </a:r>
          </a:p>
          <a:p>
            <a:pPr lvl="1">
              <a:buFont typeface="Courier New" panose="02070309020205020404" pitchFamily="49" charset="0"/>
              <a:buChar char="o"/>
            </a:pPr>
            <a:r>
              <a:rPr lang="en-US" altLang="x-none" dirty="0">
                <a:ea typeface="ＭＳ Ｐゴシック" charset="-128"/>
                <a:sym typeface="Symbol" charset="2"/>
              </a:rPr>
              <a:t>During a small interval t, the number of expected new arrivals is: t</a:t>
            </a:r>
          </a:p>
          <a:p>
            <a:pPr lvl="1">
              <a:buFont typeface="Courier New" panose="02070309020205020404" pitchFamily="49" charset="0"/>
              <a:buChar char="o"/>
            </a:pPr>
            <a:r>
              <a:rPr lang="en-US" altLang="x-none" dirty="0">
                <a:ea typeface="ＭＳ Ｐゴシック" charset="-128"/>
                <a:sym typeface="Symbol" charset="2"/>
              </a:rPr>
              <a:t>During a small interval t, the chance (fraction) of a current call finishes is: t</a:t>
            </a:r>
          </a:p>
          <a:p>
            <a:pPr lvl="1"/>
            <a:endParaRPr lang="en-US" altLang="x-none" dirty="0">
              <a:ea typeface="ＭＳ Ｐゴシック" charset="-128"/>
              <a:sym typeface="Symbol" charset="2"/>
            </a:endParaRPr>
          </a:p>
          <a:p>
            <a:pPr>
              <a:buFont typeface="Wingdings" pitchFamily="2" charset="2"/>
              <a:buChar char="q"/>
            </a:pPr>
            <a:r>
              <a:rPr lang="en-US" altLang="x-none" dirty="0">
                <a:ea typeface="ＭＳ Ｐゴシック" charset="-128"/>
                <a:sym typeface="Symbol" charset="2"/>
              </a:rPr>
              <a:t>This model is also called an M/M/N model</a:t>
            </a:r>
            <a:endParaRPr lang="en-US" altLang="x-none" dirty="0">
              <a:ea typeface="ＭＳ Ｐゴシック" charset="-128"/>
            </a:endParaRPr>
          </a:p>
        </p:txBody>
      </p:sp>
      <p:sp>
        <p:nvSpPr>
          <p:cNvPr id="8089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Comic Sans MS" charset="0"/>
                <a:ea typeface="ＭＳ Ｐゴシック" charset="-128"/>
              </a:defRPr>
            </a:lvl1pPr>
            <a:lvl2pPr marL="741613" indent="-285236">
              <a:defRPr sz="499">
                <a:solidFill>
                  <a:schemeClr val="tx1"/>
                </a:solidFill>
                <a:latin typeface="Comic Sans MS" charset="0"/>
                <a:ea typeface="ＭＳ Ｐゴシック" charset="-128"/>
              </a:defRPr>
            </a:lvl2pPr>
            <a:lvl3pPr marL="1140943" indent="-228189">
              <a:defRPr sz="499">
                <a:solidFill>
                  <a:schemeClr val="tx1"/>
                </a:solidFill>
                <a:latin typeface="Comic Sans MS" charset="0"/>
                <a:ea typeface="ＭＳ Ｐゴシック" charset="-128"/>
              </a:defRPr>
            </a:lvl3pPr>
            <a:lvl4pPr marL="1597320" indent="-228189">
              <a:defRPr sz="499">
                <a:solidFill>
                  <a:schemeClr val="tx1"/>
                </a:solidFill>
                <a:latin typeface="Comic Sans MS" charset="0"/>
                <a:ea typeface="ＭＳ Ｐゴシック" charset="-128"/>
              </a:defRPr>
            </a:lvl4pPr>
            <a:lvl5pPr marL="2053697" indent="-228189">
              <a:defRPr sz="499">
                <a:solidFill>
                  <a:schemeClr val="tx1"/>
                </a:solidFill>
                <a:latin typeface="Comic Sans MS" charset="0"/>
                <a:ea typeface="ＭＳ Ｐゴシック" charset="-128"/>
              </a:defRPr>
            </a:lvl5pPr>
            <a:lvl6pPr marL="2510074" indent="-228189" algn="ctr" eaLnBrk="0" fontAlgn="base" hangingPunct="0">
              <a:spcBef>
                <a:spcPct val="0"/>
              </a:spcBef>
              <a:spcAft>
                <a:spcPct val="0"/>
              </a:spcAft>
              <a:defRPr sz="499">
                <a:solidFill>
                  <a:schemeClr val="tx1"/>
                </a:solidFill>
                <a:latin typeface="Comic Sans MS" charset="0"/>
                <a:ea typeface="ＭＳ Ｐゴシック" charset="-128"/>
              </a:defRPr>
            </a:lvl6pPr>
            <a:lvl7pPr marL="2966451" indent="-228189" algn="ctr" eaLnBrk="0" fontAlgn="base" hangingPunct="0">
              <a:spcBef>
                <a:spcPct val="0"/>
              </a:spcBef>
              <a:spcAft>
                <a:spcPct val="0"/>
              </a:spcAft>
              <a:defRPr sz="499">
                <a:solidFill>
                  <a:schemeClr val="tx1"/>
                </a:solidFill>
                <a:latin typeface="Comic Sans MS" charset="0"/>
                <a:ea typeface="ＭＳ Ｐゴシック" charset="-128"/>
              </a:defRPr>
            </a:lvl7pPr>
            <a:lvl8pPr marL="3422828" indent="-228189" algn="ctr" eaLnBrk="0" fontAlgn="base" hangingPunct="0">
              <a:spcBef>
                <a:spcPct val="0"/>
              </a:spcBef>
              <a:spcAft>
                <a:spcPct val="0"/>
              </a:spcAft>
              <a:defRPr sz="499">
                <a:solidFill>
                  <a:schemeClr val="tx1"/>
                </a:solidFill>
                <a:latin typeface="Comic Sans MS" charset="0"/>
                <a:ea typeface="ＭＳ Ｐゴシック" charset="-128"/>
              </a:defRPr>
            </a:lvl8pPr>
            <a:lvl9pPr marL="3879205" indent="-228189" algn="ctr" eaLnBrk="0" fontAlgn="base" hangingPunct="0">
              <a:spcBef>
                <a:spcPct val="0"/>
              </a:spcBef>
              <a:spcAft>
                <a:spcPct val="0"/>
              </a:spcAft>
              <a:defRPr sz="499">
                <a:solidFill>
                  <a:schemeClr val="tx1"/>
                </a:solidFill>
                <a:latin typeface="Comic Sans MS"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FD10BD-BD62-E64A-A0D1-AC1294E8332C}" type="slidenum">
              <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spTree>
    <p:extLst>
      <p:ext uri="{BB962C8B-B14F-4D97-AF65-F5344CB8AC3E}">
        <p14:creationId xmlns:p14="http://schemas.microsoft.com/office/powerpoint/2010/main" val="1239037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089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89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89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08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534527" y="79229"/>
            <a:ext cx="7769126" cy="1144056"/>
          </a:xfrm>
        </p:spPr>
        <p:txBody>
          <a:bodyPr/>
          <a:lstStyle/>
          <a:p>
            <a:r>
              <a:rPr lang="en-US" altLang="x-none">
                <a:ea typeface="ＭＳ Ｐゴシック" charset="-128"/>
              </a:rPr>
              <a:t>Analysis of Circuit-Switching Blocking (Busy) Time: State</a:t>
            </a:r>
          </a:p>
        </p:txBody>
      </p:sp>
      <p:sp>
        <p:nvSpPr>
          <p:cNvPr id="8294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70">
              <a:defRPr sz="499">
                <a:solidFill>
                  <a:schemeClr val="tx1"/>
                </a:solidFill>
                <a:latin typeface="Comic Sans MS" charset="0"/>
                <a:ea typeface="ＭＳ Ｐゴシック" charset="-128"/>
              </a:defRPr>
            </a:lvl1pPr>
            <a:lvl2pPr marL="741613" indent="-285236" defTabSz="911170">
              <a:defRPr sz="499">
                <a:solidFill>
                  <a:schemeClr val="tx1"/>
                </a:solidFill>
                <a:latin typeface="Comic Sans MS" charset="0"/>
                <a:ea typeface="ＭＳ Ｐゴシック" charset="-128"/>
              </a:defRPr>
            </a:lvl2pPr>
            <a:lvl3pPr marL="1140943" indent="-228189" defTabSz="911170">
              <a:defRPr sz="499">
                <a:solidFill>
                  <a:schemeClr val="tx1"/>
                </a:solidFill>
                <a:latin typeface="Comic Sans MS" charset="0"/>
                <a:ea typeface="ＭＳ Ｐゴシック" charset="-128"/>
              </a:defRPr>
            </a:lvl3pPr>
            <a:lvl4pPr marL="1597320" indent="-228189" defTabSz="911170">
              <a:defRPr sz="499">
                <a:solidFill>
                  <a:schemeClr val="tx1"/>
                </a:solidFill>
                <a:latin typeface="Comic Sans MS" charset="0"/>
                <a:ea typeface="ＭＳ Ｐゴシック" charset="-128"/>
              </a:defRPr>
            </a:lvl4pPr>
            <a:lvl5pPr marL="2053697" indent="-228189" defTabSz="911170">
              <a:defRPr sz="499">
                <a:solidFill>
                  <a:schemeClr val="tx1"/>
                </a:solidFill>
                <a:latin typeface="Comic Sans MS" charset="0"/>
                <a:ea typeface="ＭＳ Ｐゴシック" charset="-128"/>
              </a:defRPr>
            </a:lvl5pPr>
            <a:lvl6pPr marL="2510074" indent="-228189" algn="ctr" defTabSz="911170" eaLnBrk="0" fontAlgn="base" hangingPunct="0">
              <a:spcBef>
                <a:spcPct val="0"/>
              </a:spcBef>
              <a:spcAft>
                <a:spcPct val="0"/>
              </a:spcAft>
              <a:defRPr sz="499">
                <a:solidFill>
                  <a:schemeClr val="tx1"/>
                </a:solidFill>
                <a:latin typeface="Comic Sans MS" charset="0"/>
                <a:ea typeface="ＭＳ Ｐゴシック" charset="-128"/>
              </a:defRPr>
            </a:lvl6pPr>
            <a:lvl7pPr marL="2966451" indent="-228189" algn="ctr" defTabSz="911170" eaLnBrk="0" fontAlgn="base" hangingPunct="0">
              <a:spcBef>
                <a:spcPct val="0"/>
              </a:spcBef>
              <a:spcAft>
                <a:spcPct val="0"/>
              </a:spcAft>
              <a:defRPr sz="499">
                <a:solidFill>
                  <a:schemeClr val="tx1"/>
                </a:solidFill>
                <a:latin typeface="Comic Sans MS" charset="0"/>
                <a:ea typeface="ＭＳ Ｐゴシック" charset="-128"/>
              </a:defRPr>
            </a:lvl7pPr>
            <a:lvl8pPr marL="3422828" indent="-228189" algn="ctr" defTabSz="911170" eaLnBrk="0" fontAlgn="base" hangingPunct="0">
              <a:spcBef>
                <a:spcPct val="0"/>
              </a:spcBef>
              <a:spcAft>
                <a:spcPct val="0"/>
              </a:spcAft>
              <a:defRPr sz="499">
                <a:solidFill>
                  <a:schemeClr val="tx1"/>
                </a:solidFill>
                <a:latin typeface="Comic Sans MS" charset="0"/>
                <a:ea typeface="ＭＳ Ｐゴシック" charset="-128"/>
              </a:defRPr>
            </a:lvl8pPr>
            <a:lvl9pPr marL="3879205" indent="-228189" algn="ctr" defTabSz="911170" eaLnBrk="0" fontAlgn="base" hangingPunct="0">
              <a:spcBef>
                <a:spcPct val="0"/>
              </a:spcBef>
              <a:spcAft>
                <a:spcPct val="0"/>
              </a:spcAft>
              <a:defRPr sz="499">
                <a:solidFill>
                  <a:schemeClr val="tx1"/>
                </a:solidFill>
                <a:latin typeface="Comic Sans MS" charset="0"/>
                <a:ea typeface="ＭＳ Ｐゴシック" charset="-128"/>
              </a:defRPr>
            </a:lvl9pPr>
          </a:lstStyle>
          <a:p>
            <a:pPr marL="0" marR="0" lvl="0" indent="0" algn="r" defTabSz="911170" rtl="0" eaLnBrk="1" fontAlgn="base" latinLnBrk="0" hangingPunct="1">
              <a:lnSpc>
                <a:spcPct val="100000"/>
              </a:lnSpc>
              <a:spcBef>
                <a:spcPct val="0"/>
              </a:spcBef>
              <a:spcAft>
                <a:spcPct val="0"/>
              </a:spcAft>
              <a:buClrTx/>
              <a:buSzTx/>
              <a:buFontTx/>
              <a:buNone/>
              <a:tabLst/>
              <a:defRPr/>
            </a:pPr>
            <a:fld id="{B390DD62-AE04-664E-AF81-BE274935351A}" type="slidenum">
              <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1170" rtl="0" eaLnBrk="1" fontAlgn="base" latinLnBrk="0" hangingPunct="1">
                <a:lnSpc>
                  <a:spcPct val="100000"/>
                </a:lnSpc>
                <a:spcBef>
                  <a:spcPct val="0"/>
                </a:spcBef>
                <a:spcAft>
                  <a:spcPct val="0"/>
                </a:spcAft>
                <a:buClrTx/>
                <a:buSzTx/>
                <a:buFontTx/>
                <a:buNone/>
                <a:tabLst/>
                <a:defRPr/>
              </a:pPr>
              <a:t>8</a:t>
            </a:fld>
            <a:endPar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grpSp>
        <p:nvGrpSpPr>
          <p:cNvPr id="6" name="Group 5"/>
          <p:cNvGrpSpPr>
            <a:grpSpLocks/>
          </p:cNvGrpSpPr>
          <p:nvPr/>
        </p:nvGrpSpPr>
        <p:grpSpPr bwMode="auto">
          <a:xfrm>
            <a:off x="4835038" y="1755699"/>
            <a:ext cx="914295" cy="1083843"/>
            <a:chOff x="4883150" y="1755775"/>
            <a:chExt cx="915988" cy="1085404"/>
          </a:xfrm>
        </p:grpSpPr>
        <p:cxnSp>
          <p:nvCxnSpPr>
            <p:cNvPr id="82975" name="Curved Connector 30"/>
            <p:cNvCxnSpPr>
              <a:cxnSpLocks noChangeShapeType="1"/>
            </p:cNvCxnSpPr>
            <p:nvPr/>
          </p:nvCxnSpPr>
          <p:spPr bwMode="auto">
            <a:xfrm>
              <a:off x="4883150" y="2214563"/>
              <a:ext cx="915988" cy="1587"/>
            </a:xfrm>
            <a:prstGeom prst="curvedConnector3">
              <a:avLst>
                <a:gd name="adj1" fmla="val 50000"/>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76" name="Rectangle 31"/>
            <p:cNvSpPr>
              <a:spLocks noChangeArrowheads="1"/>
            </p:cNvSpPr>
            <p:nvPr/>
          </p:nvSpPr>
          <p:spPr bwMode="auto">
            <a:xfrm>
              <a:off x="5211366" y="1755775"/>
              <a:ext cx="184943" cy="16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cxnSp>
          <p:nvCxnSpPr>
            <p:cNvPr id="82977" name="Straight Arrow Connector 33"/>
            <p:cNvCxnSpPr>
              <a:cxnSpLocks noChangeShapeType="1"/>
            </p:cNvCxnSpPr>
            <p:nvPr/>
          </p:nvCxnSpPr>
          <p:spPr bwMode="auto">
            <a:xfrm rot="10800000">
              <a:off x="4959350" y="2671763"/>
              <a:ext cx="839788" cy="1587"/>
            </a:xfrm>
            <a:prstGeom prst="straightConnector1">
              <a:avLst/>
            </a:prstGeom>
            <a:noFill/>
            <a:ln w="12700">
              <a:solidFill>
                <a:schemeClr val="tx1"/>
              </a:solidFill>
              <a:round/>
              <a:headEnd/>
              <a:tailEnd type="arrow" w="med" len="med"/>
            </a:ln>
            <a:extLst>
              <a:ext uri="{909E8E84-426E-40DD-AFC4-6F175D3DCCD1}">
                <a14:hiddenFill xmlns:a14="http://schemas.microsoft.com/office/drawing/2010/main">
                  <a:noFill/>
                </a14:hiddenFill>
              </a:ext>
            </a:extLst>
          </p:spPr>
        </p:cxnSp>
        <p:sp>
          <p:nvSpPr>
            <p:cNvPr id="82978" name="Rectangle 34"/>
            <p:cNvSpPr>
              <a:spLocks noChangeArrowheads="1"/>
            </p:cNvSpPr>
            <p:nvPr/>
          </p:nvSpPr>
          <p:spPr bwMode="auto">
            <a:xfrm>
              <a:off x="5306616" y="2671763"/>
              <a:ext cx="184943" cy="169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7" name="Group 6"/>
          <p:cNvGrpSpPr>
            <a:grpSpLocks/>
          </p:cNvGrpSpPr>
          <p:nvPr/>
        </p:nvGrpSpPr>
        <p:grpSpPr bwMode="auto">
          <a:xfrm>
            <a:off x="612171" y="1448293"/>
            <a:ext cx="8149420" cy="1468893"/>
            <a:chOff x="611188" y="1450975"/>
            <a:chExt cx="8164512" cy="1471613"/>
          </a:xfrm>
        </p:grpSpPr>
        <p:sp>
          <p:nvSpPr>
            <p:cNvPr id="82956" name="Rectangle 24"/>
            <p:cNvSpPr>
              <a:spLocks noChangeArrowheads="1"/>
            </p:cNvSpPr>
            <p:nvPr/>
          </p:nvSpPr>
          <p:spPr bwMode="auto">
            <a:xfrm>
              <a:off x="5745163" y="2114550"/>
              <a:ext cx="939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k+1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nvGrpSpPr>
            <p:cNvPr id="82957" name="Group 4"/>
            <p:cNvGrpSpPr>
              <a:grpSpLocks/>
            </p:cNvGrpSpPr>
            <p:nvPr/>
          </p:nvGrpSpPr>
          <p:grpSpPr bwMode="auto">
            <a:xfrm>
              <a:off x="611188" y="1450975"/>
              <a:ext cx="8164512" cy="1471613"/>
              <a:chOff x="611188" y="1450975"/>
              <a:chExt cx="8164512" cy="1471613"/>
            </a:xfrm>
          </p:grpSpPr>
          <p:sp>
            <p:nvSpPr>
              <p:cNvPr id="82958" name="Rectangle 16"/>
              <p:cNvSpPr>
                <a:spLocks noChangeArrowheads="1"/>
              </p:cNvSpPr>
              <p:nvPr/>
            </p:nvSpPr>
            <p:spPr bwMode="auto">
              <a:xfrm>
                <a:off x="611188" y="1450975"/>
                <a:ext cx="4392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system state: # of busy lines</a:t>
                </a:r>
                <a:endParaRPr kumimoji="0" lang="en-US" altLang="x-none" sz="100"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nvGrpSpPr>
              <p:cNvPr id="82959" name="Group 3"/>
              <p:cNvGrpSpPr>
                <a:grpSpLocks/>
              </p:cNvGrpSpPr>
              <p:nvPr/>
            </p:nvGrpSpPr>
            <p:grpSpPr bwMode="auto">
              <a:xfrm>
                <a:off x="611188" y="2060575"/>
                <a:ext cx="8164512" cy="862013"/>
                <a:chOff x="611188" y="2060575"/>
                <a:chExt cx="8164512" cy="862013"/>
              </a:xfrm>
            </p:grpSpPr>
            <p:grpSp>
              <p:nvGrpSpPr>
                <p:cNvPr id="82960" name="Group 6"/>
                <p:cNvGrpSpPr>
                  <a:grpSpLocks/>
                </p:cNvGrpSpPr>
                <p:nvPr/>
              </p:nvGrpSpPr>
              <p:grpSpPr bwMode="auto">
                <a:xfrm>
                  <a:off x="611188" y="2082800"/>
                  <a:ext cx="914400" cy="839788"/>
                  <a:chOff x="1143000" y="2971800"/>
                  <a:chExt cx="914400" cy="838200"/>
                </a:xfrm>
              </p:grpSpPr>
              <p:sp>
                <p:nvSpPr>
                  <p:cNvPr id="82973" name="Oval 4"/>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2974" name="Rectangle 5"/>
                  <p:cNvSpPr>
                    <a:spLocks noChangeArrowheads="1"/>
                  </p:cNvSpPr>
                  <p:nvPr/>
                </p:nvSpPr>
                <p:spPr bwMode="auto">
                  <a:xfrm>
                    <a:off x="1295400" y="3025775"/>
                    <a:ext cx="496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0</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82961" name="Group 7"/>
                <p:cNvGrpSpPr>
                  <a:grpSpLocks/>
                </p:cNvGrpSpPr>
                <p:nvPr/>
              </p:nvGrpSpPr>
              <p:grpSpPr bwMode="auto">
                <a:xfrm>
                  <a:off x="2060575" y="2082800"/>
                  <a:ext cx="915988" cy="839788"/>
                  <a:chOff x="1143000" y="2971800"/>
                  <a:chExt cx="914400" cy="838200"/>
                </a:xfrm>
              </p:grpSpPr>
              <p:sp>
                <p:nvSpPr>
                  <p:cNvPr id="82971" name="Oval 8"/>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2972" name="Rectangle 9"/>
                  <p:cNvSpPr>
                    <a:spLocks noChangeArrowheads="1"/>
                  </p:cNvSpPr>
                  <p:nvPr/>
                </p:nvSpPr>
                <p:spPr bwMode="auto">
                  <a:xfrm>
                    <a:off x="1295400" y="3025775"/>
                    <a:ext cx="415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82962" name="Group 10"/>
                <p:cNvGrpSpPr>
                  <a:grpSpLocks/>
                </p:cNvGrpSpPr>
                <p:nvPr/>
              </p:nvGrpSpPr>
              <p:grpSpPr bwMode="auto">
                <a:xfrm>
                  <a:off x="4044950" y="2082800"/>
                  <a:ext cx="914400" cy="839788"/>
                  <a:chOff x="1143000" y="2971800"/>
                  <a:chExt cx="914400" cy="838200"/>
                </a:xfrm>
              </p:grpSpPr>
              <p:sp>
                <p:nvSpPr>
                  <p:cNvPr id="82969" name="Oval 11"/>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2970" name="Rectangle 12"/>
                  <p:cNvSpPr>
                    <a:spLocks noChangeArrowheads="1"/>
                  </p:cNvSpPr>
                  <p:nvPr/>
                </p:nvSpPr>
                <p:spPr bwMode="auto">
                  <a:xfrm>
                    <a:off x="1295400" y="3025775"/>
                    <a:ext cx="461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k</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grpSp>
              <p:nvGrpSpPr>
                <p:cNvPr id="82963" name="Group 13"/>
                <p:cNvGrpSpPr>
                  <a:grpSpLocks/>
                </p:cNvGrpSpPr>
                <p:nvPr/>
              </p:nvGrpSpPr>
              <p:grpSpPr bwMode="auto">
                <a:xfrm>
                  <a:off x="7859713" y="2082800"/>
                  <a:ext cx="915987" cy="839788"/>
                  <a:chOff x="1143000" y="2971800"/>
                  <a:chExt cx="914400" cy="838200"/>
                </a:xfrm>
              </p:grpSpPr>
              <p:sp>
                <p:nvSpPr>
                  <p:cNvPr id="82967" name="Oval 14"/>
                  <p:cNvSpPr>
                    <a:spLocks noChangeArrowheads="1"/>
                  </p:cNvSpPr>
                  <p:nvPr/>
                </p:nvSpPr>
                <p:spPr bwMode="auto">
                  <a:xfrm>
                    <a:off x="1143000" y="2971800"/>
                    <a:ext cx="914400" cy="838200"/>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2968" name="Rectangle 15"/>
                  <p:cNvSpPr>
                    <a:spLocks noChangeArrowheads="1"/>
                  </p:cNvSpPr>
                  <p:nvPr/>
                </p:nvSpPr>
                <p:spPr bwMode="auto">
                  <a:xfrm>
                    <a:off x="1295400" y="3025775"/>
                    <a:ext cx="593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N</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sp>
              <p:nvSpPr>
                <p:cNvPr id="82964" name="Oval 23"/>
                <p:cNvSpPr>
                  <a:spLocks noChangeArrowheads="1"/>
                </p:cNvSpPr>
                <p:nvPr/>
              </p:nvSpPr>
              <p:spPr bwMode="auto">
                <a:xfrm>
                  <a:off x="5722938" y="2060575"/>
                  <a:ext cx="958850" cy="839788"/>
                </a:xfrm>
                <a:prstGeom prst="ellips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08" tIns="45704" rIns="91408" bIns="45704"/>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x-none"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cxnSp>
              <p:nvCxnSpPr>
                <p:cNvPr id="82965" name="Straight Connector 37"/>
                <p:cNvCxnSpPr>
                  <a:cxnSpLocks noChangeShapeType="1"/>
                </p:cNvCxnSpPr>
                <p:nvPr/>
              </p:nvCxnSpPr>
              <p:spPr bwMode="auto">
                <a:xfrm>
                  <a:off x="3281363" y="2443163"/>
                  <a:ext cx="457200" cy="1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cxnSp>
              <p:nvCxnSpPr>
                <p:cNvPr id="82966" name="Straight Connector 38"/>
                <p:cNvCxnSpPr>
                  <a:cxnSpLocks noChangeShapeType="1"/>
                </p:cNvCxnSpPr>
                <p:nvPr/>
              </p:nvCxnSpPr>
              <p:spPr bwMode="auto">
                <a:xfrm>
                  <a:off x="7019925" y="2443163"/>
                  <a:ext cx="458788" cy="1587"/>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pSp>
        </p:grpSp>
      </p:grpSp>
      <p:grpSp>
        <p:nvGrpSpPr>
          <p:cNvPr id="2" name="Group 1"/>
          <p:cNvGrpSpPr>
            <a:grpSpLocks/>
          </p:cNvGrpSpPr>
          <p:nvPr/>
        </p:nvGrpSpPr>
        <p:grpSpPr bwMode="auto">
          <a:xfrm>
            <a:off x="688231" y="2917186"/>
            <a:ext cx="8014733" cy="784359"/>
            <a:chOff x="687388" y="2922588"/>
            <a:chExt cx="8029575" cy="785812"/>
          </a:xfrm>
        </p:grpSpPr>
        <p:sp>
          <p:nvSpPr>
            <p:cNvPr id="82951" name="Rectangle 19"/>
            <p:cNvSpPr>
              <a:spLocks noChangeArrowheads="1"/>
            </p:cNvSpPr>
            <p:nvPr/>
          </p:nvSpPr>
          <p:spPr bwMode="auto">
            <a:xfrm>
              <a:off x="687388" y="2922588"/>
              <a:ext cx="6461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0</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2952" name="Rectangle 20"/>
            <p:cNvSpPr>
              <a:spLocks noChangeArrowheads="1"/>
            </p:cNvSpPr>
            <p:nvPr/>
          </p:nvSpPr>
          <p:spPr bwMode="auto">
            <a:xfrm>
              <a:off x="2149475" y="2922588"/>
              <a:ext cx="5969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2953" name="Rectangle 21"/>
            <p:cNvSpPr>
              <a:spLocks noChangeArrowheads="1"/>
            </p:cNvSpPr>
            <p:nvPr/>
          </p:nvSpPr>
          <p:spPr bwMode="auto">
            <a:xfrm>
              <a:off x="4197350" y="2998788"/>
              <a:ext cx="62547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k</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2954" name="Rectangle 25"/>
            <p:cNvSpPr>
              <a:spLocks noChangeArrowheads="1"/>
            </p:cNvSpPr>
            <p:nvPr/>
          </p:nvSpPr>
          <p:spPr bwMode="auto">
            <a:xfrm>
              <a:off x="5875338" y="2976563"/>
              <a:ext cx="9128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k+1</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2955" name="Rectangle 32"/>
            <p:cNvSpPr>
              <a:spLocks noChangeArrowheads="1"/>
            </p:cNvSpPr>
            <p:nvPr/>
          </p:nvSpPr>
          <p:spPr bwMode="auto">
            <a:xfrm>
              <a:off x="8012113" y="2976563"/>
              <a:ext cx="70485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3993" b="0" i="0" u="none" strike="noStrike" kern="1200" cap="none" spc="0" normalizeH="0" baseline="0" noProof="0">
                  <a:ln>
                    <a:noFill/>
                  </a:ln>
                  <a:solidFill>
                    <a:srgbClr val="3333CC"/>
                  </a:solidFill>
                  <a:effectLst/>
                  <a:uLnTx/>
                  <a:uFillTx/>
                  <a:latin typeface="Comic Sans MS" charset="0"/>
                  <a:ea typeface="ＭＳ Ｐゴシック" charset="-128"/>
                  <a:cs typeface="+mn-cs"/>
                </a:rPr>
                <a:t>p</a:t>
              </a:r>
              <a:r>
                <a:rPr kumimoji="0" lang="en-US" altLang="x-none" sz="2396" b="0" i="0" u="none" strike="noStrike" kern="1200" cap="none" spc="0" normalizeH="0" baseline="0" noProof="0">
                  <a:ln>
                    <a:noFill/>
                  </a:ln>
                  <a:solidFill>
                    <a:srgbClr val="3333CC"/>
                  </a:solidFill>
                  <a:effectLst/>
                  <a:uLnTx/>
                  <a:uFillTx/>
                  <a:latin typeface="Comic Sans MS" charset="0"/>
                  <a:ea typeface="ＭＳ Ｐゴシック" charset="-128"/>
                  <a:cs typeface="+mn-cs"/>
                </a:rPr>
                <a:t>N</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grpSp>
      <p:sp>
        <p:nvSpPr>
          <p:cNvPr id="3" name="Rectangle 2"/>
          <p:cNvSpPr/>
          <p:nvPr/>
        </p:nvSpPr>
        <p:spPr>
          <a:xfrm>
            <a:off x="769042" y="6091071"/>
            <a:ext cx="5422856" cy="52148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795" b="0" i="0" u="none" strike="noStrike" kern="0" cap="none" spc="0" normalizeH="0" baseline="0" noProof="0" dirty="0">
                <a:ln>
                  <a:noFill/>
                </a:ln>
                <a:solidFill>
                  <a:srgbClr val="000000"/>
                </a:solidFill>
                <a:effectLst/>
                <a:uLnTx/>
                <a:uFillTx/>
                <a:latin typeface="Times New Roman" charset="0"/>
                <a:ea typeface="ＭＳ Ｐゴシック" charset="0"/>
                <a:cs typeface="ＭＳ Ｐゴシック" charset="0"/>
                <a:sym typeface="Symbol" charset="0"/>
              </a:rPr>
              <a:t>Q: How to characterize equilibrium?</a:t>
            </a:r>
            <a:endParaRPr kumimoji="0" lang="en-US" sz="499" b="0" i="0" u="none" strike="noStrike" kern="1200" cap="none" spc="0" normalizeH="0" baseline="0" noProof="0" dirty="0">
              <a:ln>
                <a:noFill/>
              </a:ln>
              <a:solidFill>
                <a:srgbClr val="000000"/>
              </a:solidFill>
              <a:effectLst/>
              <a:uLnTx/>
              <a:uFillTx/>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11860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r>
              <a:rPr lang="en-US" altLang="x-none" sz="2795">
                <a:ea typeface="ＭＳ Ｐゴシック" charset="-128"/>
              </a:rPr>
              <a:t>Equilibrium = Time Reversibility [Frank Kelly]</a:t>
            </a:r>
          </a:p>
        </p:txBody>
      </p:sp>
      <p:sp>
        <p:nvSpPr>
          <p:cNvPr id="84994" name="Content Placeholder 2"/>
          <p:cNvSpPr>
            <a:spLocks noGrp="1"/>
          </p:cNvSpPr>
          <p:nvPr>
            <p:ph idx="1"/>
          </p:nvPr>
        </p:nvSpPr>
        <p:spPr/>
        <p:txBody>
          <a:bodyPr/>
          <a:lstStyle/>
          <a:p>
            <a:pPr>
              <a:buFont typeface="Wingdings" pitchFamily="2" charset="2"/>
              <a:buChar char="q"/>
            </a:pPr>
            <a:r>
              <a:rPr lang="en-US" altLang="x-none" dirty="0">
                <a:ea typeface="ＭＳ Ｐゴシック" charset="-128"/>
              </a:rPr>
              <a:t>Statistically </a:t>
            </a:r>
            <a:br>
              <a:rPr lang="en-US" altLang="x-none" dirty="0">
                <a:ea typeface="ＭＳ Ｐゴシック" charset="-128"/>
              </a:rPr>
            </a:br>
            <a:r>
              <a:rPr lang="en-US" altLang="x-none" dirty="0">
                <a:ea typeface="ＭＳ Ｐゴシック" charset="-128"/>
              </a:rPr>
              <a:t>cannot distinguish</a:t>
            </a:r>
          </a:p>
        </p:txBody>
      </p:sp>
      <p:sp>
        <p:nvSpPr>
          <p:cNvPr id="849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99">
                <a:solidFill>
                  <a:schemeClr val="tx1"/>
                </a:solidFill>
                <a:latin typeface="Comic Sans MS" charset="0"/>
                <a:ea typeface="ＭＳ Ｐゴシック" charset="-128"/>
              </a:defRPr>
            </a:lvl1pPr>
            <a:lvl2pPr marL="741613" indent="-285236">
              <a:defRPr sz="499">
                <a:solidFill>
                  <a:schemeClr val="tx1"/>
                </a:solidFill>
                <a:latin typeface="Comic Sans MS" charset="0"/>
                <a:ea typeface="ＭＳ Ｐゴシック" charset="-128"/>
              </a:defRPr>
            </a:lvl2pPr>
            <a:lvl3pPr marL="1140943" indent="-228189">
              <a:defRPr sz="499">
                <a:solidFill>
                  <a:schemeClr val="tx1"/>
                </a:solidFill>
                <a:latin typeface="Comic Sans MS" charset="0"/>
                <a:ea typeface="ＭＳ Ｐゴシック" charset="-128"/>
              </a:defRPr>
            </a:lvl3pPr>
            <a:lvl4pPr marL="1597320" indent="-228189">
              <a:defRPr sz="499">
                <a:solidFill>
                  <a:schemeClr val="tx1"/>
                </a:solidFill>
                <a:latin typeface="Comic Sans MS" charset="0"/>
                <a:ea typeface="ＭＳ Ｐゴシック" charset="-128"/>
              </a:defRPr>
            </a:lvl4pPr>
            <a:lvl5pPr marL="2053697" indent="-228189">
              <a:defRPr sz="499">
                <a:solidFill>
                  <a:schemeClr val="tx1"/>
                </a:solidFill>
                <a:latin typeface="Comic Sans MS" charset="0"/>
                <a:ea typeface="ＭＳ Ｐゴシック" charset="-128"/>
              </a:defRPr>
            </a:lvl5pPr>
            <a:lvl6pPr marL="2510074" indent="-228189" algn="ctr" eaLnBrk="0" fontAlgn="base" hangingPunct="0">
              <a:spcBef>
                <a:spcPct val="0"/>
              </a:spcBef>
              <a:spcAft>
                <a:spcPct val="0"/>
              </a:spcAft>
              <a:defRPr sz="499">
                <a:solidFill>
                  <a:schemeClr val="tx1"/>
                </a:solidFill>
                <a:latin typeface="Comic Sans MS" charset="0"/>
                <a:ea typeface="ＭＳ Ｐゴシック" charset="-128"/>
              </a:defRPr>
            </a:lvl6pPr>
            <a:lvl7pPr marL="2966451" indent="-228189" algn="ctr" eaLnBrk="0" fontAlgn="base" hangingPunct="0">
              <a:spcBef>
                <a:spcPct val="0"/>
              </a:spcBef>
              <a:spcAft>
                <a:spcPct val="0"/>
              </a:spcAft>
              <a:defRPr sz="499">
                <a:solidFill>
                  <a:schemeClr val="tx1"/>
                </a:solidFill>
                <a:latin typeface="Comic Sans MS" charset="0"/>
                <a:ea typeface="ＭＳ Ｐゴシック" charset="-128"/>
              </a:defRPr>
            </a:lvl7pPr>
            <a:lvl8pPr marL="3422828" indent="-228189" algn="ctr" eaLnBrk="0" fontAlgn="base" hangingPunct="0">
              <a:spcBef>
                <a:spcPct val="0"/>
              </a:spcBef>
              <a:spcAft>
                <a:spcPct val="0"/>
              </a:spcAft>
              <a:defRPr sz="499">
                <a:solidFill>
                  <a:schemeClr val="tx1"/>
                </a:solidFill>
                <a:latin typeface="Comic Sans MS" charset="0"/>
                <a:ea typeface="ＭＳ Ｐゴシック" charset="-128"/>
              </a:defRPr>
            </a:lvl8pPr>
            <a:lvl9pPr marL="3879205" indent="-228189" algn="ctr" eaLnBrk="0" fontAlgn="base" hangingPunct="0">
              <a:spcBef>
                <a:spcPct val="0"/>
              </a:spcBef>
              <a:spcAft>
                <a:spcPct val="0"/>
              </a:spcAft>
              <a:defRPr sz="499">
                <a:solidFill>
                  <a:schemeClr val="tx1"/>
                </a:solidFill>
                <a:latin typeface="Comic Sans MS"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629B2B-38B4-8F45-B73B-3B1392205DBE}" type="slidenum">
              <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x-none" sz="1198" b="0" i="0" u="none" strike="noStrike" kern="1200" cap="none" spc="0" normalizeH="0" baseline="0" noProof="0">
              <a:ln>
                <a:noFill/>
              </a:ln>
              <a:solidFill>
                <a:srgbClr val="000000"/>
              </a:solidFill>
              <a:effectLst/>
              <a:uLnTx/>
              <a:uFillTx/>
              <a:latin typeface="Tahoma" charset="0"/>
              <a:ea typeface="ＭＳ Ｐゴシック" charset="-128"/>
              <a:cs typeface="+mn-cs"/>
            </a:endParaRPr>
          </a:p>
        </p:txBody>
      </p:sp>
      <p:cxnSp>
        <p:nvCxnSpPr>
          <p:cNvPr id="84996" name="Straight Arrow Connector 34"/>
          <p:cNvCxnSpPr>
            <a:cxnSpLocks noChangeShapeType="1"/>
          </p:cNvCxnSpPr>
          <p:nvPr/>
        </p:nvCxnSpPr>
        <p:spPr bwMode="auto">
          <a:xfrm>
            <a:off x="688230" y="6171884"/>
            <a:ext cx="8225480" cy="1584"/>
          </a:xfrm>
          <a:prstGeom prst="straightConnector1">
            <a:avLst/>
          </a:prstGeom>
          <a:noFill/>
          <a:ln w="12700">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84997" name="Straight Arrow Connector 36"/>
          <p:cNvCxnSpPr>
            <a:cxnSpLocks noChangeShapeType="1"/>
          </p:cNvCxnSpPr>
          <p:nvPr/>
        </p:nvCxnSpPr>
        <p:spPr bwMode="auto">
          <a:xfrm rot="5400000" flipH="1" flipV="1">
            <a:off x="-949418" y="4532651"/>
            <a:ext cx="3276882" cy="1584"/>
          </a:xfrm>
          <a:prstGeom prst="straightConnector1">
            <a:avLst/>
          </a:prstGeom>
          <a:noFill/>
          <a:ln w="12700">
            <a:solidFill>
              <a:srgbClr val="C00000"/>
            </a:solidFill>
            <a:round/>
            <a:headEnd/>
            <a:tailEnd type="arrow" w="med" len="med"/>
          </a:ln>
          <a:extLst>
            <a:ext uri="{909E8E84-426E-40DD-AFC4-6F175D3DCCD1}">
              <a14:hiddenFill xmlns:a14="http://schemas.microsoft.com/office/drawing/2010/main">
                <a:noFill/>
              </a14:hiddenFill>
            </a:ext>
          </a:extLst>
        </p:spPr>
      </p:cxnSp>
      <p:sp>
        <p:nvSpPr>
          <p:cNvPr id="84998" name="Rectangle 38"/>
          <p:cNvSpPr>
            <a:spLocks noChangeArrowheads="1"/>
          </p:cNvSpPr>
          <p:nvPr/>
        </p:nvSpPr>
        <p:spPr bwMode="auto">
          <a:xfrm>
            <a:off x="7923357" y="6171884"/>
            <a:ext cx="717808" cy="40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996" b="0" i="0" u="none" strike="noStrike" kern="1200" cap="none" spc="0" normalizeH="0" baseline="0" noProof="0">
                <a:ln>
                  <a:noFill/>
                </a:ln>
                <a:solidFill>
                  <a:srgbClr val="000000"/>
                </a:solidFill>
                <a:effectLst/>
                <a:uLnTx/>
                <a:uFillTx/>
                <a:latin typeface="Comic Sans MS" charset="0"/>
                <a:ea typeface="ＭＳ Ｐゴシック" charset="-128"/>
                <a:cs typeface="+mn-cs"/>
              </a:rPr>
              <a:t>time</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4999" name="Rectangle 39"/>
          <p:cNvSpPr>
            <a:spLocks noChangeArrowheads="1"/>
          </p:cNvSpPr>
          <p:nvPr/>
        </p:nvSpPr>
        <p:spPr bwMode="auto">
          <a:xfrm>
            <a:off x="-73946" y="2742884"/>
            <a:ext cx="760591" cy="37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797" b="0" i="0" u="none" strike="noStrike" kern="1200" cap="none" spc="0" normalizeH="0" baseline="0" noProof="0">
                <a:ln>
                  <a:noFill/>
                </a:ln>
                <a:solidFill>
                  <a:srgbClr val="000000"/>
                </a:solidFill>
                <a:effectLst/>
                <a:uLnTx/>
                <a:uFillTx/>
                <a:latin typeface="Comic Sans MS" charset="0"/>
                <a:ea typeface="ＭＳ Ｐゴシック" charset="-128"/>
                <a:cs typeface="+mn-cs"/>
              </a:rPr>
              <a:t>state</a:t>
            </a:r>
            <a:endParaRPr kumimoji="0" lang="en-US" altLang="x-none" sz="4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5000" name="Rectangle 40"/>
          <p:cNvSpPr>
            <a:spLocks noChangeArrowheads="1"/>
          </p:cNvSpPr>
          <p:nvPr/>
        </p:nvSpPr>
        <p:spPr bwMode="auto">
          <a:xfrm>
            <a:off x="225537" y="4628517"/>
            <a:ext cx="323251" cy="40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996" b="0" i="0" u="none" strike="noStrike" kern="1200" cap="none" spc="0" normalizeH="0" baseline="0" noProof="0">
                <a:ln>
                  <a:noFill/>
                </a:ln>
                <a:solidFill>
                  <a:srgbClr val="000000"/>
                </a:solidFill>
                <a:effectLst/>
                <a:uLnTx/>
                <a:uFillTx/>
                <a:latin typeface="Comic Sans MS" charset="0"/>
                <a:ea typeface="ＭＳ Ｐゴシック" charset="-128"/>
                <a:cs typeface="+mn-cs"/>
              </a:rPr>
              <a:t>k</a:t>
            </a:r>
            <a:endParaRPr kumimoji="0" lang="en-US" altLang="x-none" sz="2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sp>
        <p:nvSpPr>
          <p:cNvPr id="85001" name="Rectangle 42"/>
          <p:cNvSpPr>
            <a:spLocks noChangeArrowheads="1"/>
          </p:cNvSpPr>
          <p:nvPr/>
        </p:nvSpPr>
        <p:spPr bwMode="auto">
          <a:xfrm>
            <a:off x="90849" y="3962999"/>
            <a:ext cx="560936" cy="399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8" tIns="45704" rIns="91408" bIns="45704">
            <a:spAutoFit/>
          </a:bodyPr>
          <a:lstStyle>
            <a:lvl1pPr>
              <a:defRPr sz="500">
                <a:solidFill>
                  <a:schemeClr val="tx1"/>
                </a:solidFill>
                <a:latin typeface="Comic Sans MS" charset="0"/>
                <a:ea typeface="ＭＳ Ｐゴシック" charset="-128"/>
              </a:defRPr>
            </a:lvl1pPr>
            <a:lvl2pPr marL="742950" indent="-285750">
              <a:defRPr sz="500">
                <a:solidFill>
                  <a:schemeClr val="tx1"/>
                </a:solidFill>
                <a:latin typeface="Comic Sans MS" charset="0"/>
                <a:ea typeface="ＭＳ Ｐゴシック" charset="-128"/>
              </a:defRPr>
            </a:lvl2pPr>
            <a:lvl3pPr marL="1143000" indent="-228600">
              <a:defRPr sz="500">
                <a:solidFill>
                  <a:schemeClr val="tx1"/>
                </a:solidFill>
                <a:latin typeface="Comic Sans MS" charset="0"/>
                <a:ea typeface="ＭＳ Ｐゴシック" charset="-128"/>
              </a:defRPr>
            </a:lvl3pPr>
            <a:lvl4pPr marL="1600200" indent="-228600">
              <a:defRPr sz="500">
                <a:solidFill>
                  <a:schemeClr val="tx1"/>
                </a:solidFill>
                <a:latin typeface="Comic Sans MS" charset="0"/>
                <a:ea typeface="ＭＳ Ｐゴシック" charset="-128"/>
              </a:defRPr>
            </a:lvl4pPr>
            <a:lvl5pPr marL="2057400" indent="-228600">
              <a:defRPr sz="500">
                <a:solidFill>
                  <a:schemeClr val="tx1"/>
                </a:solidFill>
                <a:latin typeface="Comic Sans MS" charset="0"/>
                <a:ea typeface="ＭＳ Ｐゴシック" charset="-128"/>
              </a:defRPr>
            </a:lvl5pPr>
            <a:lvl6pPr marL="2514600" indent="-228600" algn="ctr" eaLnBrk="0" fontAlgn="base" hangingPunct="0">
              <a:spcBef>
                <a:spcPct val="0"/>
              </a:spcBef>
              <a:spcAft>
                <a:spcPct val="0"/>
              </a:spcAft>
              <a:defRPr sz="500">
                <a:solidFill>
                  <a:schemeClr val="tx1"/>
                </a:solidFill>
                <a:latin typeface="Comic Sans MS" charset="0"/>
                <a:ea typeface="ＭＳ Ｐゴシック" charset="-128"/>
              </a:defRPr>
            </a:lvl6pPr>
            <a:lvl7pPr marL="2971800" indent="-228600" algn="ctr" eaLnBrk="0" fontAlgn="base" hangingPunct="0">
              <a:spcBef>
                <a:spcPct val="0"/>
              </a:spcBef>
              <a:spcAft>
                <a:spcPct val="0"/>
              </a:spcAft>
              <a:defRPr sz="500">
                <a:solidFill>
                  <a:schemeClr val="tx1"/>
                </a:solidFill>
                <a:latin typeface="Comic Sans MS" charset="0"/>
                <a:ea typeface="ＭＳ Ｐゴシック" charset="-128"/>
              </a:defRPr>
            </a:lvl7pPr>
            <a:lvl8pPr marL="3429000" indent="-228600" algn="ctr" eaLnBrk="0" fontAlgn="base" hangingPunct="0">
              <a:spcBef>
                <a:spcPct val="0"/>
              </a:spcBef>
              <a:spcAft>
                <a:spcPct val="0"/>
              </a:spcAft>
              <a:defRPr sz="500">
                <a:solidFill>
                  <a:schemeClr val="tx1"/>
                </a:solidFill>
                <a:latin typeface="Comic Sans MS" charset="0"/>
                <a:ea typeface="ＭＳ Ｐゴシック" charset="-128"/>
              </a:defRPr>
            </a:lvl8pPr>
            <a:lvl9pPr marL="3886200" indent="-228600" algn="ctr" eaLnBrk="0" fontAlgn="base" hangingPunct="0">
              <a:spcBef>
                <a:spcPct val="0"/>
              </a:spcBef>
              <a:spcAft>
                <a:spcPct val="0"/>
              </a:spcAft>
              <a:defRPr sz="500">
                <a:solidFill>
                  <a:schemeClr val="tx1"/>
                </a:solidFill>
                <a:latin typeface="Comic Sans MS"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x-none" sz="1996" b="0" i="0" u="none" strike="noStrike" kern="1200" cap="none" spc="0" normalizeH="0" baseline="0" noProof="0">
                <a:ln>
                  <a:noFill/>
                </a:ln>
                <a:solidFill>
                  <a:srgbClr val="000000"/>
                </a:solidFill>
                <a:effectLst/>
                <a:uLnTx/>
                <a:uFillTx/>
                <a:latin typeface="Comic Sans MS" charset="0"/>
                <a:ea typeface="ＭＳ Ｐゴシック" charset="-128"/>
                <a:cs typeface="+mn-cs"/>
              </a:rPr>
              <a:t>k+1</a:t>
            </a:r>
            <a:endParaRPr kumimoji="0" lang="en-US" altLang="x-none" sz="299" b="0" i="0" u="none" strike="noStrike" kern="1200" cap="none" spc="0" normalizeH="0" baseline="0" noProof="0">
              <a:ln>
                <a:noFill/>
              </a:ln>
              <a:solidFill>
                <a:srgbClr val="000000"/>
              </a:solidFill>
              <a:effectLst/>
              <a:uLnTx/>
              <a:uFillTx/>
              <a:latin typeface="Comic Sans MS" charset="0"/>
              <a:ea typeface="ＭＳ Ｐゴシック" charset="-128"/>
              <a:cs typeface="+mn-cs"/>
            </a:endParaRPr>
          </a:p>
        </p:txBody>
      </p:sp>
      <p:cxnSp>
        <p:nvCxnSpPr>
          <p:cNvPr id="85002" name="Straight Connector 44"/>
          <p:cNvCxnSpPr>
            <a:cxnSpLocks noChangeShapeType="1"/>
          </p:cNvCxnSpPr>
          <p:nvPr/>
        </p:nvCxnSpPr>
        <p:spPr bwMode="auto">
          <a:xfrm>
            <a:off x="688230" y="4801234"/>
            <a:ext cx="8073361" cy="158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85003" name="Straight Connector 45"/>
          <p:cNvCxnSpPr>
            <a:cxnSpLocks noChangeShapeType="1"/>
          </p:cNvCxnSpPr>
          <p:nvPr/>
        </p:nvCxnSpPr>
        <p:spPr bwMode="auto">
          <a:xfrm>
            <a:off x="688230" y="4191177"/>
            <a:ext cx="8073361" cy="158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85004" name="Straight Connector 46"/>
          <p:cNvCxnSpPr>
            <a:cxnSpLocks noChangeShapeType="1"/>
          </p:cNvCxnSpPr>
          <p:nvPr/>
        </p:nvCxnSpPr>
        <p:spPr bwMode="auto">
          <a:xfrm>
            <a:off x="688230" y="5408123"/>
            <a:ext cx="8073361" cy="1584"/>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85005" name="Elbow Connector 48"/>
          <p:cNvCxnSpPr>
            <a:cxnSpLocks noChangeShapeType="1"/>
          </p:cNvCxnSpPr>
          <p:nvPr/>
        </p:nvCxnSpPr>
        <p:spPr bwMode="auto">
          <a:xfrm flipV="1">
            <a:off x="688231" y="4801234"/>
            <a:ext cx="1218530" cy="608473"/>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06" name="Elbow Connector 51"/>
          <p:cNvCxnSpPr>
            <a:cxnSpLocks noChangeShapeType="1"/>
          </p:cNvCxnSpPr>
          <p:nvPr/>
        </p:nvCxnSpPr>
        <p:spPr bwMode="auto">
          <a:xfrm flipV="1">
            <a:off x="2819471" y="3581118"/>
            <a:ext cx="1220116" cy="610058"/>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07" name="Elbow Connector 52"/>
          <p:cNvCxnSpPr>
            <a:cxnSpLocks noChangeShapeType="1"/>
          </p:cNvCxnSpPr>
          <p:nvPr/>
        </p:nvCxnSpPr>
        <p:spPr bwMode="auto">
          <a:xfrm>
            <a:off x="3809825" y="3581118"/>
            <a:ext cx="1218530" cy="610058"/>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08" name="Elbow Connector 57"/>
          <p:cNvCxnSpPr>
            <a:cxnSpLocks noChangeShapeType="1"/>
          </p:cNvCxnSpPr>
          <p:nvPr/>
        </p:nvCxnSpPr>
        <p:spPr bwMode="auto">
          <a:xfrm flipV="1">
            <a:off x="6324530" y="3581118"/>
            <a:ext cx="988769" cy="610058"/>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09" name="Elbow Connector 58"/>
          <p:cNvCxnSpPr>
            <a:cxnSpLocks noChangeShapeType="1"/>
          </p:cNvCxnSpPr>
          <p:nvPr/>
        </p:nvCxnSpPr>
        <p:spPr bwMode="auto">
          <a:xfrm>
            <a:off x="7009062" y="3581118"/>
            <a:ext cx="838236" cy="610058"/>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grpSp>
        <p:nvGrpSpPr>
          <p:cNvPr id="85010" name="Group 65"/>
          <p:cNvGrpSpPr>
            <a:grpSpLocks/>
          </p:cNvGrpSpPr>
          <p:nvPr/>
        </p:nvGrpSpPr>
        <p:grpSpPr bwMode="auto">
          <a:xfrm>
            <a:off x="1676999" y="4191177"/>
            <a:ext cx="1220116" cy="611642"/>
            <a:chOff x="1676400" y="4191000"/>
            <a:chExt cx="1219200" cy="610394"/>
          </a:xfrm>
        </p:grpSpPr>
        <p:cxnSp>
          <p:nvCxnSpPr>
            <p:cNvPr id="85023" name="Elbow Connector 50"/>
            <p:cNvCxnSpPr>
              <a:cxnSpLocks noChangeShapeType="1"/>
            </p:cNvCxnSpPr>
            <p:nvPr/>
          </p:nvCxnSpPr>
          <p:spPr bwMode="auto">
            <a:xfrm flipV="1">
              <a:off x="1676400" y="4191000"/>
              <a:ext cx="1219200" cy="609600"/>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24" name="Straight Arrow Connector 62"/>
            <p:cNvCxnSpPr>
              <a:cxnSpLocks noChangeShapeType="1"/>
            </p:cNvCxnSpPr>
            <p:nvPr/>
          </p:nvCxnSpPr>
          <p:spPr bwMode="auto">
            <a:xfrm rot="5400000" flipH="1" flipV="1">
              <a:off x="2094706" y="4610100"/>
              <a:ext cx="381794" cy="794"/>
            </a:xfrm>
            <a:prstGeom prst="straightConnector1">
              <a:avLst/>
            </a:prstGeom>
            <a:noFill/>
            <a:ln w="12700">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85011" name="Group 66"/>
          <p:cNvGrpSpPr>
            <a:grpSpLocks/>
          </p:cNvGrpSpPr>
          <p:nvPr/>
        </p:nvGrpSpPr>
        <p:grpSpPr bwMode="auto">
          <a:xfrm>
            <a:off x="5562355" y="4191177"/>
            <a:ext cx="1218530" cy="611642"/>
            <a:chOff x="1676400" y="4191000"/>
            <a:chExt cx="1219200" cy="610394"/>
          </a:xfrm>
        </p:grpSpPr>
        <p:cxnSp>
          <p:nvCxnSpPr>
            <p:cNvPr id="85021" name="Elbow Connector 67"/>
            <p:cNvCxnSpPr>
              <a:cxnSpLocks noChangeShapeType="1"/>
            </p:cNvCxnSpPr>
            <p:nvPr/>
          </p:nvCxnSpPr>
          <p:spPr bwMode="auto">
            <a:xfrm flipV="1">
              <a:off x="1676400" y="4191000"/>
              <a:ext cx="1219200" cy="609600"/>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22" name="Straight Arrow Connector 68"/>
            <p:cNvCxnSpPr>
              <a:cxnSpLocks noChangeShapeType="1"/>
            </p:cNvCxnSpPr>
            <p:nvPr/>
          </p:nvCxnSpPr>
          <p:spPr bwMode="auto">
            <a:xfrm rot="5400000" flipH="1" flipV="1">
              <a:off x="2094706" y="4610100"/>
              <a:ext cx="381794" cy="794"/>
            </a:xfrm>
            <a:prstGeom prst="straightConnector1">
              <a:avLst/>
            </a:prstGeom>
            <a:noFill/>
            <a:ln w="12700">
              <a:solidFill>
                <a:srgbClr val="C00000"/>
              </a:solidFill>
              <a:round/>
              <a:headEnd/>
              <a:tailEnd type="arrow" w="med" len="med"/>
            </a:ln>
            <a:extLst>
              <a:ext uri="{909E8E84-426E-40DD-AFC4-6F175D3DCCD1}">
                <a14:hiddenFill xmlns:a14="http://schemas.microsoft.com/office/drawing/2010/main">
                  <a:noFill/>
                </a14:hiddenFill>
              </a:ext>
            </a:extLst>
          </p:spPr>
        </p:cxnSp>
      </p:grpSp>
      <p:grpSp>
        <p:nvGrpSpPr>
          <p:cNvPr id="85012" name="Group 72"/>
          <p:cNvGrpSpPr>
            <a:grpSpLocks/>
          </p:cNvGrpSpPr>
          <p:nvPr/>
        </p:nvGrpSpPr>
        <p:grpSpPr bwMode="auto">
          <a:xfrm>
            <a:off x="4800178" y="4191177"/>
            <a:ext cx="1218531" cy="610057"/>
            <a:chOff x="4800600" y="4191000"/>
            <a:chExt cx="1219200" cy="609600"/>
          </a:xfrm>
        </p:grpSpPr>
        <p:cxnSp>
          <p:nvCxnSpPr>
            <p:cNvPr id="85019" name="Elbow Connector 54"/>
            <p:cNvCxnSpPr>
              <a:cxnSpLocks noChangeShapeType="1"/>
            </p:cNvCxnSpPr>
            <p:nvPr/>
          </p:nvCxnSpPr>
          <p:spPr bwMode="auto">
            <a:xfrm>
              <a:off x="4800600" y="4191000"/>
              <a:ext cx="1219200" cy="609600"/>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20" name="Straight Arrow Connector 70"/>
            <p:cNvCxnSpPr>
              <a:cxnSpLocks noChangeShapeType="1"/>
            </p:cNvCxnSpPr>
            <p:nvPr/>
          </p:nvCxnSpPr>
          <p:spPr bwMode="auto">
            <a:xfrm rot="5400000">
              <a:off x="5219700" y="4381500"/>
              <a:ext cx="381000" cy="1588"/>
            </a:xfrm>
            <a:prstGeom prst="straightConnector1">
              <a:avLst/>
            </a:prstGeom>
            <a:noFill/>
            <a:ln w="12700">
              <a:solidFill>
                <a:srgbClr val="00B050"/>
              </a:solidFill>
              <a:round/>
              <a:headEnd/>
              <a:tailEnd type="arrow" w="med" len="med"/>
            </a:ln>
            <a:extLst>
              <a:ext uri="{909E8E84-426E-40DD-AFC4-6F175D3DCCD1}">
                <a14:hiddenFill xmlns:a14="http://schemas.microsoft.com/office/drawing/2010/main">
                  <a:noFill/>
                </a14:hiddenFill>
              </a:ext>
            </a:extLst>
          </p:spPr>
        </p:cxnSp>
      </p:grpSp>
      <p:grpSp>
        <p:nvGrpSpPr>
          <p:cNvPr id="85013" name="Group 73"/>
          <p:cNvGrpSpPr>
            <a:grpSpLocks/>
          </p:cNvGrpSpPr>
          <p:nvPr/>
        </p:nvGrpSpPr>
        <p:grpSpPr bwMode="auto">
          <a:xfrm>
            <a:off x="7619121" y="4191177"/>
            <a:ext cx="1218530" cy="610057"/>
            <a:chOff x="4800600" y="4191000"/>
            <a:chExt cx="1219200" cy="609600"/>
          </a:xfrm>
        </p:grpSpPr>
        <p:cxnSp>
          <p:nvCxnSpPr>
            <p:cNvPr id="85017" name="Elbow Connector 74"/>
            <p:cNvCxnSpPr>
              <a:cxnSpLocks noChangeShapeType="1"/>
            </p:cNvCxnSpPr>
            <p:nvPr/>
          </p:nvCxnSpPr>
          <p:spPr bwMode="auto">
            <a:xfrm>
              <a:off x="4800600" y="4191000"/>
              <a:ext cx="1219200" cy="609600"/>
            </a:xfrm>
            <a:prstGeom prst="bentConnector3">
              <a:avLst>
                <a:gd name="adj1" fmla="val 50000"/>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85018" name="Straight Arrow Connector 75"/>
            <p:cNvCxnSpPr>
              <a:cxnSpLocks noChangeShapeType="1"/>
            </p:cNvCxnSpPr>
            <p:nvPr/>
          </p:nvCxnSpPr>
          <p:spPr bwMode="auto">
            <a:xfrm rot="5400000">
              <a:off x="5219700" y="4381500"/>
              <a:ext cx="381000" cy="1588"/>
            </a:xfrm>
            <a:prstGeom prst="straightConnector1">
              <a:avLst/>
            </a:prstGeom>
            <a:noFill/>
            <a:ln w="12700">
              <a:solidFill>
                <a:srgbClr val="00B050"/>
              </a:solidFill>
              <a:round/>
              <a:headEnd/>
              <a:tailEnd type="arrow" w="med" len="med"/>
            </a:ln>
            <a:extLst>
              <a:ext uri="{909E8E84-426E-40DD-AFC4-6F175D3DCCD1}">
                <a14:hiddenFill xmlns:a14="http://schemas.microsoft.com/office/drawing/2010/main">
                  <a:noFill/>
                </a14:hiddenFill>
              </a:ext>
            </a:extLst>
          </p:spPr>
        </p:cxnSp>
      </p:grpSp>
      <p:cxnSp>
        <p:nvCxnSpPr>
          <p:cNvPr id="85014" name="Straight Connector 31"/>
          <p:cNvCxnSpPr>
            <a:cxnSpLocks noChangeShapeType="1"/>
          </p:cNvCxnSpPr>
          <p:nvPr/>
        </p:nvCxnSpPr>
        <p:spPr bwMode="auto">
          <a:xfrm rot="5400000">
            <a:off x="6893389" y="4533442"/>
            <a:ext cx="3276882" cy="3169"/>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cxnSp>
      <p:graphicFrame>
        <p:nvGraphicFramePr>
          <p:cNvPr id="85015" name="Object 2"/>
          <p:cNvGraphicFramePr>
            <a:graphicFrameLocks noChangeAspect="1"/>
          </p:cNvGraphicFramePr>
          <p:nvPr/>
        </p:nvGraphicFramePr>
        <p:xfrm>
          <a:off x="4343822" y="1527522"/>
          <a:ext cx="2307128" cy="461109"/>
        </p:xfrm>
        <a:graphic>
          <a:graphicData uri="http://schemas.openxmlformats.org/presentationml/2006/ole">
            <mc:AlternateContent xmlns:mc="http://schemas.openxmlformats.org/markup-compatibility/2006">
              <mc:Choice xmlns:v="urn:schemas-microsoft-com:vml" Requires="v">
                <p:oleObj spid="_x0000_s381959" name="Equation" r:id="rId4" imgW="1143000" imgH="228600" progId="Equation.3">
                  <p:embed/>
                </p:oleObj>
              </mc:Choice>
              <mc:Fallback>
                <p:oleObj name="Equation" r:id="rId4" imgW="1143000" imgH="228600" progId="Equation.3">
                  <p:embed/>
                  <p:pic>
                    <p:nvPicPr>
                      <p:cNvPr id="8501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822" y="1527522"/>
                        <a:ext cx="2307128" cy="461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5016" name="Object 33"/>
          <p:cNvGraphicFramePr>
            <a:graphicFrameLocks noChangeAspect="1"/>
          </p:cNvGraphicFramePr>
          <p:nvPr/>
        </p:nvGraphicFramePr>
        <p:xfrm>
          <a:off x="4434143" y="2212054"/>
          <a:ext cx="2229483" cy="461109"/>
        </p:xfrm>
        <a:graphic>
          <a:graphicData uri="http://schemas.openxmlformats.org/presentationml/2006/ole">
            <mc:AlternateContent xmlns:mc="http://schemas.openxmlformats.org/markup-compatibility/2006">
              <mc:Choice xmlns:v="urn:schemas-microsoft-com:vml" Requires="v">
                <p:oleObj spid="_x0000_s381960" name="Equation" r:id="rId6" imgW="1104900" imgH="228600" progId="Equation.3">
                  <p:embed/>
                </p:oleObj>
              </mc:Choice>
              <mc:Fallback>
                <p:oleObj name="Equation" r:id="rId6" imgW="1104900" imgH="228600" progId="Equation.3">
                  <p:embed/>
                  <p:pic>
                    <p:nvPicPr>
                      <p:cNvPr id="85016" name="Object 3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34143" y="2212054"/>
                        <a:ext cx="2229483" cy="4611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2" name="TextBox 1">
            <a:extLst>
              <a:ext uri="{FF2B5EF4-FFF2-40B4-BE49-F238E27FC236}">
                <a16:creationId xmlns:a16="http://schemas.microsoft.com/office/drawing/2014/main" id="{36262E4A-0B18-4242-9624-86A3A5BCB931}"/>
              </a:ext>
            </a:extLst>
          </p:cNvPr>
          <p:cNvSpPr txBox="1"/>
          <p:nvPr/>
        </p:nvSpPr>
        <p:spPr>
          <a:xfrm rot="5400000">
            <a:off x="4432132" y="1897323"/>
            <a:ext cx="990354"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Times New Roman" charset="0"/>
                <a:ea typeface="ＭＳ Ｐゴシック" charset="-128"/>
                <a:cs typeface="+mn-cs"/>
              </a:rPr>
              <a:t>=</a:t>
            </a:r>
            <a:endParaRPr kumimoji="0" lang="en-US" sz="2800" b="1" i="0" u="none" strike="noStrike" kern="1200" cap="none" spc="0" normalizeH="0" baseline="0" noProof="0" dirty="0">
              <a:ln>
                <a:noFill/>
              </a:ln>
              <a:solidFill>
                <a:srgbClr val="FF0000"/>
              </a:solidFill>
              <a:effectLst/>
              <a:uLnTx/>
              <a:uFillTx/>
              <a:latin typeface="Times New Roman" charset="0"/>
              <a:ea typeface="ＭＳ Ｐゴシック" charset="-128"/>
              <a:cs typeface="+mn-cs"/>
            </a:endParaRPr>
          </a:p>
        </p:txBody>
      </p:sp>
      <p:sp>
        <p:nvSpPr>
          <p:cNvPr id="35" name="TextBox 34">
            <a:extLst>
              <a:ext uri="{FF2B5EF4-FFF2-40B4-BE49-F238E27FC236}">
                <a16:creationId xmlns:a16="http://schemas.microsoft.com/office/drawing/2014/main" id="{FA345294-C14F-4F4D-83DD-6C5AF077AF9C}"/>
              </a:ext>
            </a:extLst>
          </p:cNvPr>
          <p:cNvSpPr txBox="1"/>
          <p:nvPr/>
        </p:nvSpPr>
        <p:spPr>
          <a:xfrm rot="8373658">
            <a:off x="5015619" y="1935754"/>
            <a:ext cx="990354"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Times New Roman" charset="0"/>
                <a:ea typeface="ＭＳ Ｐゴシック" charset="-128"/>
                <a:cs typeface="+mn-cs"/>
              </a:rPr>
              <a:t>=</a:t>
            </a:r>
            <a:endParaRPr kumimoji="0" lang="en-US" sz="2800" b="1" i="0" u="none" strike="noStrike" kern="1200" cap="none" spc="0" normalizeH="0" baseline="0" noProof="0" dirty="0">
              <a:ln>
                <a:noFill/>
              </a:ln>
              <a:solidFill>
                <a:srgbClr val="FF0000"/>
              </a:solidFill>
              <a:effectLst/>
              <a:uLnTx/>
              <a:uFillTx/>
              <a:latin typeface="Times New Roman" charset="0"/>
              <a:ea typeface="ＭＳ Ｐゴシック" charset="-128"/>
              <a:cs typeface="+mn-cs"/>
            </a:endParaRPr>
          </a:p>
        </p:txBody>
      </p:sp>
      <p:sp>
        <p:nvSpPr>
          <p:cNvPr id="36" name="TextBox 35">
            <a:extLst>
              <a:ext uri="{FF2B5EF4-FFF2-40B4-BE49-F238E27FC236}">
                <a16:creationId xmlns:a16="http://schemas.microsoft.com/office/drawing/2014/main" id="{E06659E6-0F9B-284C-A093-CD8BB126EF5B}"/>
              </a:ext>
            </a:extLst>
          </p:cNvPr>
          <p:cNvSpPr txBox="1"/>
          <p:nvPr/>
        </p:nvSpPr>
        <p:spPr>
          <a:xfrm>
            <a:off x="5053707" y="1490980"/>
            <a:ext cx="990354"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1200" cap="none" spc="0" normalizeH="0" baseline="0" noProof="0" dirty="0">
                <a:ln>
                  <a:noFill/>
                </a:ln>
                <a:solidFill>
                  <a:srgbClr val="FF0000"/>
                </a:solidFill>
                <a:effectLst/>
                <a:uLnTx/>
                <a:uFillTx/>
                <a:latin typeface="Times New Roman" charset="0"/>
                <a:ea typeface="ＭＳ Ｐゴシック" charset="-128"/>
                <a:cs typeface="+mn-cs"/>
              </a:rPr>
              <a:t>=</a:t>
            </a:r>
            <a:endParaRPr kumimoji="0" lang="en-US" sz="2800" b="1" i="0" u="none" strike="noStrike" kern="1200" cap="none" spc="0" normalizeH="0" baseline="0" noProof="0" dirty="0">
              <a:ln>
                <a:noFill/>
              </a:ln>
              <a:solidFill>
                <a:srgbClr val="FF0000"/>
              </a:solidFill>
              <a:effectLst/>
              <a:uLnTx/>
              <a:uFillTx/>
              <a:latin typeface="Times New Roman" charset="0"/>
              <a:ea typeface="ＭＳ Ｐゴシック" charset="-128"/>
              <a:cs typeface="+mn-cs"/>
            </a:endParaRPr>
          </a:p>
        </p:txBody>
      </p:sp>
      <p:sp>
        <p:nvSpPr>
          <p:cNvPr id="3" name="Rounded Rectangle 2">
            <a:extLst>
              <a:ext uri="{FF2B5EF4-FFF2-40B4-BE49-F238E27FC236}">
                <a16:creationId xmlns:a16="http://schemas.microsoft.com/office/drawing/2014/main" id="{E9FAEEE9-138E-4F43-A3C2-3D97886DD682}"/>
              </a:ext>
            </a:extLst>
          </p:cNvPr>
          <p:cNvSpPr/>
          <p:nvPr/>
        </p:nvSpPr>
        <p:spPr bwMode="auto">
          <a:xfrm>
            <a:off x="4191000" y="1490980"/>
            <a:ext cx="2627914" cy="523220"/>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endParaRPr>
          </a:p>
        </p:txBody>
      </p:sp>
      <p:sp>
        <p:nvSpPr>
          <p:cNvPr id="4" name="Rounded Rectangular Callout 3">
            <a:extLst>
              <a:ext uri="{FF2B5EF4-FFF2-40B4-BE49-F238E27FC236}">
                <a16:creationId xmlns:a16="http://schemas.microsoft.com/office/drawing/2014/main" id="{430F9D8C-4096-9C45-B61D-735E7D53EA3C}"/>
              </a:ext>
            </a:extLst>
          </p:cNvPr>
          <p:cNvSpPr/>
          <p:nvPr/>
        </p:nvSpPr>
        <p:spPr bwMode="auto">
          <a:xfrm>
            <a:off x="914401" y="1599576"/>
            <a:ext cx="3157712" cy="1019927"/>
          </a:xfrm>
          <a:prstGeom prst="wedgeRoundRectCallout">
            <a:avLst>
              <a:gd name="adj1" fmla="val 72262"/>
              <a:gd name="adj2" fmla="val 2842"/>
              <a:gd name="adj3" fmla="val 1666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endParaRPr>
          </a:p>
        </p:txBody>
      </p:sp>
      <p:sp>
        <p:nvSpPr>
          <p:cNvPr id="39" name="Rounded Rectangular Callout 38">
            <a:extLst>
              <a:ext uri="{FF2B5EF4-FFF2-40B4-BE49-F238E27FC236}">
                <a16:creationId xmlns:a16="http://schemas.microsoft.com/office/drawing/2014/main" id="{56B01E1A-9F66-3940-8E96-73B233F9918A}"/>
              </a:ext>
            </a:extLst>
          </p:cNvPr>
          <p:cNvSpPr/>
          <p:nvPr/>
        </p:nvSpPr>
        <p:spPr bwMode="auto">
          <a:xfrm>
            <a:off x="5028355" y="2772861"/>
            <a:ext cx="2773803" cy="713229"/>
          </a:xfrm>
          <a:prstGeom prst="wedgeRoundRectCallout">
            <a:avLst>
              <a:gd name="adj1" fmla="val -31662"/>
              <a:gd name="adj2" fmla="val -111772"/>
              <a:gd name="adj3" fmla="val 16667"/>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000" b="0" i="0" u="none" strike="noStrike" kern="1200" cap="none" spc="0" normalizeH="0" baseline="0" noProof="0" dirty="0">
                <a:ln>
                  <a:noFill/>
                </a:ln>
                <a:solidFill>
                  <a:srgbClr val="000000"/>
                </a:solidFill>
                <a:effectLst/>
                <a:uLnTx/>
                <a:uFillTx/>
                <a:latin typeface="Comic Sans MS"/>
                <a:ea typeface="ＭＳ Ｐゴシック" charset="-128"/>
                <a:cs typeface="+mn-cs"/>
              </a:rPr>
              <a:t>Play</a:t>
            </a:r>
            <a:r>
              <a:rPr kumimoji="0" lang="zh-CN" alt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altLang="zh-CN" sz="2000" b="0" i="0" u="none" strike="noStrike" kern="1200" cap="none" spc="0" normalizeH="0" baseline="0" noProof="0" dirty="0">
                <a:ln>
                  <a:noFill/>
                </a:ln>
                <a:solidFill>
                  <a:srgbClr val="000000"/>
                </a:solidFill>
                <a:effectLst/>
                <a:uLnTx/>
                <a:uFillTx/>
                <a:latin typeface="Comic Sans MS"/>
                <a:ea typeface="ＭＳ Ｐゴシック" charset="-128"/>
                <a:cs typeface="+mn-cs"/>
              </a:rPr>
              <a:t>the</a:t>
            </a:r>
            <a:r>
              <a:rPr kumimoji="0" lang="zh-CN" alt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altLang="zh-CN" sz="2000" b="0" i="0" u="none" strike="noStrike" kern="1200" cap="none" spc="0" normalizeH="0" baseline="0" noProof="0" dirty="0">
                <a:ln>
                  <a:noFill/>
                </a:ln>
                <a:solidFill>
                  <a:srgbClr val="000000"/>
                </a:solidFill>
                <a:effectLst/>
                <a:uLnTx/>
                <a:uFillTx/>
                <a:latin typeface="Comic Sans MS"/>
                <a:ea typeface="ＭＳ Ｐゴシック" charset="-128"/>
                <a:cs typeface="+mn-cs"/>
              </a:rPr>
              <a:t>sequence</a:t>
            </a:r>
            <a:r>
              <a:rPr kumimoji="0" lang="zh-CN" alt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rPr>
              <a:t> </a:t>
            </a:r>
            <a:r>
              <a:rPr kumimoji="0" lang="en-US" altLang="zh-CN" sz="2000" b="0" i="0" u="none" strike="noStrike" kern="1200" cap="none" spc="0" normalizeH="0" baseline="0" noProof="0" dirty="0">
                <a:ln>
                  <a:noFill/>
                </a:ln>
                <a:solidFill>
                  <a:srgbClr val="000000"/>
                </a:solidFill>
                <a:effectLst/>
                <a:uLnTx/>
                <a:uFillTx/>
                <a:latin typeface="Comic Sans MS"/>
                <a:ea typeface="ＭＳ Ｐゴシック" charset="-128"/>
                <a:cs typeface="+mn-cs"/>
              </a:rPr>
              <a:t>backwards</a:t>
            </a:r>
            <a:endParaRPr kumimoji="0" lang="en-US" sz="2000" b="0" i="0" u="none" strike="noStrike" kern="1200" cap="none" spc="0" normalizeH="0" baseline="0" noProof="0" dirty="0">
              <a:ln>
                <a:noFill/>
              </a:ln>
              <a:solidFill>
                <a:srgbClr val="000000"/>
              </a:solidFill>
              <a:effectLst/>
              <a:uLnTx/>
              <a:uFillTx/>
              <a:latin typeface="Comic Sans MS"/>
              <a:ea typeface="ＭＳ Ｐゴシック" charset="-128"/>
              <a:cs typeface="+mn-cs"/>
            </a:endParaRPr>
          </a:p>
        </p:txBody>
      </p:sp>
    </p:spTree>
    <p:extLst>
      <p:ext uri="{BB962C8B-B14F-4D97-AF65-F5344CB8AC3E}">
        <p14:creationId xmlns:p14="http://schemas.microsoft.com/office/powerpoint/2010/main" val="349079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5" grpId="0"/>
      <p:bldP spid="36" grpId="0"/>
      <p:bldP spid="3" grpId="0" animBg="1"/>
      <p:bldP spid="4" grpId="0" animBg="1"/>
      <p:bldP spid="3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Kurose">
  <a:themeElements>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Kuro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uro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Kuro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Kuro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Kuro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Kuro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Kuro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Kuro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21231</TotalTime>
  <Words>3062</Words>
  <Application>Microsoft Macintosh PowerPoint</Application>
  <PresentationFormat>On-screen Show (4:3)</PresentationFormat>
  <Paragraphs>708</Paragraphs>
  <Slides>59</Slides>
  <Notes>56</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4</vt:i4>
      </vt:variant>
      <vt:variant>
        <vt:lpstr>Slide Titles</vt:lpstr>
      </vt:variant>
      <vt:variant>
        <vt:i4>59</vt:i4>
      </vt:variant>
    </vt:vector>
  </HeadingPairs>
  <TitlesOfParts>
    <vt:vector size="78" baseType="lpstr">
      <vt:lpstr>ＭＳ Ｐゴシック</vt:lpstr>
      <vt:lpstr>新細明體</vt:lpstr>
      <vt:lpstr>宋体</vt:lpstr>
      <vt:lpstr>ZapfDingbats</vt:lpstr>
      <vt:lpstr>Arial</vt:lpstr>
      <vt:lpstr>Calibri</vt:lpstr>
      <vt:lpstr>Cambria Math</vt:lpstr>
      <vt:lpstr>Comic Sans MS</vt:lpstr>
      <vt:lpstr>Courier New</vt:lpstr>
      <vt:lpstr>Symbol</vt:lpstr>
      <vt:lpstr>Tahoma</vt:lpstr>
      <vt:lpstr>Times New Roman</vt:lpstr>
      <vt:lpstr>Wingdings</vt:lpstr>
      <vt:lpstr>Default Design</vt:lpstr>
      <vt:lpstr>1_Kurose</vt:lpstr>
      <vt:lpstr>VISIO</vt:lpstr>
      <vt:lpstr>Photo Editor Photo</vt:lpstr>
      <vt:lpstr>ClipArt</vt:lpstr>
      <vt:lpstr>Equation</vt:lpstr>
      <vt:lpstr>Statistical Multiplexing; Layered Network Architecture</vt:lpstr>
      <vt:lpstr>Outline</vt:lpstr>
      <vt:lpstr>PowerPoint Presentation</vt:lpstr>
      <vt:lpstr>Recap: Circuit Switching vs. Packet Switching</vt:lpstr>
      <vt:lpstr>Queueing Theory</vt:lpstr>
      <vt:lpstr>Warm up: Analysis of Circuit-Switching Blocking (Busy) Time</vt:lpstr>
      <vt:lpstr>Analysis of Circuit-Switching Blocking (Busy) Time</vt:lpstr>
      <vt:lpstr>Analysis of Circuit-Switching Blocking (Busy) Time: State</vt:lpstr>
      <vt:lpstr>Equilibrium = Time Reversibility [Frank Kelly]</vt:lpstr>
      <vt:lpstr>Analysis of Circuit-Switching Blocking (Busy) Time: Sketch</vt:lpstr>
      <vt:lpstr>Queueing Analysis: Packet Switching Delay</vt:lpstr>
      <vt:lpstr>Packet Switching Delay</vt:lpstr>
      <vt:lpstr>Summary: Queueing Theory</vt:lpstr>
      <vt:lpstr>Example</vt:lpstr>
      <vt:lpstr>Analysis of  Delay (cont’)</vt:lpstr>
      <vt:lpstr>PowerPoint Presentation</vt:lpstr>
      <vt:lpstr>PowerPoint Presentation</vt:lpstr>
      <vt:lpstr>Statistical Multiplexing</vt:lpstr>
      <vt:lpstr>PowerPoint Presentation</vt:lpstr>
      <vt:lpstr>PowerPoint Presentation</vt:lpstr>
      <vt:lpstr>PowerPoint Presentation</vt:lpstr>
      <vt:lpstr>Datagram Packet Switching</vt:lpstr>
      <vt:lpstr>PowerPoint Presentation</vt:lpstr>
      <vt:lpstr>Timing Diagram of Datagram Switching</vt:lpstr>
      <vt:lpstr>Virtual-Circuit Packet Switching</vt:lpstr>
      <vt:lpstr>PowerPoint Presentation</vt:lpstr>
      <vt:lpstr>Virtual-Circuit Packet Switching</vt:lpstr>
      <vt:lpstr>Timing Diagram of Virtual-Circuit Switching</vt:lpstr>
      <vt:lpstr>Discussion: Datagram Switching  vs. Virtual Circuit Switching</vt:lpstr>
      <vt:lpstr>PowerPoint Presentation</vt:lpstr>
      <vt:lpstr>Summary of Progress</vt:lpstr>
      <vt:lpstr>Summary of Progress</vt:lpstr>
      <vt:lpstr>PowerPoint Presentation</vt:lpstr>
      <vt:lpstr>PowerPoint Presentation</vt:lpstr>
      <vt:lpstr>PowerPoint Presentation</vt:lpstr>
      <vt:lpstr>PowerPoint Presentation</vt:lpstr>
      <vt:lpstr>An Example: No Layering</vt:lpstr>
      <vt:lpstr>An Example: Benefit of Layering</vt:lpstr>
      <vt:lpstr>PowerPoint Presentation</vt:lpstr>
      <vt:lpstr>An Example of Layering</vt:lpstr>
      <vt:lpstr>An Example of Layering</vt:lpstr>
      <vt:lpstr>Layering -&gt; Logical Communication</vt:lpstr>
      <vt:lpstr>PowerPoint Presentation</vt:lpstr>
      <vt:lpstr>PowerPoint Presentation</vt:lpstr>
      <vt:lpstr>PowerPoint Presentation</vt:lpstr>
      <vt:lpstr>Packet as a Stack in a Layered Architecture</vt:lpstr>
      <vt:lpstr>Some Implications of Layered Architecture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End-to-End Arguments</vt:lpstr>
      <vt:lpstr>PowerPoint Presentation</vt:lpstr>
      <vt:lpstr>Example</vt:lpstr>
      <vt:lpstr>Challenges</vt:lpstr>
      <vt:lpstr>Discussion: Limitations of Layered Architecture</vt:lpstr>
    </vt:vector>
  </TitlesOfParts>
  <Company>Yale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I</dc:title>
  <dc:creator>Yang Richard Yang</dc:creator>
  <cp:lastModifiedBy>Qiao Xiang</cp:lastModifiedBy>
  <cp:revision>492</cp:revision>
  <cp:lastPrinted>2017-09-12T16:46:55Z</cp:lastPrinted>
  <dcterms:created xsi:type="dcterms:W3CDTF">1999-10-08T19:08:27Z</dcterms:created>
  <dcterms:modified xsi:type="dcterms:W3CDTF">2025-09-05T02:49:26Z</dcterms:modified>
</cp:coreProperties>
</file>